
<file path=[Content_Types].xml><?xml version="1.0" encoding="utf-8"?>
<Types xmlns="http://schemas.openxmlformats.org/package/2006/content-types">
  <Default Extension="emf" ContentType="image/x-emf"/>
  <Default Extension="jpeg" ContentType="image/jpeg"/>
  <Default Extension="jpg" ContentType="image/jpeg"/>
  <Default Extension="mp3" ContentType="audio/m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theme/themeOverride3.xml" ContentType="application/vnd.openxmlformats-officedocument.themeOverr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heme/themeOverride4.xml" ContentType="application/vnd.openxmlformats-officedocument.themeOverr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257" r:id="rId2"/>
    <p:sldId id="259" r:id="rId3"/>
    <p:sldId id="258" r:id="rId4"/>
    <p:sldId id="304" r:id="rId5"/>
    <p:sldId id="308" r:id="rId6"/>
    <p:sldId id="321" r:id="rId7"/>
    <p:sldId id="260" r:id="rId8"/>
    <p:sldId id="317" r:id="rId9"/>
    <p:sldId id="322" r:id="rId10"/>
    <p:sldId id="266" r:id="rId11"/>
    <p:sldId id="298" r:id="rId12"/>
    <p:sldId id="324" r:id="rId13"/>
    <p:sldId id="325" r:id="rId14"/>
    <p:sldId id="318" r:id="rId15"/>
    <p:sldId id="268" r:id="rId16"/>
    <p:sldId id="300" r:id="rId17"/>
    <p:sldId id="265" r:id="rId18"/>
    <p:sldId id="270" r:id="rId19"/>
    <p:sldId id="326" r:id="rId20"/>
    <p:sldId id="319" r:id="rId21"/>
    <p:sldId id="256" r:id="rId22"/>
    <p:sldId id="327" r:id="rId23"/>
    <p:sldId id="328" r:id="rId24"/>
    <p:sldId id="329" r:id="rId25"/>
    <p:sldId id="267" r:id="rId26"/>
    <p:sldId id="330" r:id="rId27"/>
    <p:sldId id="332" r:id="rId28"/>
    <p:sldId id="333" r:id="rId29"/>
    <p:sldId id="334" r:id="rId30"/>
    <p:sldId id="335" r:id="rId31"/>
    <p:sldId id="262" r:id="rId32"/>
    <p:sldId id="261" r:id="rId33"/>
    <p:sldId id="263" r:id="rId34"/>
    <p:sldId id="264" r:id="rId35"/>
    <p:sldId id="336" r:id="rId36"/>
    <p:sldId id="337" r:id="rId37"/>
    <p:sldId id="338" r:id="rId38"/>
    <p:sldId id="339" r:id="rId39"/>
    <p:sldId id="340" r:id="rId40"/>
    <p:sldId id="341" r:id="rId41"/>
    <p:sldId id="320" r:id="rId42"/>
    <p:sldId id="331" r:id="rId43"/>
    <p:sldId id="309" r:id="rId44"/>
    <p:sldId id="310" r:id="rId45"/>
    <p:sldId id="311" r:id="rId46"/>
    <p:sldId id="312" r:id="rId47"/>
    <p:sldId id="301" r:id="rId48"/>
    <p:sldId id="302" r:id="rId49"/>
    <p:sldId id="303" r:id="rId50"/>
    <p:sldId id="305" r:id="rId51"/>
    <p:sldId id="306" r:id="rId52"/>
    <p:sldId id="307" r:id="rId53"/>
    <p:sldId id="313" r:id="rId54"/>
    <p:sldId id="314" r:id="rId55"/>
    <p:sldId id="315" r:id="rId56"/>
    <p:sldId id="316" r:id="rId57"/>
  </p:sldIdLst>
  <p:sldSz cx="12192000" cy="6858000"/>
  <p:notesSz cx="6858000" cy="9144000"/>
  <p:custDataLst>
    <p:tags r:id="rId5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15"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FBFBF"/>
    <a:srgbClr val="2C5A82"/>
    <a:srgbClr val="44546A"/>
    <a:srgbClr val="434F5A"/>
    <a:srgbClr val="172E42"/>
    <a:srgbClr val="3974A7"/>
    <a:srgbClr val="356188"/>
    <a:srgbClr val="447FB1"/>
    <a:srgbClr val="2A4D6B"/>
    <a:srgbClr val="56A3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25" autoAdjust="0"/>
    <p:restoredTop sz="94660"/>
  </p:normalViewPr>
  <p:slideViewPr>
    <p:cSldViewPr snapToGrid="0" showGuides="1">
      <p:cViewPr varScale="1">
        <p:scale>
          <a:sx n="88" d="100"/>
          <a:sy n="88" d="100"/>
        </p:scale>
        <p:origin x="252" y="57"/>
      </p:cViewPr>
      <p:guideLst>
        <p:guide orient="horz" pos="2115"/>
        <p:guide pos="3840"/>
      </p:guideLst>
    </p:cSldViewPr>
  </p:slideViewPr>
  <p:notesTextViewPr>
    <p:cViewPr>
      <p:scale>
        <a:sx n="1" d="1"/>
        <a:sy n="1" d="1"/>
      </p:scale>
      <p:origin x="0" y="0"/>
    </p:cViewPr>
  </p:notesTextViewPr>
  <p:sorterViewPr>
    <p:cViewPr>
      <p:scale>
        <a:sx n="50" d="100"/>
        <a:sy n="50" d="100"/>
      </p:scale>
      <p:origin x="0" y="0"/>
    </p:cViewPr>
  </p:sorterViewPr>
  <p:gridSpacing cx="72005" cy="720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598C22-CBB9-4C01-BD1D-56C1F9DEE69B}" type="datetimeFigureOut">
              <a:rPr lang="zh-CN" altLang="en-US" smtClean="0"/>
              <a:t>2023/4/2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CA4074-5112-41DF-B02D-DAD24AD1111C}" type="slidenum">
              <a:rPr lang="zh-CN" altLang="en-US" smtClean="0"/>
              <a:t>‹#›</a:t>
            </a:fld>
            <a:endParaRPr lang="zh-CN" altLang="en-US"/>
          </a:p>
        </p:txBody>
      </p:sp>
    </p:spTree>
    <p:extLst>
      <p:ext uri="{BB962C8B-B14F-4D97-AF65-F5344CB8AC3E}">
        <p14:creationId xmlns:p14="http://schemas.microsoft.com/office/powerpoint/2010/main" val="3244923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1</a:t>
            </a:fld>
            <a:endParaRPr lang="zh-CN" altLang="en-US"/>
          </a:p>
        </p:txBody>
      </p:sp>
    </p:spTree>
    <p:extLst>
      <p:ext uri="{BB962C8B-B14F-4D97-AF65-F5344CB8AC3E}">
        <p14:creationId xmlns:p14="http://schemas.microsoft.com/office/powerpoint/2010/main" val="1374837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g419515fe0b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 name="Google Shape;266;g419515fe0b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398372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937336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063819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14</a:t>
            </a:fld>
            <a:endParaRPr lang="zh-CN" altLang="en-US"/>
          </a:p>
        </p:txBody>
      </p:sp>
    </p:spTree>
    <p:extLst>
      <p:ext uri="{BB962C8B-B14F-4D97-AF65-F5344CB8AC3E}">
        <p14:creationId xmlns:p14="http://schemas.microsoft.com/office/powerpoint/2010/main" val="19374051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b="1">
                <a:latin typeface="Microsoft YaHei UI" panose="020B0503020204020204" pitchFamily="34" charset="-122"/>
                <a:ea typeface="Microsoft YaHei UI" panose="020B0503020204020204" pitchFamily="34" charset="-122"/>
              </a:rPr>
              <a:t>面向演示者的注释： </a:t>
            </a:r>
          </a:p>
          <a:p>
            <a:pPr rtl="0"/>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你最初是怎么想的？</a:t>
            </a:r>
          </a:p>
          <a:p>
            <a:pPr rtl="0"/>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你一路上遇到过哪些障碍？</a:t>
            </a:r>
          </a:p>
          <a:p>
            <a:pPr rtl="0"/>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你是如何克服这些障碍的？</a:t>
            </a:r>
          </a:p>
          <a:p>
            <a:pPr rtl="0"/>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你可添加哪些图像来支持你的进度？</a:t>
            </a:r>
          </a:p>
          <a:p>
            <a:pPr rtl="0"/>
            <a:endParaRPr lang="zh-CN" altLang="en-US">
              <a:latin typeface="Microsoft YaHei UI" panose="020B0503020204020204" pitchFamily="34" charset="-122"/>
              <a:ea typeface="Microsoft YaHei UI" panose="020B0503020204020204" pitchFamily="34" charset="-122"/>
            </a:endParaRPr>
          </a:p>
          <a:p>
            <a:pPr rtl="0"/>
            <a:r>
              <a:rPr lang="zh-CN" altLang="en-US">
                <a:latin typeface="Microsoft YaHei UI" panose="020B0503020204020204" pitchFamily="34" charset="-122"/>
                <a:ea typeface="Microsoft YaHei UI" panose="020B0503020204020204" pitchFamily="34" charset="-122"/>
              </a:rPr>
              <a:t>借助此 </a:t>
            </a:r>
            <a:r>
              <a:rPr lang="en-US" altLang="zh-CN">
                <a:latin typeface="Microsoft YaHei UI" panose="020B0503020204020204" pitchFamily="34" charset="-122"/>
                <a:ea typeface="Microsoft YaHei UI" panose="020B0503020204020204" pitchFamily="34" charset="-122"/>
              </a:rPr>
              <a:t>SmartArt</a:t>
            </a:r>
            <a:r>
              <a:rPr lang="zh-CN" altLang="en-US">
                <a:latin typeface="Microsoft YaHei UI" panose="020B0503020204020204" pitchFamily="34" charset="-122"/>
                <a:ea typeface="Microsoft YaHei UI" panose="020B0503020204020204" pitchFamily="34" charset="-122"/>
              </a:rPr>
              <a:t>，你可添加图像和文本来帮助概述你的进度。一图胜千言，图片和文字定会帮助你完美地阐述该项学习反思！你可随时单击“插入”</a:t>
            </a:r>
            <a:r>
              <a:rPr lang="en-US" altLang="zh-CN">
                <a:latin typeface="Microsoft YaHei UI" panose="020B0503020204020204" pitchFamily="34" charset="-122"/>
                <a:ea typeface="Microsoft YaHei UI" panose="020B0503020204020204" pitchFamily="34" charset="-122"/>
              </a:rPr>
              <a:t>&gt;</a:t>
            </a:r>
            <a:r>
              <a:rPr lang="zh-CN" altLang="en-US">
                <a:latin typeface="Microsoft YaHei UI" panose="020B0503020204020204" pitchFamily="34" charset="-122"/>
                <a:ea typeface="Microsoft YaHei UI" panose="020B0503020204020204" pitchFamily="34" charset="-122"/>
              </a:rPr>
              <a:t>“</a:t>
            </a:r>
            <a:r>
              <a:rPr lang="en-US" altLang="zh-CN">
                <a:latin typeface="Microsoft YaHei UI" panose="020B0503020204020204" pitchFamily="34" charset="-122"/>
                <a:ea typeface="Microsoft YaHei UI" panose="020B0503020204020204" pitchFamily="34" charset="-122"/>
              </a:rPr>
              <a:t>SmartArt”</a:t>
            </a:r>
            <a:r>
              <a:rPr lang="zh-CN" altLang="en-US">
                <a:latin typeface="Microsoft YaHei UI" panose="020B0503020204020204" pitchFamily="34" charset="-122"/>
                <a:ea typeface="Microsoft YaHei UI" panose="020B0503020204020204" pitchFamily="34" charset="-122"/>
              </a:rPr>
              <a:t>来更改此图形，或者选择图形，再打击“设计”上下文菜单来更改颜色。</a:t>
            </a:r>
          </a:p>
          <a:p>
            <a:pPr rtl="0"/>
            <a:endParaRPr lang="zh-CN" altLang="en-US">
              <a:latin typeface="Microsoft YaHei UI" panose="020B0503020204020204" pitchFamily="34" charset="-122"/>
              <a:ea typeface="Microsoft YaHei UI" panose="020B0503020204020204" pitchFamily="34" charset="-122"/>
            </a:endParaRPr>
          </a:p>
          <a:p>
            <a:pPr rtl="0"/>
            <a:r>
              <a:rPr lang="zh-CN" altLang="en-US">
                <a:latin typeface="Microsoft YaHei UI" panose="020B0503020204020204" pitchFamily="34" charset="-122"/>
                <a:ea typeface="Microsoft YaHei UI" panose="020B0503020204020204" pitchFamily="34" charset="-122"/>
              </a:rPr>
              <a:t>请随意使用多张幻灯片来反映你的进度。添加一些进度视频也很有帮助。</a:t>
            </a:r>
          </a:p>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D5D79418-37EB-4378-AD22-89DBB000B0DA}" type="slidenum">
              <a:rPr lang="en-US" altLang="zh-CN" smtClean="0">
                <a:latin typeface="Microsoft YaHei UI" panose="020B0503020204020204" pitchFamily="34" charset="-122"/>
                <a:ea typeface="Microsoft YaHei UI" panose="020B0503020204020204" pitchFamily="34" charset="-122"/>
              </a:rPr>
              <a:t>15</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219416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16</a:t>
            </a:fld>
            <a:endParaRPr lang="zh-CN" altLang="en-US"/>
          </a:p>
        </p:txBody>
      </p:sp>
    </p:spTree>
    <p:extLst>
      <p:ext uri="{BB962C8B-B14F-4D97-AF65-F5344CB8AC3E}">
        <p14:creationId xmlns:p14="http://schemas.microsoft.com/office/powerpoint/2010/main" val="1949485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b="1">
                <a:latin typeface="Microsoft YaHei UI" panose="020B0503020204020204" pitchFamily="34" charset="-122"/>
                <a:ea typeface="Microsoft YaHei UI" panose="020B0503020204020204" pitchFamily="34" charset="-122"/>
              </a:rPr>
              <a:t>面向演示者的注释： </a:t>
            </a:r>
          </a:p>
          <a:p>
            <a:pPr rtl="0"/>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在该学习体验中，哪方面很重要？</a:t>
            </a:r>
          </a:p>
          <a:p>
            <a:pPr rtl="0"/>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它如何与你的课程、你自身或者你所在的社会或社区相关？</a:t>
            </a:r>
          </a:p>
          <a:p>
            <a:pPr rtl="0"/>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这为什么很重要？</a:t>
            </a:r>
          </a:p>
          <a:p>
            <a:pPr rtl="0"/>
            <a:endParaRPr lang="zh-CN" altLang="en-US">
              <a:latin typeface="Microsoft YaHei UI" panose="020B0503020204020204" pitchFamily="34" charset="-122"/>
              <a:ea typeface="Microsoft YaHei UI" panose="020B0503020204020204" pitchFamily="34" charset="-122"/>
            </a:endParaRPr>
          </a:p>
          <a:p>
            <a:pPr rtl="0"/>
            <a:r>
              <a:rPr lang="zh-CN" altLang="en-US">
                <a:latin typeface="Microsoft YaHei UI" panose="020B0503020204020204" pitchFamily="34" charset="-122"/>
                <a:ea typeface="Microsoft YaHei UI" panose="020B0503020204020204" pitchFamily="34" charset="-122"/>
              </a:rPr>
              <a:t>借助此 </a:t>
            </a:r>
            <a:r>
              <a:rPr lang="en-US" altLang="zh-CN">
                <a:latin typeface="Microsoft YaHei UI" panose="020B0503020204020204" pitchFamily="34" charset="-122"/>
                <a:ea typeface="Microsoft YaHei UI" panose="020B0503020204020204" pitchFamily="34" charset="-122"/>
              </a:rPr>
              <a:t>SmartArt</a:t>
            </a:r>
            <a:r>
              <a:rPr lang="zh-CN" altLang="en-US">
                <a:latin typeface="Microsoft YaHei UI" panose="020B0503020204020204" pitchFamily="34" charset="-122"/>
                <a:ea typeface="Microsoft YaHei UI" panose="020B0503020204020204" pitchFamily="34" charset="-122"/>
              </a:rPr>
              <a:t>，你可添加图像和文本来帮助概述你的进度。一图胜千言，图片和文字定会帮助你完美地阐述该项学习反思！你可随时单击“插入”</a:t>
            </a:r>
            <a:r>
              <a:rPr lang="en-US" altLang="zh-CN">
                <a:latin typeface="Microsoft YaHei UI" panose="020B0503020204020204" pitchFamily="34" charset="-122"/>
                <a:ea typeface="Microsoft YaHei UI" panose="020B0503020204020204" pitchFamily="34" charset="-122"/>
              </a:rPr>
              <a:t>&gt;</a:t>
            </a:r>
            <a:r>
              <a:rPr lang="zh-CN" altLang="en-US">
                <a:latin typeface="Microsoft YaHei UI" panose="020B0503020204020204" pitchFamily="34" charset="-122"/>
                <a:ea typeface="Microsoft YaHei UI" panose="020B0503020204020204" pitchFamily="34" charset="-122"/>
              </a:rPr>
              <a:t>“</a:t>
            </a:r>
            <a:r>
              <a:rPr lang="en-US" altLang="zh-CN">
                <a:latin typeface="Microsoft YaHei UI" panose="020B0503020204020204" pitchFamily="34" charset="-122"/>
                <a:ea typeface="Microsoft YaHei UI" panose="020B0503020204020204" pitchFamily="34" charset="-122"/>
              </a:rPr>
              <a:t>SmartArt”</a:t>
            </a:r>
            <a:r>
              <a:rPr lang="zh-CN" altLang="en-US">
                <a:latin typeface="Microsoft YaHei UI" panose="020B0503020204020204" pitchFamily="34" charset="-122"/>
                <a:ea typeface="Microsoft YaHei UI" panose="020B0503020204020204" pitchFamily="34" charset="-122"/>
              </a:rPr>
              <a:t>来更改此图形，或者选择图形，再打击“设计”上下文菜单来更改颜色。</a:t>
            </a:r>
          </a:p>
          <a:p>
            <a:pPr rtl="0"/>
            <a:endParaRPr lang="zh-CN" altLang="en-US">
              <a:latin typeface="Microsoft YaHei UI" panose="020B0503020204020204" pitchFamily="34" charset="-122"/>
              <a:ea typeface="Microsoft YaHei UI" panose="020B0503020204020204" pitchFamily="34" charset="-122"/>
            </a:endParaRPr>
          </a:p>
          <a:p>
            <a:pPr rtl="0"/>
            <a:endParaRPr lang="zh-CN" altLang="en-US">
              <a:latin typeface="Microsoft YaHei UI" panose="020B0503020204020204" pitchFamily="34" charset="-122"/>
              <a:ea typeface="Microsoft YaHei UI" panose="020B0503020204020204" pitchFamily="34" charset="-122"/>
            </a:endParaRPr>
          </a:p>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D5D79418-37EB-4378-AD22-89DBB000B0DA}" type="slidenum">
              <a:rPr lang="en-US" altLang="zh-CN" smtClean="0">
                <a:latin typeface="Microsoft YaHei UI" panose="020B0503020204020204" pitchFamily="34" charset="-122"/>
                <a:ea typeface="Microsoft YaHei UI" panose="020B0503020204020204" pitchFamily="34" charset="-122"/>
              </a:rPr>
              <a:t>17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528170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r>
              <a:rPr lang="zh-CN" altLang="en-US" b="1">
                <a:latin typeface="Microsoft YaHei UI" panose="020B0503020204020204" pitchFamily="34" charset="-122"/>
                <a:ea typeface="Microsoft YaHei UI" panose="020B0503020204020204" pitchFamily="34" charset="-122"/>
              </a:rPr>
              <a:t>面向演示者的注释： </a:t>
            </a:r>
          </a:p>
          <a:p>
            <a:pPr rtl="0"/>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在一侧用自己的表述说明你所学的内容。</a:t>
            </a:r>
          </a:p>
          <a:p>
            <a:pPr marL="171450" indent="-171450" rtl="0">
              <a:buFont typeface="Arial" panose="020B0604020202020204" pitchFamily="34" charset="0"/>
              <a:buChar char="•"/>
            </a:pPr>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包含主题信息 </a:t>
            </a:r>
          </a:p>
          <a:p>
            <a:pPr marL="171450" indent="-171450" rtl="0">
              <a:buFont typeface="Arial" panose="020B0604020202020204" pitchFamily="34" charset="0"/>
              <a:buChar char="•"/>
            </a:pPr>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主题详细信息在此处也很有用。  </a:t>
            </a:r>
          </a:p>
          <a:p>
            <a:pPr marL="171450" indent="-171450" rtl="0">
              <a:buFont typeface="Arial" panose="020B0604020202020204" pitchFamily="34" charset="0"/>
              <a:buChar char="•"/>
            </a:pPr>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讲述你的学习经验。就像讲故事一样，应始终有开头、中间和结尾。</a:t>
            </a:r>
          </a:p>
          <a:p>
            <a:pPr rtl="0"/>
            <a:r>
              <a:rPr lang="zh-CN" altLang="en-US" b="0" i="1">
                <a:latin typeface="Microsoft YaHei UI" panose="020B0503020204020204" pitchFamily="34" charset="-122"/>
                <a:ea typeface="Microsoft YaHei UI" panose="020B0503020204020204" pitchFamily="34" charset="-122"/>
                <a:cs typeface="Segoe UI" panose="020B0502040204020203" pitchFamily="34" charset="0"/>
              </a:rPr>
              <a:t>可在另一侧添加能证明你所学内容的图形。</a:t>
            </a:r>
          </a:p>
          <a:p>
            <a:pPr rtl="0"/>
            <a:endParaRPr lang="zh-CN" altLang="en-US">
              <a:latin typeface="Microsoft YaHei UI" panose="020B0503020204020204" pitchFamily="34" charset="-122"/>
              <a:ea typeface="Microsoft YaHei UI" panose="020B0503020204020204" pitchFamily="34" charset="-122"/>
            </a:endParaRPr>
          </a:p>
          <a:p>
            <a:pPr rtl="0"/>
            <a:r>
              <a:rPr lang="zh-CN" altLang="en-US">
                <a:latin typeface="Microsoft YaHei UI" panose="020B0503020204020204" pitchFamily="34" charset="-122"/>
                <a:ea typeface="Microsoft YaHei UI" panose="020B0503020204020204" pitchFamily="34" charset="-122"/>
              </a:rPr>
              <a:t>请随意使用多张幻灯片来反映你的进度。添加一些进度视频也很有帮助。</a:t>
            </a:r>
          </a:p>
          <a:p>
            <a:pPr rtl="0"/>
            <a:endParaRPr lang="zh-CN" altLang="en-US">
              <a:latin typeface="Microsoft YaHei UI" panose="020B0503020204020204" pitchFamily="34" charset="-122"/>
              <a:ea typeface="Microsoft YaHei UI" panose="020B0503020204020204" pitchFamily="34" charset="-122"/>
            </a:endParaRPr>
          </a:p>
        </p:txBody>
      </p:sp>
      <p:sp>
        <p:nvSpPr>
          <p:cNvPr id="4" name="灯片编号占位符 3"/>
          <p:cNvSpPr>
            <a:spLocks noGrp="1"/>
          </p:cNvSpPr>
          <p:nvPr>
            <p:ph type="sldNum" sz="quarter" idx="10"/>
          </p:nvPr>
        </p:nvSpPr>
        <p:spPr/>
        <p:txBody>
          <a:bodyPr rtlCol="0"/>
          <a:lstStyle/>
          <a:p>
            <a:pPr rtl="0"/>
            <a:fld id="{D5D79418-37EB-4378-AD22-89DBB000B0DA}" type="slidenum">
              <a:rPr lang="en-US" altLang="zh-CN" smtClean="0">
                <a:latin typeface="Microsoft YaHei UI" panose="020B0503020204020204" pitchFamily="34" charset="-122"/>
                <a:ea typeface="Microsoft YaHei UI" panose="020B0503020204020204" pitchFamily="34" charset="-122"/>
              </a:rPr>
              <a:t>19</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525911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20</a:t>
            </a:fld>
            <a:endParaRPr lang="zh-CN" altLang="en-US"/>
          </a:p>
        </p:txBody>
      </p:sp>
    </p:spTree>
    <p:extLst>
      <p:ext uri="{BB962C8B-B14F-4D97-AF65-F5344CB8AC3E}">
        <p14:creationId xmlns:p14="http://schemas.microsoft.com/office/powerpoint/2010/main" val="10864041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2</a:t>
            </a:fld>
            <a:endParaRPr lang="zh-CN" altLang="en-US"/>
          </a:p>
        </p:txBody>
      </p:sp>
    </p:spTree>
    <p:extLst>
      <p:ext uri="{BB962C8B-B14F-4D97-AF65-F5344CB8AC3E}">
        <p14:creationId xmlns:p14="http://schemas.microsoft.com/office/powerpoint/2010/main" val="122302410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26</a:t>
            </a:fld>
            <a:endParaRPr lang="zh-CN" altLang="en-US"/>
          </a:p>
        </p:txBody>
      </p:sp>
    </p:spTree>
    <p:extLst>
      <p:ext uri="{BB962C8B-B14F-4D97-AF65-F5344CB8AC3E}">
        <p14:creationId xmlns:p14="http://schemas.microsoft.com/office/powerpoint/2010/main" val="2949938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35</a:t>
            </a:fld>
            <a:endParaRPr lang="zh-CN" altLang="en-US"/>
          </a:p>
        </p:txBody>
      </p:sp>
    </p:spTree>
    <p:extLst>
      <p:ext uri="{BB962C8B-B14F-4D97-AF65-F5344CB8AC3E}">
        <p14:creationId xmlns:p14="http://schemas.microsoft.com/office/powerpoint/2010/main" val="14607876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41</a:t>
            </a:fld>
            <a:endParaRPr lang="zh-CN" altLang="en-US"/>
          </a:p>
        </p:txBody>
      </p:sp>
    </p:spTree>
    <p:extLst>
      <p:ext uri="{BB962C8B-B14F-4D97-AF65-F5344CB8AC3E}">
        <p14:creationId xmlns:p14="http://schemas.microsoft.com/office/powerpoint/2010/main" val="20178754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43</a:t>
            </a:fld>
            <a:endParaRPr lang="zh-CN" altLang="en-US"/>
          </a:p>
        </p:txBody>
      </p:sp>
    </p:spTree>
    <p:extLst>
      <p:ext uri="{BB962C8B-B14F-4D97-AF65-F5344CB8AC3E}">
        <p14:creationId xmlns:p14="http://schemas.microsoft.com/office/powerpoint/2010/main" val="2931473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44</a:t>
            </a:fld>
            <a:endParaRPr lang="zh-CN" altLang="en-US"/>
          </a:p>
        </p:txBody>
      </p:sp>
    </p:spTree>
    <p:extLst>
      <p:ext uri="{BB962C8B-B14F-4D97-AF65-F5344CB8AC3E}">
        <p14:creationId xmlns:p14="http://schemas.microsoft.com/office/powerpoint/2010/main" val="26526837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45</a:t>
            </a:fld>
            <a:endParaRPr lang="zh-CN" altLang="en-US"/>
          </a:p>
        </p:txBody>
      </p:sp>
    </p:spTree>
    <p:extLst>
      <p:ext uri="{BB962C8B-B14F-4D97-AF65-F5344CB8AC3E}">
        <p14:creationId xmlns:p14="http://schemas.microsoft.com/office/powerpoint/2010/main" val="140830470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46</a:t>
            </a:fld>
            <a:endParaRPr lang="zh-CN" altLang="en-US"/>
          </a:p>
        </p:txBody>
      </p:sp>
    </p:spTree>
    <p:extLst>
      <p:ext uri="{BB962C8B-B14F-4D97-AF65-F5344CB8AC3E}">
        <p14:creationId xmlns:p14="http://schemas.microsoft.com/office/powerpoint/2010/main" val="262445897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47</a:t>
            </a:fld>
            <a:endParaRPr lang="zh-CN" altLang="en-US"/>
          </a:p>
        </p:txBody>
      </p:sp>
    </p:spTree>
    <p:extLst>
      <p:ext uri="{BB962C8B-B14F-4D97-AF65-F5344CB8AC3E}">
        <p14:creationId xmlns:p14="http://schemas.microsoft.com/office/powerpoint/2010/main" val="22628318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3</a:t>
            </a:fld>
            <a:endParaRPr lang="zh-CN" altLang="en-US"/>
          </a:p>
        </p:txBody>
      </p:sp>
    </p:spTree>
    <p:extLst>
      <p:ext uri="{BB962C8B-B14F-4D97-AF65-F5344CB8AC3E}">
        <p14:creationId xmlns:p14="http://schemas.microsoft.com/office/powerpoint/2010/main" val="105248406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48</a:t>
            </a:fld>
            <a:endParaRPr lang="zh-CN" altLang="en-US"/>
          </a:p>
        </p:txBody>
      </p:sp>
    </p:spTree>
    <p:extLst>
      <p:ext uri="{BB962C8B-B14F-4D97-AF65-F5344CB8AC3E}">
        <p14:creationId xmlns:p14="http://schemas.microsoft.com/office/powerpoint/2010/main" val="1555390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49</a:t>
            </a:fld>
            <a:endParaRPr lang="zh-CN" altLang="en-US"/>
          </a:p>
        </p:txBody>
      </p:sp>
    </p:spTree>
    <p:extLst>
      <p:ext uri="{BB962C8B-B14F-4D97-AF65-F5344CB8AC3E}">
        <p14:creationId xmlns:p14="http://schemas.microsoft.com/office/powerpoint/2010/main" val="14234262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50</a:t>
            </a:fld>
            <a:endParaRPr lang="zh-CN" altLang="en-US"/>
          </a:p>
        </p:txBody>
      </p:sp>
    </p:spTree>
    <p:extLst>
      <p:ext uri="{BB962C8B-B14F-4D97-AF65-F5344CB8AC3E}">
        <p14:creationId xmlns:p14="http://schemas.microsoft.com/office/powerpoint/2010/main" val="7011083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51</a:t>
            </a:fld>
            <a:endParaRPr lang="zh-CN" altLang="en-US"/>
          </a:p>
        </p:txBody>
      </p:sp>
    </p:spTree>
    <p:extLst>
      <p:ext uri="{BB962C8B-B14F-4D97-AF65-F5344CB8AC3E}">
        <p14:creationId xmlns:p14="http://schemas.microsoft.com/office/powerpoint/2010/main" val="319748136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52</a:t>
            </a:fld>
            <a:endParaRPr lang="zh-CN" altLang="en-US"/>
          </a:p>
        </p:txBody>
      </p:sp>
    </p:spTree>
    <p:extLst>
      <p:ext uri="{BB962C8B-B14F-4D97-AF65-F5344CB8AC3E}">
        <p14:creationId xmlns:p14="http://schemas.microsoft.com/office/powerpoint/2010/main" val="2454777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53</a:t>
            </a:fld>
            <a:endParaRPr lang="zh-CN" altLang="en-US"/>
          </a:p>
        </p:txBody>
      </p:sp>
    </p:spTree>
    <p:extLst>
      <p:ext uri="{BB962C8B-B14F-4D97-AF65-F5344CB8AC3E}">
        <p14:creationId xmlns:p14="http://schemas.microsoft.com/office/powerpoint/2010/main" val="31146186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54</a:t>
            </a:fld>
            <a:endParaRPr lang="zh-CN" altLang="en-US"/>
          </a:p>
        </p:txBody>
      </p:sp>
    </p:spTree>
    <p:extLst>
      <p:ext uri="{BB962C8B-B14F-4D97-AF65-F5344CB8AC3E}">
        <p14:creationId xmlns:p14="http://schemas.microsoft.com/office/powerpoint/2010/main" val="42300013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55</a:t>
            </a:fld>
            <a:endParaRPr lang="zh-CN" altLang="en-US"/>
          </a:p>
        </p:txBody>
      </p:sp>
    </p:spTree>
    <p:extLst>
      <p:ext uri="{BB962C8B-B14F-4D97-AF65-F5344CB8AC3E}">
        <p14:creationId xmlns:p14="http://schemas.microsoft.com/office/powerpoint/2010/main" val="21666417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56</a:t>
            </a:fld>
            <a:endParaRPr lang="zh-CN" altLang="en-US"/>
          </a:p>
        </p:txBody>
      </p:sp>
    </p:spTree>
    <p:extLst>
      <p:ext uri="{BB962C8B-B14F-4D97-AF65-F5344CB8AC3E}">
        <p14:creationId xmlns:p14="http://schemas.microsoft.com/office/powerpoint/2010/main" val="1814046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4</a:t>
            </a:fld>
            <a:endParaRPr lang="zh-CN" altLang="en-US"/>
          </a:p>
        </p:txBody>
      </p:sp>
    </p:spTree>
    <p:extLst>
      <p:ext uri="{BB962C8B-B14F-4D97-AF65-F5344CB8AC3E}">
        <p14:creationId xmlns:p14="http://schemas.microsoft.com/office/powerpoint/2010/main" val="33831106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5</a:t>
            </a:fld>
            <a:endParaRPr lang="zh-CN" altLang="en-US"/>
          </a:p>
        </p:txBody>
      </p:sp>
    </p:spTree>
    <p:extLst>
      <p:ext uri="{BB962C8B-B14F-4D97-AF65-F5344CB8AC3E}">
        <p14:creationId xmlns:p14="http://schemas.microsoft.com/office/powerpoint/2010/main" val="16067533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6</a:t>
            </a:fld>
            <a:endParaRPr lang="zh-CN" altLang="en-US"/>
          </a:p>
        </p:txBody>
      </p:sp>
    </p:spTree>
    <p:extLst>
      <p:ext uri="{BB962C8B-B14F-4D97-AF65-F5344CB8AC3E}">
        <p14:creationId xmlns:p14="http://schemas.microsoft.com/office/powerpoint/2010/main" val="22805254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7</a:t>
            </a:fld>
            <a:endParaRPr lang="zh-CN" altLang="en-US"/>
          </a:p>
        </p:txBody>
      </p:sp>
    </p:spTree>
    <p:extLst>
      <p:ext uri="{BB962C8B-B14F-4D97-AF65-F5344CB8AC3E}">
        <p14:creationId xmlns:p14="http://schemas.microsoft.com/office/powerpoint/2010/main" val="7030848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8</a:t>
            </a:fld>
            <a:endParaRPr lang="zh-CN" altLang="en-US"/>
          </a:p>
        </p:txBody>
      </p:sp>
    </p:spTree>
    <p:extLst>
      <p:ext uri="{BB962C8B-B14F-4D97-AF65-F5344CB8AC3E}">
        <p14:creationId xmlns:p14="http://schemas.microsoft.com/office/powerpoint/2010/main" val="9885951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7FCA4074-5112-41DF-B02D-DAD24AD1111C}" type="slidenum">
              <a:rPr lang="zh-CN" altLang="en-US" smtClean="0"/>
              <a:t>9</a:t>
            </a:fld>
            <a:endParaRPr lang="zh-CN" altLang="en-US"/>
          </a:p>
        </p:txBody>
      </p:sp>
    </p:spTree>
    <p:extLst>
      <p:ext uri="{BB962C8B-B14F-4D97-AF65-F5344CB8AC3E}">
        <p14:creationId xmlns:p14="http://schemas.microsoft.com/office/powerpoint/2010/main" val="33103704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06AB5F-DBB8-470A-A894-07E5B9A3C50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9C70F5A-99C2-4A27-92E6-DDFCE3C6193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a:extLst>
              <a:ext uri="{FF2B5EF4-FFF2-40B4-BE49-F238E27FC236}">
                <a16:creationId xmlns:a16="http://schemas.microsoft.com/office/drawing/2014/main" id="{C23D7753-CA89-4322-A437-C8AF59D617F8}"/>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5" name="页脚占位符 4">
            <a:extLst>
              <a:ext uri="{FF2B5EF4-FFF2-40B4-BE49-F238E27FC236}">
                <a16:creationId xmlns:a16="http://schemas.microsoft.com/office/drawing/2014/main" id="{32D3AFD2-3ECA-4CD9-BC3F-BEE3B8CE5FA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46055CB-507E-441A-A55F-6E2609777317}"/>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6728675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935B0-514A-4DD8-80E4-6E531A959F5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1EE23D46-77D7-48CC-8703-EFFACE925BB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9293EE4-65DB-47F8-BA87-84E936E107FA}"/>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5" name="页脚占位符 4">
            <a:extLst>
              <a:ext uri="{FF2B5EF4-FFF2-40B4-BE49-F238E27FC236}">
                <a16:creationId xmlns:a16="http://schemas.microsoft.com/office/drawing/2014/main" id="{8CA87BC6-BDC2-4CBA-9773-7F172F1F756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1FD6778-A89D-49FD-99B1-FFCA8A3DBE23}"/>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4193160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07DDD4A4-7F4B-4C90-99E4-D260544E988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4B7A26A2-4BCD-418D-9E90-87E316714419}"/>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130328-B7D2-4FC8-A06C-F746892D5095}"/>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5" name="页脚占位符 4">
            <a:extLst>
              <a:ext uri="{FF2B5EF4-FFF2-40B4-BE49-F238E27FC236}">
                <a16:creationId xmlns:a16="http://schemas.microsoft.com/office/drawing/2014/main" id="{B0A5AA5D-E4BB-451A-8EB3-0478C7BFF9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094952F-69EB-4837-92FE-7A1994E79E0D}"/>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2804058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ADBCAB-8990-42DB-9DFC-314C3E20D14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537106E-FA3A-449B-A9B2-7DB0B77899CC}"/>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4" name="页脚占位符 3">
            <a:extLst>
              <a:ext uri="{FF2B5EF4-FFF2-40B4-BE49-F238E27FC236}">
                <a16:creationId xmlns:a16="http://schemas.microsoft.com/office/drawing/2014/main" id="{CC916A2C-68B6-4EA6-82D9-F519B46AC34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66C04211-5225-4EB3-A431-C52CE1D67454}"/>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12057036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hree Columns">
  <p:cSld name="Three Columns">
    <p:bg>
      <p:bgPr>
        <a:blipFill>
          <a:blip r:embed="rId2">
            <a:alphaModFix/>
          </a:blip>
          <a:stretch>
            <a:fillRect/>
          </a:stretch>
        </a:blipFill>
        <a:effectLst/>
      </p:bgPr>
    </p:bg>
    <p:spTree>
      <p:nvGrpSpPr>
        <p:cNvPr id="1" name="Shape 56"/>
        <p:cNvGrpSpPr/>
        <p:nvPr/>
      </p:nvGrpSpPr>
      <p:grpSpPr>
        <a:xfrm>
          <a:off x="0" y="0"/>
          <a:ext cx="0" cy="0"/>
          <a:chOff x="0" y="0"/>
          <a:chExt cx="0" cy="0"/>
        </a:xfrm>
      </p:grpSpPr>
      <p:sp>
        <p:nvSpPr>
          <p:cNvPr id="57" name="Google Shape;57;p10"/>
          <p:cNvSpPr txBox="1">
            <a:spLocks noGrp="1"/>
          </p:cNvSpPr>
          <p:nvPr>
            <p:ph type="ctrTitle"/>
          </p:nvPr>
        </p:nvSpPr>
        <p:spPr>
          <a:xfrm>
            <a:off x="2619801" y="470467"/>
            <a:ext cx="6952400" cy="126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None/>
              <a:defRPr sz="3200"/>
            </a:lvl1pPr>
            <a:lvl2pPr lvl="1" algn="r" rtl="0">
              <a:spcBef>
                <a:spcPts val="0"/>
              </a:spcBef>
              <a:spcAft>
                <a:spcPts val="0"/>
              </a:spcAft>
              <a:buSzPts val="2400"/>
              <a:buNone/>
              <a:defRPr sz="3200"/>
            </a:lvl2pPr>
            <a:lvl3pPr lvl="2" algn="r" rtl="0">
              <a:spcBef>
                <a:spcPts val="0"/>
              </a:spcBef>
              <a:spcAft>
                <a:spcPts val="0"/>
              </a:spcAft>
              <a:buSzPts val="2400"/>
              <a:buNone/>
              <a:defRPr sz="3200"/>
            </a:lvl3pPr>
            <a:lvl4pPr lvl="3" algn="r" rtl="0">
              <a:spcBef>
                <a:spcPts val="0"/>
              </a:spcBef>
              <a:spcAft>
                <a:spcPts val="0"/>
              </a:spcAft>
              <a:buSzPts val="2400"/>
              <a:buNone/>
              <a:defRPr sz="3200"/>
            </a:lvl4pPr>
            <a:lvl5pPr lvl="4" algn="r" rtl="0">
              <a:spcBef>
                <a:spcPts val="0"/>
              </a:spcBef>
              <a:spcAft>
                <a:spcPts val="0"/>
              </a:spcAft>
              <a:buSzPts val="2400"/>
              <a:buNone/>
              <a:defRPr sz="3200"/>
            </a:lvl5pPr>
            <a:lvl6pPr lvl="5" algn="r" rtl="0">
              <a:spcBef>
                <a:spcPts val="0"/>
              </a:spcBef>
              <a:spcAft>
                <a:spcPts val="0"/>
              </a:spcAft>
              <a:buSzPts val="2400"/>
              <a:buNone/>
              <a:defRPr sz="3200"/>
            </a:lvl6pPr>
            <a:lvl7pPr lvl="6" algn="r" rtl="0">
              <a:spcBef>
                <a:spcPts val="0"/>
              </a:spcBef>
              <a:spcAft>
                <a:spcPts val="0"/>
              </a:spcAft>
              <a:buSzPts val="2400"/>
              <a:buNone/>
              <a:defRPr sz="3200"/>
            </a:lvl7pPr>
            <a:lvl8pPr lvl="7" algn="r" rtl="0">
              <a:spcBef>
                <a:spcPts val="0"/>
              </a:spcBef>
              <a:spcAft>
                <a:spcPts val="0"/>
              </a:spcAft>
              <a:buSzPts val="2400"/>
              <a:buNone/>
              <a:defRPr sz="3200"/>
            </a:lvl8pPr>
            <a:lvl9pPr lvl="8" algn="r" rtl="0">
              <a:spcBef>
                <a:spcPts val="0"/>
              </a:spcBef>
              <a:spcAft>
                <a:spcPts val="0"/>
              </a:spcAft>
              <a:buSzPts val="2400"/>
              <a:buNone/>
              <a:defRPr sz="3200"/>
            </a:lvl9pPr>
          </a:lstStyle>
          <a:p>
            <a:endParaRPr/>
          </a:p>
        </p:txBody>
      </p:sp>
      <p:sp>
        <p:nvSpPr>
          <p:cNvPr id="58" name="Google Shape;58;p10"/>
          <p:cNvSpPr txBox="1">
            <a:spLocks noGrp="1"/>
          </p:cNvSpPr>
          <p:nvPr>
            <p:ph type="ctrTitle" idx="2"/>
          </p:nvPr>
        </p:nvSpPr>
        <p:spPr>
          <a:xfrm>
            <a:off x="7488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59" name="Google Shape;59;p10"/>
          <p:cNvSpPr txBox="1">
            <a:spLocks noGrp="1"/>
          </p:cNvSpPr>
          <p:nvPr>
            <p:ph type="subTitle" idx="1"/>
          </p:nvPr>
        </p:nvSpPr>
        <p:spPr>
          <a:xfrm>
            <a:off x="1163267" y="4120633"/>
            <a:ext cx="27360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60" name="Google Shape;60;p10"/>
          <p:cNvSpPr txBox="1">
            <a:spLocks noGrp="1"/>
          </p:cNvSpPr>
          <p:nvPr>
            <p:ph type="ctrTitle" idx="3"/>
          </p:nvPr>
        </p:nvSpPr>
        <p:spPr>
          <a:xfrm>
            <a:off x="43136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61" name="Google Shape;61;p10"/>
          <p:cNvSpPr txBox="1">
            <a:spLocks noGrp="1"/>
          </p:cNvSpPr>
          <p:nvPr>
            <p:ph type="subTitle" idx="4"/>
          </p:nvPr>
        </p:nvSpPr>
        <p:spPr>
          <a:xfrm>
            <a:off x="4617200" y="2715667"/>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
        <p:nvSpPr>
          <p:cNvPr id="62" name="Google Shape;62;p10"/>
          <p:cNvSpPr txBox="1">
            <a:spLocks noGrp="1"/>
          </p:cNvSpPr>
          <p:nvPr>
            <p:ph type="ctrTitle" idx="5"/>
          </p:nvPr>
        </p:nvSpPr>
        <p:spPr>
          <a:xfrm>
            <a:off x="7878400" y="3739617"/>
            <a:ext cx="3564800" cy="5700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1800"/>
              <a:buNone/>
              <a:defRPr sz="2400"/>
            </a:lvl1pPr>
            <a:lvl2pPr lvl="1" rtl="0">
              <a:spcBef>
                <a:spcPts val="0"/>
              </a:spcBef>
              <a:spcAft>
                <a:spcPts val="0"/>
              </a:spcAft>
              <a:buClr>
                <a:srgbClr val="000000"/>
              </a:buClr>
              <a:buSzPts val="1800"/>
              <a:buNone/>
              <a:defRPr sz="2400">
                <a:solidFill>
                  <a:srgbClr val="000000"/>
                </a:solidFill>
              </a:defRPr>
            </a:lvl2pPr>
            <a:lvl3pPr lvl="2" rtl="0">
              <a:spcBef>
                <a:spcPts val="0"/>
              </a:spcBef>
              <a:spcAft>
                <a:spcPts val="0"/>
              </a:spcAft>
              <a:buClr>
                <a:srgbClr val="000000"/>
              </a:buClr>
              <a:buSzPts val="1800"/>
              <a:buNone/>
              <a:defRPr sz="2400">
                <a:solidFill>
                  <a:srgbClr val="000000"/>
                </a:solidFill>
              </a:defRPr>
            </a:lvl3pPr>
            <a:lvl4pPr lvl="3" rtl="0">
              <a:spcBef>
                <a:spcPts val="0"/>
              </a:spcBef>
              <a:spcAft>
                <a:spcPts val="0"/>
              </a:spcAft>
              <a:buClr>
                <a:srgbClr val="000000"/>
              </a:buClr>
              <a:buSzPts val="1800"/>
              <a:buNone/>
              <a:defRPr sz="2400">
                <a:solidFill>
                  <a:srgbClr val="000000"/>
                </a:solidFill>
              </a:defRPr>
            </a:lvl4pPr>
            <a:lvl5pPr lvl="4" rtl="0">
              <a:spcBef>
                <a:spcPts val="0"/>
              </a:spcBef>
              <a:spcAft>
                <a:spcPts val="0"/>
              </a:spcAft>
              <a:buClr>
                <a:srgbClr val="000000"/>
              </a:buClr>
              <a:buSzPts val="1800"/>
              <a:buNone/>
              <a:defRPr sz="2400">
                <a:solidFill>
                  <a:srgbClr val="000000"/>
                </a:solidFill>
              </a:defRPr>
            </a:lvl5pPr>
            <a:lvl6pPr lvl="5" rtl="0">
              <a:spcBef>
                <a:spcPts val="0"/>
              </a:spcBef>
              <a:spcAft>
                <a:spcPts val="0"/>
              </a:spcAft>
              <a:buClr>
                <a:srgbClr val="000000"/>
              </a:buClr>
              <a:buSzPts val="1800"/>
              <a:buNone/>
              <a:defRPr sz="2400">
                <a:solidFill>
                  <a:srgbClr val="000000"/>
                </a:solidFill>
              </a:defRPr>
            </a:lvl6pPr>
            <a:lvl7pPr lvl="6" rtl="0">
              <a:spcBef>
                <a:spcPts val="0"/>
              </a:spcBef>
              <a:spcAft>
                <a:spcPts val="0"/>
              </a:spcAft>
              <a:buClr>
                <a:srgbClr val="000000"/>
              </a:buClr>
              <a:buSzPts val="1800"/>
              <a:buNone/>
              <a:defRPr sz="2400">
                <a:solidFill>
                  <a:srgbClr val="000000"/>
                </a:solidFill>
              </a:defRPr>
            </a:lvl7pPr>
            <a:lvl8pPr lvl="7" rtl="0">
              <a:spcBef>
                <a:spcPts val="0"/>
              </a:spcBef>
              <a:spcAft>
                <a:spcPts val="0"/>
              </a:spcAft>
              <a:buClr>
                <a:srgbClr val="000000"/>
              </a:buClr>
              <a:buSzPts val="1800"/>
              <a:buNone/>
              <a:defRPr sz="2400">
                <a:solidFill>
                  <a:srgbClr val="000000"/>
                </a:solidFill>
              </a:defRPr>
            </a:lvl8pPr>
            <a:lvl9pPr lvl="8" rtl="0">
              <a:spcBef>
                <a:spcPts val="0"/>
              </a:spcBef>
              <a:spcAft>
                <a:spcPts val="0"/>
              </a:spcAft>
              <a:buClr>
                <a:srgbClr val="000000"/>
              </a:buClr>
              <a:buSzPts val="1800"/>
              <a:buNone/>
              <a:defRPr sz="2400">
                <a:solidFill>
                  <a:srgbClr val="000000"/>
                </a:solidFill>
              </a:defRPr>
            </a:lvl9pPr>
          </a:lstStyle>
          <a:p>
            <a:endParaRPr/>
          </a:p>
        </p:txBody>
      </p:sp>
      <p:sp>
        <p:nvSpPr>
          <p:cNvPr id="63" name="Google Shape;63;p10"/>
          <p:cNvSpPr txBox="1">
            <a:spLocks noGrp="1"/>
          </p:cNvSpPr>
          <p:nvPr>
            <p:ph type="subTitle" idx="6"/>
          </p:nvPr>
        </p:nvSpPr>
        <p:spPr>
          <a:xfrm>
            <a:off x="8182000" y="4120633"/>
            <a:ext cx="2957600" cy="1337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100"/>
              <a:buNone/>
              <a:defRPr sz="1467">
                <a:solidFill>
                  <a:srgbClr val="000000"/>
                </a:solidFill>
              </a:defRPr>
            </a:lvl1pPr>
            <a:lvl2pPr lvl="1" rtl="0">
              <a:lnSpc>
                <a:spcPct val="100000"/>
              </a:lnSpc>
              <a:spcBef>
                <a:spcPts val="0"/>
              </a:spcBef>
              <a:spcAft>
                <a:spcPts val="0"/>
              </a:spcAft>
              <a:buSzPts val="1100"/>
              <a:buNone/>
              <a:defRPr sz="1467"/>
            </a:lvl2pPr>
            <a:lvl3pPr lvl="2" rtl="0">
              <a:lnSpc>
                <a:spcPct val="100000"/>
              </a:lnSpc>
              <a:spcBef>
                <a:spcPts val="0"/>
              </a:spcBef>
              <a:spcAft>
                <a:spcPts val="0"/>
              </a:spcAft>
              <a:buSzPts val="1100"/>
              <a:buNone/>
              <a:defRPr sz="1467"/>
            </a:lvl3pPr>
            <a:lvl4pPr lvl="3" rtl="0">
              <a:lnSpc>
                <a:spcPct val="100000"/>
              </a:lnSpc>
              <a:spcBef>
                <a:spcPts val="0"/>
              </a:spcBef>
              <a:spcAft>
                <a:spcPts val="0"/>
              </a:spcAft>
              <a:buSzPts val="1100"/>
              <a:buNone/>
              <a:defRPr sz="1467"/>
            </a:lvl4pPr>
            <a:lvl5pPr lvl="4" rtl="0">
              <a:lnSpc>
                <a:spcPct val="100000"/>
              </a:lnSpc>
              <a:spcBef>
                <a:spcPts val="0"/>
              </a:spcBef>
              <a:spcAft>
                <a:spcPts val="0"/>
              </a:spcAft>
              <a:buSzPts val="1100"/>
              <a:buNone/>
              <a:defRPr sz="1467"/>
            </a:lvl5pPr>
            <a:lvl6pPr lvl="5" rtl="0">
              <a:lnSpc>
                <a:spcPct val="100000"/>
              </a:lnSpc>
              <a:spcBef>
                <a:spcPts val="0"/>
              </a:spcBef>
              <a:spcAft>
                <a:spcPts val="0"/>
              </a:spcAft>
              <a:buSzPts val="1100"/>
              <a:buNone/>
              <a:defRPr sz="1467"/>
            </a:lvl6pPr>
            <a:lvl7pPr lvl="6" rtl="0">
              <a:lnSpc>
                <a:spcPct val="100000"/>
              </a:lnSpc>
              <a:spcBef>
                <a:spcPts val="0"/>
              </a:spcBef>
              <a:spcAft>
                <a:spcPts val="0"/>
              </a:spcAft>
              <a:buSzPts val="1100"/>
              <a:buNone/>
              <a:defRPr sz="1467"/>
            </a:lvl7pPr>
            <a:lvl8pPr lvl="7" rtl="0">
              <a:lnSpc>
                <a:spcPct val="100000"/>
              </a:lnSpc>
              <a:spcBef>
                <a:spcPts val="0"/>
              </a:spcBef>
              <a:spcAft>
                <a:spcPts val="0"/>
              </a:spcAft>
              <a:buSzPts val="1100"/>
              <a:buNone/>
              <a:defRPr sz="1467"/>
            </a:lvl8pPr>
            <a:lvl9pPr lvl="8" rtl="0">
              <a:lnSpc>
                <a:spcPct val="100000"/>
              </a:lnSpc>
              <a:spcBef>
                <a:spcPts val="0"/>
              </a:spcBef>
              <a:spcAft>
                <a:spcPts val="0"/>
              </a:spcAft>
              <a:buSzPts val="1100"/>
              <a:buNone/>
              <a:defRPr sz="1467"/>
            </a:lvl9pPr>
          </a:lstStyle>
          <a:p>
            <a:endParaRPr/>
          </a:p>
        </p:txBody>
      </p:sp>
    </p:spTree>
    <p:extLst>
      <p:ext uri="{BB962C8B-B14F-4D97-AF65-F5344CB8AC3E}">
        <p14:creationId xmlns:p14="http://schemas.microsoft.com/office/powerpoint/2010/main" val="13509864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 subtitle">
  <p:cSld name="Title + subtitle">
    <p:bg>
      <p:bgPr>
        <a:blipFill>
          <a:blip r:embed="rId2">
            <a:alphaModFix/>
          </a:blip>
          <a:stretch>
            <a:fillRect/>
          </a:stretch>
        </a:blipFill>
        <a:effectLst/>
      </p:bgPr>
    </p:bg>
    <p:spTree>
      <p:nvGrpSpPr>
        <p:cNvPr id="1" name="Shape 35"/>
        <p:cNvGrpSpPr/>
        <p:nvPr/>
      </p:nvGrpSpPr>
      <p:grpSpPr>
        <a:xfrm>
          <a:off x="0" y="0"/>
          <a:ext cx="0" cy="0"/>
          <a:chOff x="0" y="0"/>
          <a:chExt cx="0" cy="0"/>
        </a:xfrm>
      </p:grpSpPr>
      <p:sp>
        <p:nvSpPr>
          <p:cNvPr id="36" name="Google Shape;36;p5"/>
          <p:cNvSpPr txBox="1">
            <a:spLocks noGrp="1"/>
          </p:cNvSpPr>
          <p:nvPr>
            <p:ph type="ctrTitle"/>
          </p:nvPr>
        </p:nvSpPr>
        <p:spPr>
          <a:xfrm>
            <a:off x="3517800" y="501997"/>
            <a:ext cx="5156400" cy="2738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800"/>
              <a:buNone/>
              <a:defRPr/>
            </a:lvl1pPr>
            <a:lvl2pPr lvl="1" rtl="0">
              <a:spcBef>
                <a:spcPts val="0"/>
              </a:spcBef>
              <a:spcAft>
                <a:spcPts val="0"/>
              </a:spcAft>
              <a:buClr>
                <a:srgbClr val="000000"/>
              </a:buClr>
              <a:buSzPts val="1600"/>
              <a:buNone/>
              <a:defRPr sz="2133">
                <a:solidFill>
                  <a:srgbClr val="000000"/>
                </a:solidFill>
              </a:defRPr>
            </a:lvl2pPr>
            <a:lvl3pPr lvl="2" rtl="0">
              <a:spcBef>
                <a:spcPts val="0"/>
              </a:spcBef>
              <a:spcAft>
                <a:spcPts val="0"/>
              </a:spcAft>
              <a:buClr>
                <a:srgbClr val="000000"/>
              </a:buClr>
              <a:buSzPts val="1600"/>
              <a:buNone/>
              <a:defRPr sz="2133">
                <a:solidFill>
                  <a:srgbClr val="000000"/>
                </a:solidFill>
              </a:defRPr>
            </a:lvl3pPr>
            <a:lvl4pPr lvl="3" rtl="0">
              <a:spcBef>
                <a:spcPts val="0"/>
              </a:spcBef>
              <a:spcAft>
                <a:spcPts val="0"/>
              </a:spcAft>
              <a:buClr>
                <a:srgbClr val="000000"/>
              </a:buClr>
              <a:buSzPts val="1600"/>
              <a:buNone/>
              <a:defRPr sz="2133">
                <a:solidFill>
                  <a:srgbClr val="000000"/>
                </a:solidFill>
              </a:defRPr>
            </a:lvl4pPr>
            <a:lvl5pPr lvl="4" rtl="0">
              <a:spcBef>
                <a:spcPts val="0"/>
              </a:spcBef>
              <a:spcAft>
                <a:spcPts val="0"/>
              </a:spcAft>
              <a:buClr>
                <a:srgbClr val="000000"/>
              </a:buClr>
              <a:buSzPts val="1600"/>
              <a:buNone/>
              <a:defRPr sz="2133">
                <a:solidFill>
                  <a:srgbClr val="000000"/>
                </a:solidFill>
              </a:defRPr>
            </a:lvl5pPr>
            <a:lvl6pPr lvl="5" rtl="0">
              <a:spcBef>
                <a:spcPts val="0"/>
              </a:spcBef>
              <a:spcAft>
                <a:spcPts val="0"/>
              </a:spcAft>
              <a:buClr>
                <a:srgbClr val="000000"/>
              </a:buClr>
              <a:buSzPts val="1600"/>
              <a:buNone/>
              <a:defRPr sz="2133">
                <a:solidFill>
                  <a:srgbClr val="000000"/>
                </a:solidFill>
              </a:defRPr>
            </a:lvl6pPr>
            <a:lvl7pPr lvl="6" rtl="0">
              <a:spcBef>
                <a:spcPts val="0"/>
              </a:spcBef>
              <a:spcAft>
                <a:spcPts val="0"/>
              </a:spcAft>
              <a:buClr>
                <a:srgbClr val="000000"/>
              </a:buClr>
              <a:buSzPts val="1600"/>
              <a:buNone/>
              <a:defRPr sz="2133">
                <a:solidFill>
                  <a:srgbClr val="000000"/>
                </a:solidFill>
              </a:defRPr>
            </a:lvl7pPr>
            <a:lvl8pPr lvl="7" rtl="0">
              <a:spcBef>
                <a:spcPts val="0"/>
              </a:spcBef>
              <a:spcAft>
                <a:spcPts val="0"/>
              </a:spcAft>
              <a:buClr>
                <a:srgbClr val="000000"/>
              </a:buClr>
              <a:buSzPts val="1600"/>
              <a:buNone/>
              <a:defRPr sz="2133">
                <a:solidFill>
                  <a:srgbClr val="000000"/>
                </a:solidFill>
              </a:defRPr>
            </a:lvl8pPr>
            <a:lvl9pPr lvl="8" rtl="0">
              <a:spcBef>
                <a:spcPts val="0"/>
              </a:spcBef>
              <a:spcAft>
                <a:spcPts val="0"/>
              </a:spcAft>
              <a:buClr>
                <a:srgbClr val="000000"/>
              </a:buClr>
              <a:buSzPts val="1600"/>
              <a:buNone/>
              <a:defRPr sz="2133">
                <a:solidFill>
                  <a:srgbClr val="000000"/>
                </a:solidFill>
              </a:defRPr>
            </a:lvl9pPr>
          </a:lstStyle>
          <a:p>
            <a:endParaRPr/>
          </a:p>
        </p:txBody>
      </p:sp>
      <p:sp>
        <p:nvSpPr>
          <p:cNvPr id="37" name="Google Shape;37;p5"/>
          <p:cNvSpPr txBox="1">
            <a:spLocks noGrp="1"/>
          </p:cNvSpPr>
          <p:nvPr>
            <p:ph type="subTitle" idx="1"/>
          </p:nvPr>
        </p:nvSpPr>
        <p:spPr>
          <a:xfrm>
            <a:off x="3279400" y="3085633"/>
            <a:ext cx="5633200" cy="23792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467"/>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Tree>
    <p:extLst>
      <p:ext uri="{BB962C8B-B14F-4D97-AF65-F5344CB8AC3E}">
        <p14:creationId xmlns:p14="http://schemas.microsoft.com/office/powerpoint/2010/main" val="183744214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带题注的全景图片">
    <p:spTree>
      <p:nvGrpSpPr>
        <p:cNvPr id="1" name=""/>
        <p:cNvGrpSpPr/>
        <p:nvPr/>
      </p:nvGrpSpPr>
      <p:grpSpPr>
        <a:xfrm>
          <a:off x="0" y="0"/>
          <a:ext cx="0" cy="0"/>
          <a:chOff x="0" y="0"/>
          <a:chExt cx="0" cy="0"/>
        </a:xfrm>
      </p:grpSpPr>
      <p:pic>
        <p:nvPicPr>
          <p:cNvPr id="8" name="图片 7" descr="HD-ShadowLong.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928628"/>
            <a:ext cx="10437812" cy="321164"/>
          </a:xfrm>
          <a:prstGeom prst="rect">
            <a:avLst/>
          </a:prstGeom>
        </p:spPr>
      </p:pic>
      <p:pic>
        <p:nvPicPr>
          <p:cNvPr id="9" name="图片 8" descr="HD-ShadowShort.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85826" y="5929622"/>
            <a:ext cx="1602997" cy="144270"/>
          </a:xfrm>
          <a:prstGeom prst="rect">
            <a:avLst/>
          </a:prstGeom>
        </p:spPr>
      </p:pic>
      <p:sp>
        <p:nvSpPr>
          <p:cNvPr id="10" name="长方形 9"/>
          <p:cNvSpPr/>
          <p:nvPr/>
        </p:nvSpPr>
        <p:spPr bwMode="ltGray">
          <a:xfrm>
            <a:off x="0" y="4567988"/>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长方形 10"/>
          <p:cNvSpPr/>
          <p:nvPr/>
        </p:nvSpPr>
        <p:spPr>
          <a:xfrm>
            <a:off x="10585827" y="4567988"/>
            <a:ext cx="1602997" cy="13681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标题 1"/>
          <p:cNvSpPr>
            <a:spLocks noGrp="1"/>
          </p:cNvSpPr>
          <p:nvPr>
            <p:ph type="title"/>
          </p:nvPr>
        </p:nvSpPr>
        <p:spPr>
          <a:xfrm>
            <a:off x="680322" y="4711616"/>
            <a:ext cx="9613859" cy="1090482"/>
          </a:xfrm>
        </p:spPr>
        <p:txBody>
          <a:bodyPr rtlCol="0" anchor="ctr" anchorCtr="0">
            <a:normAutofit/>
          </a:bodyPr>
          <a:lstStyle>
            <a:lvl1pPr>
              <a:defRPr sz="24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E4C8CB03-516F-4453-AA95-8BD4653F5976}" type="datetime1">
              <a:rPr lang="zh-CN" altLang="en-US" noProof="0" smtClean="0"/>
              <a:t>2023/4/2</a:t>
            </a:fld>
            <a:endParaRPr lang="zh-CN" altLang="en-US" noProof="0"/>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7" name="灯片编号占位符 6"/>
          <p:cNvSpPr>
            <a:spLocks noGrp="1"/>
          </p:cNvSpPr>
          <p:nvPr>
            <p:ph type="sldNum" sz="quarter" idx="12"/>
          </p:nvPr>
        </p:nvSpPr>
        <p:spPr>
          <a:xfrm>
            <a:off x="10729455" y="4711309"/>
            <a:ext cx="1154151" cy="1090789"/>
          </a:xfrm>
        </p:spPr>
        <p:txBody>
          <a:bodyPr rtlCol="0"/>
          <a:lstStyle>
            <a:lvl1pPr>
              <a:defRPr>
                <a:latin typeface="Microsoft YaHei UI" panose="020B0503020204020204" pitchFamily="34" charset="-122"/>
                <a:ea typeface="Microsoft YaHei UI" panose="020B0503020204020204" pitchFamily="34" charset="-122"/>
              </a:defRPr>
            </a:lvl1pPr>
          </a:lstStyle>
          <a:p>
            <a:fld id="{9E3FA76C-C565-46B6-8652-D75785E2521F}" type="slidenum">
              <a:rPr lang="en-US" altLang="zh-CN" noProof="0" smtClean="0"/>
              <a:pPr/>
              <a:t>‹#›</a:t>
            </a:fld>
            <a:endParaRPr lang="zh-CN" altLang="en-US" noProof="0"/>
          </a:p>
        </p:txBody>
      </p:sp>
      <p:sp>
        <p:nvSpPr>
          <p:cNvPr id="13" name="SmartArt 占位符 12">
            <a:extLst>
              <a:ext uri="{FF2B5EF4-FFF2-40B4-BE49-F238E27FC236}">
                <a16:creationId xmlns:a16="http://schemas.microsoft.com/office/drawing/2014/main" id="{DBD7FBFD-679C-4A5B-A176-220004B60453}"/>
              </a:ext>
            </a:extLst>
          </p:cNvPr>
          <p:cNvSpPr>
            <a:spLocks noGrp="1"/>
          </p:cNvSpPr>
          <p:nvPr>
            <p:ph type="dgm" sz="quarter" idx="13" hasCustomPrompt="1"/>
          </p:nvPr>
        </p:nvSpPr>
        <p:spPr>
          <a:xfrm>
            <a:off x="680321" y="386862"/>
            <a:ext cx="9614617" cy="3867638"/>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单击图标以添加 </a:t>
            </a:r>
            <a:r>
              <a:rPr lang="en-US" altLang="zh-CN" noProof="0"/>
              <a:t>SmartArt </a:t>
            </a:r>
            <a:r>
              <a:rPr lang="zh-CN" altLang="en-US" noProof="0"/>
              <a:t>图形</a:t>
            </a:r>
          </a:p>
        </p:txBody>
      </p:sp>
    </p:spTree>
    <p:extLst>
      <p:ext uri="{BB962C8B-B14F-4D97-AF65-F5344CB8AC3E}">
        <p14:creationId xmlns:p14="http://schemas.microsoft.com/office/powerpoint/2010/main" val="222760877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3 列">
    <p:spTree>
      <p:nvGrpSpPr>
        <p:cNvPr id="1" name=""/>
        <p:cNvGrpSpPr/>
        <p:nvPr/>
      </p:nvGrpSpPr>
      <p:grpSpPr>
        <a:xfrm>
          <a:off x="0" y="0"/>
          <a:ext cx="0" cy="0"/>
          <a:chOff x="0" y="0"/>
          <a:chExt cx="0" cy="0"/>
        </a:xfrm>
      </p:grpSpPr>
      <p:grpSp>
        <p:nvGrpSpPr>
          <p:cNvPr id="18" name="组 17">
            <a:extLst>
              <a:ext uri="{FF2B5EF4-FFF2-40B4-BE49-F238E27FC236}">
                <a16:creationId xmlns:a16="http://schemas.microsoft.com/office/drawing/2014/main" id="{D1F89FDF-9788-47AD-B230-0314E7C8D087}"/>
              </a:ext>
            </a:extLst>
          </p:cNvPr>
          <p:cNvGrpSpPr/>
          <p:nvPr userDrawn="1"/>
        </p:nvGrpSpPr>
        <p:grpSpPr>
          <a:xfrm rot="10800000">
            <a:off x="99308" y="75467"/>
            <a:ext cx="5378800" cy="5588856"/>
            <a:chOff x="-424090" y="303112"/>
            <a:chExt cx="5378800" cy="5588856"/>
          </a:xfrm>
          <a:solidFill>
            <a:srgbClr val="F6BF73">
              <a:alpha val="30196"/>
            </a:srgbClr>
          </a:solidFill>
        </p:grpSpPr>
        <p:pic>
          <p:nvPicPr>
            <p:cNvPr id="19" name="图形 18" descr="单个齿轮">
              <a:extLst>
                <a:ext uri="{FF2B5EF4-FFF2-40B4-BE49-F238E27FC236}">
                  <a16:creationId xmlns:a16="http://schemas.microsoft.com/office/drawing/2014/main" id="{9CD6B783-A97E-437E-B4E2-F7D761F0A2EB}"/>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3195" t="12276" r="8371" b="1368"/>
            <a:stretch/>
          </p:blipFill>
          <p:spPr>
            <a:xfrm rot="5400000">
              <a:off x="1442081" y="2451153"/>
              <a:ext cx="3275424" cy="3606205"/>
            </a:xfrm>
            <a:prstGeom prst="rect">
              <a:avLst/>
            </a:prstGeom>
          </p:spPr>
        </p:pic>
        <p:pic>
          <p:nvPicPr>
            <p:cNvPr id="20" name="图形 19" descr="单个齿轮">
              <a:extLst>
                <a:ext uri="{FF2B5EF4-FFF2-40B4-BE49-F238E27FC236}">
                  <a16:creationId xmlns:a16="http://schemas.microsoft.com/office/drawing/2014/main" id="{4699BB72-0480-4165-8D15-316CEED8CEB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1092764" y="303112"/>
              <a:ext cx="2880000" cy="2880000"/>
            </a:xfrm>
            <a:prstGeom prst="rect">
              <a:avLst/>
            </a:prstGeom>
          </p:spPr>
        </p:pic>
        <p:pic>
          <p:nvPicPr>
            <p:cNvPr id="21" name="图形 20" descr="单个齿轮">
              <a:extLst>
                <a:ext uri="{FF2B5EF4-FFF2-40B4-BE49-F238E27FC236}">
                  <a16:creationId xmlns:a16="http://schemas.microsoft.com/office/drawing/2014/main" id="{685C07D9-1911-4085-8555-C992A61B10C3}"/>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424090" y="1817280"/>
              <a:ext cx="2880000" cy="2880000"/>
            </a:xfrm>
            <a:prstGeom prst="rect">
              <a:avLst/>
            </a:prstGeom>
          </p:spPr>
        </p:pic>
        <p:pic>
          <p:nvPicPr>
            <p:cNvPr id="22" name="图形 21" descr="单个齿轮">
              <a:extLst>
                <a:ext uri="{FF2B5EF4-FFF2-40B4-BE49-F238E27FC236}">
                  <a16:creationId xmlns:a16="http://schemas.microsoft.com/office/drawing/2014/main" id="{D621B3C3-2371-4ED0-BC1D-87AABF852BDB}"/>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625457" y="4024986"/>
              <a:ext cx="1620000" cy="1620000"/>
            </a:xfrm>
            <a:prstGeom prst="rect">
              <a:avLst/>
            </a:prstGeom>
          </p:spPr>
        </p:pic>
        <p:pic>
          <p:nvPicPr>
            <p:cNvPr id="23" name="图形 22" descr="单个齿轮">
              <a:extLst>
                <a:ext uri="{FF2B5EF4-FFF2-40B4-BE49-F238E27FC236}">
                  <a16:creationId xmlns:a16="http://schemas.microsoft.com/office/drawing/2014/main" id="{D7D15287-50FE-4441-BA06-D454D73F7EFD}"/>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rot="5400000">
              <a:off x="3226710" y="1355170"/>
              <a:ext cx="1728000" cy="1728000"/>
            </a:xfrm>
            <a:prstGeom prst="rect">
              <a:avLst/>
            </a:prstGeom>
          </p:spPr>
        </p:pic>
      </p:grpSp>
      <p:pic>
        <p:nvPicPr>
          <p:cNvPr id="13" name="图片 12" descr="HD-ShadowLong.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43076" y="1970240"/>
            <a:ext cx="10437812" cy="321164"/>
          </a:xfrm>
          <a:prstGeom prst="rect">
            <a:avLst/>
          </a:prstGeom>
        </p:spPr>
      </p:pic>
      <p:pic>
        <p:nvPicPr>
          <p:cNvPr id="14" name="图片 13" descr="HD-ShadowShort.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85826" y="1971234"/>
            <a:ext cx="1602997" cy="144270"/>
          </a:xfrm>
          <a:prstGeom prst="rect">
            <a:avLst/>
          </a:prstGeom>
        </p:spPr>
      </p:pic>
      <p:sp>
        <p:nvSpPr>
          <p:cNvPr id="16" name="长方形 15"/>
          <p:cNvSpPr/>
          <p:nvPr/>
        </p:nvSpPr>
        <p:spPr bwMode="ltGray">
          <a:xfrm>
            <a:off x="1752600" y="609600"/>
            <a:ext cx="10437812" cy="1368198"/>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长方形 16"/>
          <p:cNvSpPr/>
          <p:nvPr/>
        </p:nvSpPr>
        <p:spPr>
          <a:xfrm>
            <a:off x="13077" y="609600"/>
            <a:ext cx="1602997" cy="1368198"/>
          </a:xfrm>
          <a:prstGeom prst="rect">
            <a:avLst/>
          </a:prstGeom>
          <a:solidFill>
            <a:srgbClr val="942D0B"/>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sp>
      <p:sp>
        <p:nvSpPr>
          <p:cNvPr id="3" name="日期占位符 2"/>
          <p:cNvSpPr>
            <a:spLocks noGrp="1"/>
          </p:cNvSpPr>
          <p:nvPr>
            <p:ph type="dt" sz="half" idx="10"/>
          </p:nvPr>
        </p:nvSpPr>
        <p:spPr>
          <a:xfrm>
            <a:off x="8989256" y="5936187"/>
            <a:ext cx="2743200" cy="365125"/>
          </a:xfrm>
        </p:spPr>
        <p:txBody>
          <a:bodyPr rtlCol="0"/>
          <a:lstStyle>
            <a:lvl1pPr>
              <a:defRPr>
                <a:latin typeface="Microsoft YaHei UI" panose="020B0503020204020204" pitchFamily="34" charset="-122"/>
                <a:ea typeface="Microsoft YaHei UI" panose="020B0503020204020204" pitchFamily="34" charset="-122"/>
              </a:defRPr>
            </a:lvl1pPr>
          </a:lstStyle>
          <a:p>
            <a:fld id="{F05C30EF-BA36-4904-83A9-B15E70D5B2BF}" type="datetime1">
              <a:rPr lang="zh-CN" altLang="en-US" noProof="0" smtClean="0"/>
              <a:t>2023/4/2</a:t>
            </a:fld>
            <a:endParaRPr lang="zh-CN" altLang="en-US" noProof="0"/>
          </a:p>
        </p:txBody>
      </p:sp>
      <p:sp>
        <p:nvSpPr>
          <p:cNvPr id="4" name="页脚占位符 3"/>
          <p:cNvSpPr>
            <a:spLocks noGrp="1"/>
          </p:cNvSpPr>
          <p:nvPr>
            <p:ph type="ftr" sz="quarter" idx="11"/>
          </p:nvPr>
        </p:nvSpPr>
        <p:spPr>
          <a:xfrm>
            <a:off x="2118596" y="5936188"/>
            <a:ext cx="6870660" cy="365125"/>
          </a:xfrm>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p:cNvSpPr>
            <a:spLocks noGrp="1"/>
          </p:cNvSpPr>
          <p:nvPr>
            <p:ph type="sldNum" sz="quarter" idx="12"/>
          </p:nvPr>
        </p:nvSpPr>
        <p:spPr>
          <a:xfrm>
            <a:off x="140493" y="748304"/>
            <a:ext cx="1154151" cy="1090789"/>
          </a:xfrm>
        </p:spPr>
        <p:txBody>
          <a:bodyPr rtlCol="0"/>
          <a:lstStyle>
            <a:lvl1pPr>
              <a:defRPr>
                <a:latin typeface="Microsoft YaHei UI" panose="020B0503020204020204" pitchFamily="34" charset="-122"/>
                <a:ea typeface="Microsoft YaHei UI" panose="020B0503020204020204" pitchFamily="34" charset="-122"/>
              </a:defRPr>
            </a:lvl1pPr>
          </a:lstStyle>
          <a:p>
            <a:fld id="{9E3FA76C-C565-46B6-8652-D75785E2521F}" type="slidenum">
              <a:rPr lang="en-US" altLang="zh-CN" noProof="0" smtClean="0"/>
              <a:pPr/>
              <a:t>‹#›</a:t>
            </a:fld>
            <a:endParaRPr lang="zh-CN" altLang="en-US" noProof="0"/>
          </a:p>
        </p:txBody>
      </p:sp>
      <p:cxnSp>
        <p:nvCxnSpPr>
          <p:cNvPr id="33" name="直接连接符​​(S) 32">
            <a:extLst>
              <a:ext uri="{FF2B5EF4-FFF2-40B4-BE49-F238E27FC236}">
                <a16:creationId xmlns:a16="http://schemas.microsoft.com/office/drawing/2014/main" id="{2664D24B-EA78-4E18-9226-569365267E5E}"/>
              </a:ext>
            </a:extLst>
          </p:cNvPr>
          <p:cNvCxnSpPr/>
          <p:nvPr userDrawn="1"/>
        </p:nvCxnSpPr>
        <p:spPr>
          <a:xfrm>
            <a:off x="85711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7" name="标题 1">
            <a:extLst>
              <a:ext uri="{FF2B5EF4-FFF2-40B4-BE49-F238E27FC236}">
                <a16:creationId xmlns:a16="http://schemas.microsoft.com/office/drawing/2014/main" id="{5BE17E03-04A7-46ED-8623-88DFFD7E30B0}"/>
              </a:ext>
            </a:extLst>
          </p:cNvPr>
          <p:cNvSpPr txBox="1">
            <a:spLocks/>
          </p:cNvSpPr>
          <p:nvPr userDrawn="1"/>
        </p:nvSpPr>
        <p:spPr>
          <a:xfrm>
            <a:off x="2106131" y="790252"/>
            <a:ext cx="3060802" cy="10809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a:solidFill>
                  <a:schemeClr val="tx1"/>
                </a:solidFill>
                <a:latin typeface="+mj-lt"/>
                <a:ea typeface="+mj-ea"/>
                <a:cs typeface="+mj-cs"/>
              </a:defRPr>
            </a:lvl1pPr>
          </a:lstStyle>
          <a:p>
            <a:pPr algn="ctr" rtl="0"/>
            <a:endParaRPr lang="zh-CN" altLang="en-US" sz="2400" noProof="0">
              <a:latin typeface="Microsoft YaHei UI" panose="020B0503020204020204" pitchFamily="34" charset="-122"/>
              <a:ea typeface="Microsoft YaHei UI" panose="020B0503020204020204" pitchFamily="34" charset="-122"/>
            </a:endParaRPr>
          </a:p>
        </p:txBody>
      </p:sp>
      <p:cxnSp>
        <p:nvCxnSpPr>
          <p:cNvPr id="38" name="直接连接符​​(S) 37">
            <a:extLst>
              <a:ext uri="{FF2B5EF4-FFF2-40B4-BE49-F238E27FC236}">
                <a16:creationId xmlns:a16="http://schemas.microsoft.com/office/drawing/2014/main" id="{A3840076-AFCB-4C84-8E23-85DAD3CBEF3E}"/>
              </a:ext>
            </a:extLst>
          </p:cNvPr>
          <p:cNvCxnSpPr/>
          <p:nvPr userDrawn="1"/>
        </p:nvCxnSpPr>
        <p:spPr>
          <a:xfrm>
            <a:off x="5294539" y="969699"/>
            <a:ext cx="0" cy="6480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1" name="标题 50">
            <a:extLst>
              <a:ext uri="{FF2B5EF4-FFF2-40B4-BE49-F238E27FC236}">
                <a16:creationId xmlns:a16="http://schemas.microsoft.com/office/drawing/2014/main" id="{BBA20603-8433-4B38-976F-F18CF78D6BF9}"/>
              </a:ext>
            </a:extLst>
          </p:cNvPr>
          <p:cNvSpPr>
            <a:spLocks noGrp="1"/>
          </p:cNvSpPr>
          <p:nvPr>
            <p:ph type="title"/>
          </p:nvPr>
        </p:nvSpPr>
        <p:spPr>
          <a:xfrm>
            <a:off x="2106132" y="735087"/>
            <a:ext cx="3060802" cy="1080938"/>
          </a:xfrm>
        </p:spPr>
        <p:txBody>
          <a:bodyPr rtlCol="0" anchor="ctr" anchorCtr="0"/>
          <a:lstStyle>
            <a:lvl1pPr algn="ct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53" name="文本占位符 52">
            <a:extLst>
              <a:ext uri="{FF2B5EF4-FFF2-40B4-BE49-F238E27FC236}">
                <a16:creationId xmlns:a16="http://schemas.microsoft.com/office/drawing/2014/main" id="{EF340F6C-3335-49B0-AE89-7103CA6A7F5E}"/>
              </a:ext>
            </a:extLst>
          </p:cNvPr>
          <p:cNvSpPr>
            <a:spLocks noGrp="1"/>
          </p:cNvSpPr>
          <p:nvPr>
            <p:ph type="body" sz="quarter" idx="18"/>
          </p:nvPr>
        </p:nvSpPr>
        <p:spPr>
          <a:xfrm>
            <a:off x="5384611" y="735013"/>
            <a:ext cx="3060700" cy="1081087"/>
          </a:xfrm>
        </p:spPr>
        <p:txBody>
          <a:bodyPr rtlCol="0" anchor="ctr" anchorCtr="0">
            <a:noAutofit/>
          </a:bodyPr>
          <a:lstStyle>
            <a:lvl1pPr marL="0" indent="0" algn="ctr">
              <a:buNone/>
              <a:defRPr sz="3600">
                <a:latin typeface="Microsoft YaHei UI" panose="020B0503020204020204" pitchFamily="34" charset="-122"/>
                <a:ea typeface="Microsoft YaHei UI" panose="020B0503020204020204" pitchFamily="34" charset="-122"/>
              </a:defRPr>
            </a:lvl1pPr>
            <a:lvl2pPr>
              <a:defRPr sz="3600">
                <a:latin typeface="+mj-lt"/>
              </a:defRPr>
            </a:lvl2pPr>
            <a:lvl3pPr>
              <a:defRPr sz="3600">
                <a:latin typeface="+mj-lt"/>
              </a:defRPr>
            </a:lvl3pPr>
            <a:lvl4pPr>
              <a:defRPr sz="3600">
                <a:latin typeface="+mj-lt"/>
              </a:defRPr>
            </a:lvl4pPr>
            <a:lvl5pPr>
              <a:defRPr sz="3600">
                <a:latin typeface="+mj-lt"/>
              </a:defRPr>
            </a:lvl5pPr>
          </a:lstStyle>
          <a:p>
            <a:pPr lvl="0" rtl="0"/>
            <a:r>
              <a:rPr lang="zh-CN" altLang="en-US" noProof="0"/>
              <a:t>单击此处编辑母版文本样式</a:t>
            </a:r>
          </a:p>
        </p:txBody>
      </p:sp>
      <p:sp>
        <p:nvSpPr>
          <p:cNvPr id="55" name="文本占位符 54">
            <a:extLst>
              <a:ext uri="{FF2B5EF4-FFF2-40B4-BE49-F238E27FC236}">
                <a16:creationId xmlns:a16="http://schemas.microsoft.com/office/drawing/2014/main" id="{1F0AD31D-2FFB-40A9-96C2-F4EE3869BC54}"/>
              </a:ext>
            </a:extLst>
          </p:cNvPr>
          <p:cNvSpPr>
            <a:spLocks noGrp="1"/>
          </p:cNvSpPr>
          <p:nvPr>
            <p:ph type="body" sz="quarter" idx="19"/>
          </p:nvPr>
        </p:nvSpPr>
        <p:spPr>
          <a:xfrm>
            <a:off x="8662988" y="746125"/>
            <a:ext cx="3070225" cy="1058862"/>
          </a:xfrm>
        </p:spPr>
        <p:txBody>
          <a:bodyPr rtlCol="0" anchor="ctr" anchorCtr="0">
            <a:noAutofit/>
          </a:bodyPr>
          <a:lstStyle>
            <a:lvl1pPr marL="0" indent="0" algn="ctr">
              <a:buNone/>
              <a:defRPr sz="3600">
                <a:latin typeface="Microsoft YaHei UI" panose="020B0503020204020204" pitchFamily="34" charset="-122"/>
                <a:ea typeface="Microsoft YaHei UI" panose="020B0503020204020204" pitchFamily="34" charset="-122"/>
              </a:defRPr>
            </a:lvl1pPr>
            <a:lvl2pPr algn="ctr">
              <a:defRPr sz="3600">
                <a:latin typeface="+mj-lt"/>
              </a:defRPr>
            </a:lvl2pPr>
            <a:lvl3pPr algn="ctr">
              <a:defRPr sz="3600">
                <a:latin typeface="+mj-lt"/>
              </a:defRPr>
            </a:lvl3pPr>
            <a:lvl4pPr algn="ctr">
              <a:defRPr sz="3600">
                <a:latin typeface="+mj-lt"/>
              </a:defRPr>
            </a:lvl4pPr>
            <a:lvl5pPr algn="ctr">
              <a:defRPr sz="3600">
                <a:latin typeface="+mj-lt"/>
              </a:defRPr>
            </a:lvl5pPr>
          </a:lstStyle>
          <a:p>
            <a:pPr lvl="0" rtl="0"/>
            <a:r>
              <a:rPr lang="zh-CN" altLang="en-US" noProof="0"/>
              <a:t>单击此处编辑母版文本样式</a:t>
            </a:r>
          </a:p>
        </p:txBody>
      </p:sp>
      <p:sp>
        <p:nvSpPr>
          <p:cNvPr id="57" name="内容占位符 56">
            <a:extLst>
              <a:ext uri="{FF2B5EF4-FFF2-40B4-BE49-F238E27FC236}">
                <a16:creationId xmlns:a16="http://schemas.microsoft.com/office/drawing/2014/main" id="{52B689E9-5B4C-4CC0-AAA4-847EB66C3302}"/>
              </a:ext>
            </a:extLst>
          </p:cNvPr>
          <p:cNvSpPr>
            <a:spLocks noGrp="1"/>
          </p:cNvSpPr>
          <p:nvPr>
            <p:ph sz="quarter" idx="20"/>
          </p:nvPr>
        </p:nvSpPr>
        <p:spPr>
          <a:xfrm>
            <a:off x="2106131" y="2116138"/>
            <a:ext cx="3060802" cy="3713162"/>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8" name="内容占位符 56">
            <a:extLst>
              <a:ext uri="{FF2B5EF4-FFF2-40B4-BE49-F238E27FC236}">
                <a16:creationId xmlns:a16="http://schemas.microsoft.com/office/drawing/2014/main" id="{1D5202CC-08D0-4157-9CB3-AA1EF4A2C855}"/>
              </a:ext>
            </a:extLst>
          </p:cNvPr>
          <p:cNvSpPr>
            <a:spLocks noGrp="1"/>
          </p:cNvSpPr>
          <p:nvPr>
            <p:ph sz="quarter" idx="21"/>
          </p:nvPr>
        </p:nvSpPr>
        <p:spPr>
          <a:xfrm>
            <a:off x="5384611" y="2103211"/>
            <a:ext cx="3060802" cy="3713162"/>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
        <p:nvSpPr>
          <p:cNvPr id="59" name="内容占位符 56">
            <a:extLst>
              <a:ext uri="{FF2B5EF4-FFF2-40B4-BE49-F238E27FC236}">
                <a16:creationId xmlns:a16="http://schemas.microsoft.com/office/drawing/2014/main" id="{7BE8E782-50B7-4C4E-BEA5-DDA27E0F6817}"/>
              </a:ext>
            </a:extLst>
          </p:cNvPr>
          <p:cNvSpPr>
            <a:spLocks noGrp="1"/>
          </p:cNvSpPr>
          <p:nvPr>
            <p:ph sz="quarter" idx="22"/>
          </p:nvPr>
        </p:nvSpPr>
        <p:spPr>
          <a:xfrm>
            <a:off x="8659892" y="2097613"/>
            <a:ext cx="3060802" cy="3713162"/>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单击此处编辑母版文本样式</a:t>
            </a:r>
          </a:p>
          <a:p>
            <a:pPr lvl="1" rtl="0"/>
            <a:r>
              <a:rPr lang="zh-CN" altLang="en-US" noProof="0"/>
              <a:t>二级</a:t>
            </a:r>
          </a:p>
          <a:p>
            <a:pPr lvl="2" rtl="0"/>
            <a:r>
              <a:rPr lang="zh-CN" altLang="en-US" noProof="0"/>
              <a:t>三级</a:t>
            </a:r>
          </a:p>
          <a:p>
            <a:pPr lvl="3" rtl="0"/>
            <a:r>
              <a:rPr lang="zh-CN" altLang="en-US" noProof="0"/>
              <a:t>四级</a:t>
            </a:r>
          </a:p>
          <a:p>
            <a:pPr lvl="4" rtl="0"/>
            <a:r>
              <a:rPr lang="zh-CN" altLang="en-US" noProof="0"/>
              <a:t>五级</a:t>
            </a:r>
          </a:p>
        </p:txBody>
      </p:sp>
    </p:spTree>
    <p:extLst>
      <p:ext uri="{BB962C8B-B14F-4D97-AF65-F5344CB8AC3E}">
        <p14:creationId xmlns:p14="http://schemas.microsoft.com/office/powerpoint/2010/main" val="144866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8DB12B-5923-43AD-B9BA-7CE42E2406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FDE4CED-3974-402B-8AFC-8AB27F21C304}"/>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3940C18-C765-4E16-98B4-93E67BEB4757}"/>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5" name="页脚占位符 4">
            <a:extLst>
              <a:ext uri="{FF2B5EF4-FFF2-40B4-BE49-F238E27FC236}">
                <a16:creationId xmlns:a16="http://schemas.microsoft.com/office/drawing/2014/main" id="{92C35145-A429-480F-9DFB-6174412CD4B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B351C9E-6A87-4F8A-9A66-E56CC95723A3}"/>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9587769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9CE3CA8-F5FB-498D-8AA4-3FFFA3F9E9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A15134E8-8CAC-4DE4-9FF4-431ADBA7333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C06B28F8-4183-4F8F-B4D5-75F64A9D4C41}"/>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5" name="页脚占位符 4">
            <a:extLst>
              <a:ext uri="{FF2B5EF4-FFF2-40B4-BE49-F238E27FC236}">
                <a16:creationId xmlns:a16="http://schemas.microsoft.com/office/drawing/2014/main" id="{AF9F4D9D-905D-412B-A536-6D90026345B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A55AAB-ED78-45CE-91B2-F1D8CE8F1084}"/>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26209086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46BE0F-D5CD-4C31-8DE5-625DAB937D1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B62FE53-343C-48B2-8DB2-00F7B2133D79}"/>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AF411D2-E9AF-4A24-AB11-0B9FC06DAD59}"/>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F401C15D-6923-48DB-A37F-20B661C6F9E9}"/>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6" name="页脚占位符 5">
            <a:extLst>
              <a:ext uri="{FF2B5EF4-FFF2-40B4-BE49-F238E27FC236}">
                <a16:creationId xmlns:a16="http://schemas.microsoft.com/office/drawing/2014/main" id="{636ECDDD-AAF8-4847-AB9A-5774BFCF393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B64CB0E-6EBC-467C-AE1E-9FD1D8C44680}"/>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197255425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518029-0167-4235-A69E-7B94129F5D3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B9501EB-6562-4C98-9F62-CB229C9A684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7B2909A7-D3FE-4094-9855-03DAD472176A}"/>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3143DDB-9986-441F-A5AE-BC4E06715BF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EAA8AD0D-4CE3-456A-BE61-E5893D52BD64}"/>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A7B54A9-87FB-497A-949C-D2FC1D5399BB}"/>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8" name="页脚占位符 7">
            <a:extLst>
              <a:ext uri="{FF2B5EF4-FFF2-40B4-BE49-F238E27FC236}">
                <a16:creationId xmlns:a16="http://schemas.microsoft.com/office/drawing/2014/main" id="{063C500F-0AB7-454C-B7D1-7CE0462C0F24}"/>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6565BAA-D035-47D5-B596-BA3E38D0C5BB}"/>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13342368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4BF271AA-AC82-4E3A-AEB0-928CA70B08E4}"/>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t="2486" b="22919"/>
          <a:stretch/>
        </p:blipFill>
        <p:spPr>
          <a:xfrm>
            <a:off x="0" y="0"/>
            <a:ext cx="12192000" cy="6858000"/>
          </a:xfrm>
          <a:prstGeom prst="rect">
            <a:avLst/>
          </a:prstGeom>
        </p:spPr>
      </p:pic>
    </p:spTree>
    <p:extLst>
      <p:ext uri="{BB962C8B-B14F-4D97-AF65-F5344CB8AC3E}">
        <p14:creationId xmlns:p14="http://schemas.microsoft.com/office/powerpoint/2010/main" val="135043354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BA3965-BB8C-4C6A-8490-47404F572E91}"/>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3" name="页脚占位符 2">
            <a:extLst>
              <a:ext uri="{FF2B5EF4-FFF2-40B4-BE49-F238E27FC236}">
                <a16:creationId xmlns:a16="http://schemas.microsoft.com/office/drawing/2014/main" id="{4F34890E-EFE3-4741-9B2E-0C9B73BC655D}"/>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B1EF3EA-0F96-41A6-A304-3F7F4DF7C3B8}"/>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1679667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659DFD-E15A-4EB5-BF15-5FFAC0F0E6FC}"/>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D0E0616-E577-4E90-B625-90E4204D50D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0C7EC3D-077C-4A2D-9FEF-2D580948A84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8F02FF58-D547-49BB-8A57-FCBF8776F980}"/>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6" name="页脚占位符 5">
            <a:extLst>
              <a:ext uri="{FF2B5EF4-FFF2-40B4-BE49-F238E27FC236}">
                <a16:creationId xmlns:a16="http://schemas.microsoft.com/office/drawing/2014/main" id="{2380D24B-5507-4918-AF10-CF459FBD211E}"/>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87C0EE-6758-4083-B7C1-90C1623497BA}"/>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3022808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6F0F1D-84BE-4A4E-8490-1AA39E34216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F0A9724-DD5C-4998-B18E-A4575DAA95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0C1FDBF9-5E35-4B62-AC58-7F7F7BFF412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37429F73-25CE-4C13-9E6C-8163D9BF468E}"/>
              </a:ext>
            </a:extLst>
          </p:cNvPr>
          <p:cNvSpPr>
            <a:spLocks noGrp="1"/>
          </p:cNvSpPr>
          <p:nvPr>
            <p:ph type="dt" sz="half" idx="10"/>
          </p:nvPr>
        </p:nvSpPr>
        <p:spPr/>
        <p:txBody>
          <a:bodyPr/>
          <a:lstStyle/>
          <a:p>
            <a:fld id="{F9AF9047-6445-42CF-A75D-4B5D1459B267}" type="datetimeFigureOut">
              <a:rPr lang="zh-CN" altLang="en-US" smtClean="0"/>
              <a:t>2023/4/2</a:t>
            </a:fld>
            <a:endParaRPr lang="zh-CN" altLang="en-US"/>
          </a:p>
        </p:txBody>
      </p:sp>
      <p:sp>
        <p:nvSpPr>
          <p:cNvPr id="6" name="页脚占位符 5">
            <a:extLst>
              <a:ext uri="{FF2B5EF4-FFF2-40B4-BE49-F238E27FC236}">
                <a16:creationId xmlns:a16="http://schemas.microsoft.com/office/drawing/2014/main" id="{B7EB0459-B308-42FE-A2B8-3628DD581D9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3423472-0791-4852-9ACF-67FFE0AD481E}"/>
              </a:ext>
            </a:extLst>
          </p:cNvPr>
          <p:cNvSpPr>
            <a:spLocks noGrp="1"/>
          </p:cNvSpPr>
          <p:nvPr>
            <p:ph type="sldNum" sz="quarter" idx="12"/>
          </p:nvPr>
        </p:nvSpPr>
        <p:spPr/>
        <p:txBody>
          <a:body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14653952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8">
            <a:lum/>
          </a:blip>
          <a:srcRect/>
          <a:stretch>
            <a:fillRect/>
          </a:stretch>
        </a:blip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C96BE82-3030-40EB-9077-3BC4F631515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FDA96DB-C3C0-48A7-985A-F263D22A45B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70F6711-44C1-4A2A-97C0-EC11E442897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F9047-6445-42CF-A75D-4B5D1459B267}" type="datetimeFigureOut">
              <a:rPr lang="zh-CN" altLang="en-US" smtClean="0"/>
              <a:t>2023/4/2</a:t>
            </a:fld>
            <a:endParaRPr lang="zh-CN" altLang="en-US"/>
          </a:p>
        </p:txBody>
      </p:sp>
      <p:sp>
        <p:nvSpPr>
          <p:cNvPr id="5" name="页脚占位符 4">
            <a:extLst>
              <a:ext uri="{FF2B5EF4-FFF2-40B4-BE49-F238E27FC236}">
                <a16:creationId xmlns:a16="http://schemas.microsoft.com/office/drawing/2014/main" id="{4C45E360-7479-4CB0-ADDA-E158831BE60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2831134C-477D-41F5-8A1F-D6202709F31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4ACED5-3594-4A1F-8F26-833E011D92EE}" type="slidenum">
              <a:rPr lang="zh-CN" altLang="en-US" smtClean="0"/>
              <a:t>‹#›</a:t>
            </a:fld>
            <a:endParaRPr lang="zh-CN" altLang="en-US"/>
          </a:p>
        </p:txBody>
      </p:sp>
    </p:spTree>
    <p:extLst>
      <p:ext uri="{BB962C8B-B14F-4D97-AF65-F5344CB8AC3E}">
        <p14:creationId xmlns:p14="http://schemas.microsoft.com/office/powerpoint/2010/main" val="88985250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10.png"/><Relationship Id="rId2" Type="http://schemas.microsoft.com/office/2007/relationships/media" Target="../media/media1.mp3"/><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notesSlide" Target="../notesSlides/notesSlide1.xml"/><Relationship Id="rId4"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15.xml"/><Relationship Id="rId4" Type="http://schemas.openxmlformats.org/officeDocument/2006/relationships/image" Target="../media/image23.sv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16.xml"/><Relationship Id="rId4" Type="http://schemas.openxmlformats.org/officeDocument/2006/relationships/image" Target="../media/image25.sv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 Id="rId5" Type="http://schemas.openxmlformats.org/officeDocument/2006/relationships/image" Target="../media/image12.emf"/><Relationship Id="rId4" Type="http://schemas.openxmlformats.org/officeDocument/2006/relationships/image" Target="../media/image11.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3.xml"/><Relationship Id="rId1" Type="http://schemas.openxmlformats.org/officeDocument/2006/relationships/tags" Target="../tags/tag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5.xml"/><Relationship Id="rId1" Type="http://schemas.openxmlformats.org/officeDocument/2006/relationships/tags" Target="../tags/tag4.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7.xml"/><Relationship Id="rId1" Type="http://schemas.openxmlformats.org/officeDocument/2006/relationships/tags" Target="../tags/tag6.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8.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6.xml"/><Relationship Id="rId5" Type="http://schemas.openxmlformats.org/officeDocument/2006/relationships/image" Target="../media/image31.png"/><Relationship Id="rId4" Type="http://schemas.openxmlformats.org/officeDocument/2006/relationships/image" Target="../media/image30.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17.sv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6.xml"/><Relationship Id="rId1" Type="http://schemas.openxmlformats.org/officeDocument/2006/relationships/themeOverride" Target="../theme/themeOverride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1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03E81EE-EEB7-40D0-9B45-30DA95554711}"/>
              </a:ext>
            </a:extLst>
          </p:cNvPr>
          <p:cNvPicPr>
            <a:picLocks noChangeAspect="1"/>
          </p:cNvPicPr>
          <p:nvPr/>
        </p:nvPicPr>
        <p:blipFill rotWithShape="1">
          <a:blip r:embed="rId6">
            <a:extLst>
              <a:ext uri="{28A0092B-C50C-407E-A947-70E740481C1C}">
                <a14:useLocalDpi xmlns:a14="http://schemas.microsoft.com/office/drawing/2010/main" val="0"/>
              </a:ext>
            </a:extLst>
          </a:blip>
          <a:srcRect l="726" t="2381" r="726"/>
          <a:stretch/>
        </p:blipFill>
        <p:spPr>
          <a:xfrm>
            <a:off x="0" y="0"/>
            <a:ext cx="12192000" cy="6858000"/>
          </a:xfrm>
          <a:prstGeom prst="rect">
            <a:avLst/>
          </a:prstGeom>
        </p:spPr>
      </p:pic>
      <p:sp>
        <p:nvSpPr>
          <p:cNvPr id="8" name="文本框 7">
            <a:extLst>
              <a:ext uri="{FF2B5EF4-FFF2-40B4-BE49-F238E27FC236}">
                <a16:creationId xmlns:a16="http://schemas.microsoft.com/office/drawing/2014/main" id="{4E09E47B-3997-41EF-8175-9E2CD63B6912}"/>
              </a:ext>
            </a:extLst>
          </p:cNvPr>
          <p:cNvSpPr txBox="1"/>
          <p:nvPr/>
        </p:nvSpPr>
        <p:spPr>
          <a:xfrm>
            <a:off x="624109" y="2229901"/>
            <a:ext cx="6560457" cy="1015663"/>
          </a:xfrm>
          <a:prstGeom prst="rect">
            <a:avLst/>
          </a:prstGeom>
          <a:noFill/>
        </p:spPr>
        <p:txBody>
          <a:bodyPr wrap="square" rtlCol="0">
            <a:spAutoFit/>
          </a:bodyPr>
          <a:lstStyle/>
          <a:p>
            <a:r>
              <a:rPr lang="zh-CN" altLang="en-US" sz="6000" b="1" dirty="0">
                <a:solidFill>
                  <a:schemeClr val="bg1"/>
                </a:solidFill>
                <a:latin typeface="+mj-ea"/>
              </a:rPr>
              <a:t>创新科技引领未来</a:t>
            </a:r>
          </a:p>
        </p:txBody>
      </p:sp>
      <p:sp>
        <p:nvSpPr>
          <p:cNvPr id="9" name="文本框 8">
            <a:extLst>
              <a:ext uri="{FF2B5EF4-FFF2-40B4-BE49-F238E27FC236}">
                <a16:creationId xmlns:a16="http://schemas.microsoft.com/office/drawing/2014/main" id="{0EE6DC0B-F67D-4C0F-B92A-6C84E82DA2E1}"/>
              </a:ext>
            </a:extLst>
          </p:cNvPr>
          <p:cNvSpPr txBox="1"/>
          <p:nvPr/>
        </p:nvSpPr>
        <p:spPr>
          <a:xfrm>
            <a:off x="740226" y="3283857"/>
            <a:ext cx="6197599" cy="430887"/>
          </a:xfrm>
          <a:prstGeom prst="rect">
            <a:avLst/>
          </a:prstGeom>
          <a:noFill/>
        </p:spPr>
        <p:txBody>
          <a:bodyPr wrap="square" rtlCol="0">
            <a:spAutoFit/>
          </a:bodyPr>
          <a:lstStyle/>
          <a:p>
            <a:r>
              <a:rPr lang="zh-CN" altLang="en-US" sz="1100" dirty="0">
                <a:solidFill>
                  <a:schemeClr val="bg1"/>
                </a:solidFill>
              </a:rPr>
              <a:t>组长：罗开诚</a:t>
            </a:r>
            <a:endParaRPr lang="en-US" altLang="zh-CN" sz="1100" dirty="0">
              <a:solidFill>
                <a:schemeClr val="bg1"/>
              </a:solidFill>
            </a:endParaRPr>
          </a:p>
          <a:p>
            <a:r>
              <a:rPr lang="zh-CN" altLang="en-US" sz="1100" dirty="0">
                <a:solidFill>
                  <a:schemeClr val="bg1"/>
                </a:solidFill>
              </a:rPr>
              <a:t>组员：叶康杰，刘侃，吴高超，姚润宇，高聪，黄焱，殷俊</a:t>
            </a:r>
          </a:p>
        </p:txBody>
      </p:sp>
      <p:sp>
        <p:nvSpPr>
          <p:cNvPr id="18" name="矩形 17">
            <a:extLst>
              <a:ext uri="{FF2B5EF4-FFF2-40B4-BE49-F238E27FC236}">
                <a16:creationId xmlns:a16="http://schemas.microsoft.com/office/drawing/2014/main" id="{0084CA98-C821-41D5-A589-17C3E613A72F}"/>
              </a:ext>
            </a:extLst>
          </p:cNvPr>
          <p:cNvSpPr/>
          <p:nvPr/>
        </p:nvSpPr>
        <p:spPr>
          <a:xfrm>
            <a:off x="740226" y="3922314"/>
            <a:ext cx="3518912" cy="400110"/>
          </a:xfrm>
          <a:prstGeom prst="rect">
            <a:avLst/>
          </a:prstGeom>
        </p:spPr>
        <p:txBody>
          <a:bodyPr wrap="none">
            <a:spAutoFit/>
          </a:bodyPr>
          <a:lstStyle/>
          <a:p>
            <a:r>
              <a:rPr lang="zh-CN" altLang="en-US" sz="2000" b="1" dirty="0">
                <a:solidFill>
                  <a:schemeClr val="bg1"/>
                </a:solidFill>
                <a:latin typeface="Arial" panose="020B0604020202020204" pitchFamily="34" charset="0"/>
              </a:rPr>
              <a:t>形势与政策第七小组课堂分享</a:t>
            </a:r>
            <a:endParaRPr lang="zh-CN" altLang="en-US" sz="2000" b="1" dirty="0">
              <a:solidFill>
                <a:schemeClr val="bg1"/>
              </a:solidFill>
            </a:endParaRPr>
          </a:p>
        </p:txBody>
      </p:sp>
      <p:pic>
        <p:nvPicPr>
          <p:cNvPr id="2" name="Audio Machine - Breath and Life">
            <a:hlinkClick r:id="" action="ppaction://media"/>
            <a:extLst>
              <a:ext uri="{FF2B5EF4-FFF2-40B4-BE49-F238E27FC236}">
                <a16:creationId xmlns:a16="http://schemas.microsoft.com/office/drawing/2014/main" id="{163650C4-05DE-4C84-8604-EEEF6E8BF88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740226" y="-1157514"/>
            <a:ext cx="609600" cy="609600"/>
          </a:xfrm>
          <a:prstGeom prst="rect">
            <a:avLst/>
          </a:prstGeom>
        </p:spPr>
      </p:pic>
    </p:spTree>
    <p:extLst>
      <p:ext uri="{BB962C8B-B14F-4D97-AF65-F5344CB8AC3E}">
        <p14:creationId xmlns:p14="http://schemas.microsoft.com/office/powerpoint/2010/main" val="203733570"/>
      </p:ext>
    </p:extLst>
  </p:cSld>
  <p:clrMapOvr>
    <a:masterClrMapping/>
  </p:clrMapOvr>
  <mc:AlternateContent xmlns:mc="http://schemas.openxmlformats.org/markup-compatibility/2006" xmlns:p14="http://schemas.microsoft.com/office/powerpoint/2010/main">
    <mc:Choice Requires="p14">
      <p:transition spd="slow" p14:dur="4000" advTm="6000">
        <p14:vortex dir="r"/>
      </p:transition>
    </mc:Choice>
    <mc:Fallback xmlns="">
      <p:transition spd="slow"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 fill="hold"/>
                                        <p:tgtEl>
                                          <p:spTgt spid="2"/>
                                        </p:tgtEl>
                                      </p:cBhvr>
                                    </p:cmd>
                                  </p:childTnLst>
                                </p:cTn>
                              </p:par>
                              <p:par>
                                <p:cTn id="7" presetID="41" presetClass="entr" presetSubtype="0" fill="hold" grpId="0" nodeType="withEffect">
                                  <p:stCondLst>
                                    <p:cond delay="0"/>
                                  </p:stCondLst>
                                  <p:iterate type="lt">
                                    <p:tmPct val="10000"/>
                                  </p:iterate>
                                  <p:childTnLst>
                                    <p:set>
                                      <p:cBhvr>
                                        <p:cTn id="8" dur="1" fill="hold">
                                          <p:stCondLst>
                                            <p:cond delay="0"/>
                                          </p:stCondLst>
                                        </p:cTn>
                                        <p:tgtEl>
                                          <p:spTgt spid="8"/>
                                        </p:tgtEl>
                                        <p:attrNameLst>
                                          <p:attrName>style.visibility</p:attrName>
                                        </p:attrNameLst>
                                      </p:cBhvr>
                                      <p:to>
                                        <p:strVal val="visible"/>
                                      </p:to>
                                    </p:set>
                                    <p:anim calcmode="lin" valueType="num">
                                      <p:cBhvr>
                                        <p:cTn id="9"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0" dur="500" fill="hold"/>
                                        <p:tgtEl>
                                          <p:spTgt spid="8"/>
                                        </p:tgtEl>
                                        <p:attrNameLst>
                                          <p:attrName>ppt_y</p:attrName>
                                        </p:attrNameLst>
                                      </p:cBhvr>
                                      <p:tavLst>
                                        <p:tav tm="0">
                                          <p:val>
                                            <p:strVal val="#ppt_y"/>
                                          </p:val>
                                        </p:tav>
                                        <p:tav tm="100000">
                                          <p:val>
                                            <p:strVal val="#ppt_y"/>
                                          </p:val>
                                        </p:tav>
                                      </p:tavLst>
                                    </p:anim>
                                    <p:anim calcmode="lin" valueType="num">
                                      <p:cBhvr>
                                        <p:cTn id="11"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2"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3" dur="500" tmFilter="0,0; .5, 1; 1, 1"/>
                                        <p:tgtEl>
                                          <p:spTgt spid="8"/>
                                        </p:tgtEl>
                                      </p:cBhvr>
                                    </p:animEffect>
                                  </p:childTnLst>
                                </p:cTn>
                              </p:par>
                            </p:childTnLst>
                          </p:cTn>
                        </p:par>
                        <p:par>
                          <p:cTn id="14" fill="hold">
                            <p:stCondLst>
                              <p:cond delay="850"/>
                            </p:stCondLst>
                            <p:childTnLst>
                              <p:par>
                                <p:cTn id="15" presetID="53" presetClass="entr" presetSubtype="16" fill="hold" grpId="0" nodeType="afterEffect">
                                  <p:stCondLst>
                                    <p:cond delay="0"/>
                                  </p:stCondLst>
                                  <p:iterate type="lt">
                                    <p:tmPct val="1393"/>
                                  </p:iterate>
                                  <p:childTnLst>
                                    <p:set>
                                      <p:cBhvr>
                                        <p:cTn id="16" dur="1" fill="hold">
                                          <p:stCondLst>
                                            <p:cond delay="0"/>
                                          </p:stCondLst>
                                        </p:cTn>
                                        <p:tgtEl>
                                          <p:spTgt spid="9"/>
                                        </p:tgtEl>
                                        <p:attrNameLst>
                                          <p:attrName>style.visibility</p:attrName>
                                        </p:attrNameLst>
                                      </p:cBhvr>
                                      <p:to>
                                        <p:strVal val="visible"/>
                                      </p:to>
                                    </p:set>
                                    <p:anim calcmode="lin" valueType="num">
                                      <p:cBhvr>
                                        <p:cTn id="17" dur="500" fill="hold"/>
                                        <p:tgtEl>
                                          <p:spTgt spid="9"/>
                                        </p:tgtEl>
                                        <p:attrNameLst>
                                          <p:attrName>ppt_w</p:attrName>
                                        </p:attrNameLst>
                                      </p:cBhvr>
                                      <p:tavLst>
                                        <p:tav tm="0">
                                          <p:val>
                                            <p:fltVal val="0"/>
                                          </p:val>
                                        </p:tav>
                                        <p:tav tm="100000">
                                          <p:val>
                                            <p:strVal val="#ppt_w"/>
                                          </p:val>
                                        </p:tav>
                                      </p:tavLst>
                                    </p:anim>
                                    <p:anim calcmode="lin" valueType="num">
                                      <p:cBhvr>
                                        <p:cTn id="18" dur="500" fill="hold"/>
                                        <p:tgtEl>
                                          <p:spTgt spid="9"/>
                                        </p:tgtEl>
                                        <p:attrNameLst>
                                          <p:attrName>ppt_h</p:attrName>
                                        </p:attrNameLst>
                                      </p:cBhvr>
                                      <p:tavLst>
                                        <p:tav tm="0">
                                          <p:val>
                                            <p:fltVal val="0"/>
                                          </p:val>
                                        </p:tav>
                                        <p:tav tm="100000">
                                          <p:val>
                                            <p:strVal val="#ppt_h"/>
                                          </p:val>
                                        </p:tav>
                                      </p:tavLst>
                                    </p:anim>
                                    <p:animEffect transition="in" filter="fade">
                                      <p:cBhvr>
                                        <p:cTn id="19" dur="500"/>
                                        <p:tgtEl>
                                          <p:spTgt spid="9"/>
                                        </p:tgtEl>
                                      </p:cBhvr>
                                    </p:animEffect>
                                  </p:childTnLst>
                                </p:cTn>
                              </p:par>
                            </p:childTnLst>
                          </p:cTn>
                        </p:par>
                        <p:par>
                          <p:cTn id="20" fill="hold">
                            <p:stCondLst>
                              <p:cond delay="1566"/>
                            </p:stCondLst>
                            <p:childTnLst>
                              <p:par>
                                <p:cTn id="21" presetID="2" presetClass="entr" presetSubtype="12" fill="hold" grpId="0" nodeType="afterEffect">
                                  <p:stCondLst>
                                    <p:cond delay="0"/>
                                  </p:stCondLst>
                                  <p:iterate type="lt">
                                    <p:tmPct val="9524"/>
                                  </p:iterate>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0-#ppt_w/2"/>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26">
                <p:cTn id="25" repeatCount="indefinite" fill="hold" display="0">
                  <p:stCondLst>
                    <p:cond delay="indefinite"/>
                  </p:stCondLst>
                  <p:endCondLst>
                    <p:cond evt="onStopAudio" delay="0">
                      <p:tgtEl>
                        <p:sldTgt/>
                      </p:tgtEl>
                    </p:cond>
                  </p:endCondLst>
                </p:cTn>
                <p:tgtEl>
                  <p:spTgt spid="2"/>
                </p:tgtEl>
              </p:cMediaNode>
            </p:audio>
          </p:childTnLst>
        </p:cTn>
      </p:par>
    </p:tnLst>
    <p:bldLst>
      <p:bldP spid="8" grpId="0"/>
      <p:bldP spid="9" grpId="0"/>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68" name="Google Shape;268;p38"/>
          <p:cNvSpPr txBox="1">
            <a:spLocks noGrp="1"/>
          </p:cNvSpPr>
          <p:nvPr>
            <p:ph type="title"/>
          </p:nvPr>
        </p:nvSpPr>
        <p:spPr>
          <a:prstGeom prst="rect">
            <a:avLst/>
          </a:prstGeom>
        </p:spPr>
        <p:txBody>
          <a:bodyPr spcFirstLastPara="1" vert="horz" wrap="square" lIns="121900" tIns="121900" rIns="121900" bIns="121900" rtlCol="0" anchor="t" anchorCtr="0">
            <a:noAutofit/>
          </a:bodyPr>
          <a:lstStyle/>
          <a:p>
            <a:r>
              <a:rPr lang="zh-CN" altLang="en-US" dirty="0">
                <a:solidFill>
                  <a:schemeClr val="bg1"/>
                </a:solidFill>
              </a:rPr>
              <a:t>创新驱动</a:t>
            </a:r>
            <a:endParaRPr dirty="0">
              <a:solidFill>
                <a:schemeClr val="bg1"/>
              </a:solidFill>
            </a:endParaRPr>
          </a:p>
        </p:txBody>
      </p:sp>
      <p:sp>
        <p:nvSpPr>
          <p:cNvPr id="6" name="Google Shape;269;p38">
            <a:extLst>
              <a:ext uri="{FF2B5EF4-FFF2-40B4-BE49-F238E27FC236}">
                <a16:creationId xmlns:a16="http://schemas.microsoft.com/office/drawing/2014/main" id="{532C7BEF-7906-77A2-7C55-86E813A18553}"/>
              </a:ext>
            </a:extLst>
          </p:cNvPr>
          <p:cNvSpPr txBox="1">
            <a:spLocks/>
          </p:cNvSpPr>
          <p:nvPr/>
        </p:nvSpPr>
        <p:spPr>
          <a:xfrm>
            <a:off x="1217344" y="3562791"/>
            <a:ext cx="3754141" cy="600275"/>
          </a:xfrm>
          <a:prstGeom prst="rect">
            <a:avLst/>
          </a:prstGeom>
        </p:spPr>
        <p:txBody>
          <a:bodyPr spcFirstLastPara="1" wrap="square" lIns="91425" tIns="91425" rIns="91425" bIns="91425" anchor="b" anchorCtr="0">
            <a:noAutofit/>
          </a:bodyPr>
          <a:lstStyle>
            <a:defPPr>
              <a:defRPr lang="zh-CN"/>
            </a:defPPr>
            <a:lvl1pPr algn="ctr">
              <a:lnSpc>
                <a:spcPct val="90000"/>
              </a:lnSpc>
              <a:spcBef>
                <a:spcPts val="0"/>
              </a:spcBef>
              <a:buNone/>
              <a:defRPr sz="3600">
                <a:solidFill>
                  <a:schemeClr val="bg1"/>
                </a:solidFill>
                <a:latin typeface="黑体" panose="02010609060101010101" pitchFamily="49" charset="-122"/>
                <a:ea typeface="黑体" panose="02010609060101010101" pitchFamily="49" charset="-122"/>
                <a:cs typeface="+mj-cs"/>
              </a:defRPr>
            </a:lvl1pPr>
          </a:lstStyle>
          <a:p>
            <a:r>
              <a:rPr lang="zh-CN" altLang="en-US" dirty="0"/>
              <a:t>基础层</a:t>
            </a:r>
          </a:p>
        </p:txBody>
      </p:sp>
      <p:sp>
        <p:nvSpPr>
          <p:cNvPr id="7" name="Google Shape;270;p38">
            <a:extLst>
              <a:ext uri="{FF2B5EF4-FFF2-40B4-BE49-F238E27FC236}">
                <a16:creationId xmlns:a16="http://schemas.microsoft.com/office/drawing/2014/main" id="{7C192E76-9078-D81F-A332-74B8C584FCB9}"/>
              </a:ext>
            </a:extLst>
          </p:cNvPr>
          <p:cNvSpPr txBox="1">
            <a:spLocks/>
          </p:cNvSpPr>
          <p:nvPr/>
        </p:nvSpPr>
        <p:spPr>
          <a:xfrm>
            <a:off x="1504020" y="4253185"/>
            <a:ext cx="3305278" cy="1408645"/>
          </a:xfrm>
          <a:prstGeom prst="rect">
            <a:avLst/>
          </a:prstGeom>
        </p:spPr>
        <p:txBody>
          <a:bodyPr spcFirstLastPara="1" vert="horz" wrap="square" lIns="91425" tIns="91425" rIns="91425" bIns="91425" rtlCol="0"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Font typeface="Arial" panose="020B0604020202020204" pitchFamily="34" charset="0"/>
              <a:buNone/>
            </a:pPr>
            <a:r>
              <a:rPr lang="zh-CN" altLang="en-US" sz="1600" dirty="0">
                <a:solidFill>
                  <a:schemeClr val="bg1"/>
                </a:solidFill>
              </a:rPr>
              <a:t>创新动力</a:t>
            </a:r>
            <a:r>
              <a:rPr lang="en-US" altLang="zh-CN" sz="1600" dirty="0">
                <a:solidFill>
                  <a:schemeClr val="bg1"/>
                </a:solidFill>
              </a:rPr>
              <a:t>-</a:t>
            </a:r>
            <a:r>
              <a:rPr lang="zh-CN" altLang="en-US" sz="1600" dirty="0">
                <a:solidFill>
                  <a:schemeClr val="bg1"/>
                </a:solidFill>
              </a:rPr>
              <a:t>基础研究情况</a:t>
            </a:r>
          </a:p>
          <a:p>
            <a:pPr marL="0" indent="0" algn="ctr">
              <a:spcBef>
                <a:spcPts val="0"/>
              </a:spcBef>
              <a:buFont typeface="Arial" panose="020B0604020202020204" pitchFamily="34" charset="0"/>
              <a:buNone/>
            </a:pPr>
            <a:endParaRPr lang="zh-CN" altLang="en-US" dirty="0">
              <a:solidFill>
                <a:schemeClr val="bg1"/>
              </a:solidFill>
            </a:endParaRPr>
          </a:p>
        </p:txBody>
      </p:sp>
      <p:sp>
        <p:nvSpPr>
          <p:cNvPr id="8" name="Google Shape;271;p38">
            <a:extLst>
              <a:ext uri="{FF2B5EF4-FFF2-40B4-BE49-F238E27FC236}">
                <a16:creationId xmlns:a16="http://schemas.microsoft.com/office/drawing/2014/main" id="{CBADDA7B-2C84-3939-A6B5-3786A0C7BC16}"/>
              </a:ext>
            </a:extLst>
          </p:cNvPr>
          <p:cNvSpPr txBox="1">
            <a:spLocks/>
          </p:cNvSpPr>
          <p:nvPr/>
        </p:nvSpPr>
        <p:spPr>
          <a:xfrm>
            <a:off x="4271534" y="3946672"/>
            <a:ext cx="3754141" cy="600275"/>
          </a:xfrm>
          <a:prstGeom prst="rect">
            <a:avLst/>
          </a:prstGeom>
        </p:spPr>
        <p:txBody>
          <a:bodyPr spcFirstLastPara="1" wrap="square" lIns="91425" tIns="91425" rIns="91425" bIns="91425" anchor="b" anchorCtr="0">
            <a:noAutofit/>
          </a:bodyPr>
          <a:lstStyle>
            <a:defPPr>
              <a:defRPr lang="zh-CN"/>
            </a:defPPr>
            <a:lvl1pPr algn="ctr">
              <a:lnSpc>
                <a:spcPct val="90000"/>
              </a:lnSpc>
              <a:spcBef>
                <a:spcPts val="0"/>
              </a:spcBef>
              <a:buNone/>
              <a:defRPr sz="3600">
                <a:solidFill>
                  <a:schemeClr val="bg1"/>
                </a:solidFill>
                <a:latin typeface="黑体" panose="02010609060101010101" pitchFamily="49" charset="-122"/>
                <a:ea typeface="黑体" panose="02010609060101010101" pitchFamily="49" charset="-122"/>
                <a:cs typeface="+mj-cs"/>
              </a:defRPr>
            </a:lvl1pPr>
          </a:lstStyle>
          <a:p>
            <a:r>
              <a:rPr lang="zh-CN" altLang="en-US" dirty="0"/>
              <a:t>过程层</a:t>
            </a:r>
          </a:p>
        </p:txBody>
      </p:sp>
      <p:sp>
        <p:nvSpPr>
          <p:cNvPr id="9" name="Google Shape;272;p38">
            <a:extLst>
              <a:ext uri="{FF2B5EF4-FFF2-40B4-BE49-F238E27FC236}">
                <a16:creationId xmlns:a16="http://schemas.microsoft.com/office/drawing/2014/main" id="{0758830D-0246-F1A6-8275-4D11D7AE13A2}"/>
              </a:ext>
            </a:extLst>
          </p:cNvPr>
          <p:cNvSpPr txBox="1">
            <a:spLocks/>
          </p:cNvSpPr>
          <p:nvPr/>
        </p:nvSpPr>
        <p:spPr>
          <a:xfrm>
            <a:off x="4531038" y="3543170"/>
            <a:ext cx="3334914" cy="140864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zh-CN" altLang="en-US" sz="1600" dirty="0">
                <a:solidFill>
                  <a:schemeClr val="bg1"/>
                </a:solidFill>
              </a:rPr>
              <a:t>创新过程</a:t>
            </a:r>
            <a:r>
              <a:rPr lang="en-US" altLang="zh-CN" sz="1600" dirty="0">
                <a:solidFill>
                  <a:schemeClr val="bg1"/>
                </a:solidFill>
              </a:rPr>
              <a:t>-</a:t>
            </a:r>
            <a:r>
              <a:rPr lang="zh-CN" altLang="en-US" sz="1600" dirty="0">
                <a:solidFill>
                  <a:schemeClr val="bg1"/>
                </a:solidFill>
              </a:rPr>
              <a:t>成果转化情况</a:t>
            </a:r>
          </a:p>
        </p:txBody>
      </p:sp>
      <p:sp>
        <p:nvSpPr>
          <p:cNvPr id="14" name="Google Shape;273;p38">
            <a:extLst>
              <a:ext uri="{FF2B5EF4-FFF2-40B4-BE49-F238E27FC236}">
                <a16:creationId xmlns:a16="http://schemas.microsoft.com/office/drawing/2014/main" id="{BE668B30-5FEF-FE6F-74B8-59E2DE904AE8}"/>
              </a:ext>
            </a:extLst>
          </p:cNvPr>
          <p:cNvSpPr txBox="1">
            <a:spLocks/>
          </p:cNvSpPr>
          <p:nvPr/>
        </p:nvSpPr>
        <p:spPr>
          <a:xfrm>
            <a:off x="7096999" y="3647218"/>
            <a:ext cx="3754141" cy="600275"/>
          </a:xfrm>
          <a:prstGeom prst="rect">
            <a:avLst/>
          </a:prstGeom>
        </p:spPr>
        <p:txBody>
          <a:bodyPr spcFirstLastPara="1" wrap="square" lIns="91425" tIns="91425" rIns="91425" bIns="91425" anchor="b" anchorCtr="0">
            <a:noAutofit/>
          </a:bodyPr>
          <a:lstStyle>
            <a:defPPr>
              <a:defRPr lang="zh-CN"/>
            </a:defPPr>
            <a:lvl1pPr algn="ctr">
              <a:lnSpc>
                <a:spcPct val="90000"/>
              </a:lnSpc>
              <a:spcBef>
                <a:spcPts val="0"/>
              </a:spcBef>
              <a:buNone/>
              <a:defRPr sz="2000">
                <a:solidFill>
                  <a:schemeClr val="bg1"/>
                </a:solidFill>
                <a:latin typeface="黑体" panose="02010609060101010101" pitchFamily="49" charset="-122"/>
                <a:ea typeface="黑体" panose="02010609060101010101" pitchFamily="49" charset="-122"/>
                <a:cs typeface="+mj-cs"/>
              </a:defRPr>
            </a:lvl1pPr>
          </a:lstStyle>
          <a:p>
            <a:r>
              <a:rPr lang="zh-CN" altLang="en-US" sz="3600" dirty="0"/>
              <a:t>结果层</a:t>
            </a:r>
          </a:p>
        </p:txBody>
      </p:sp>
      <p:sp>
        <p:nvSpPr>
          <p:cNvPr id="17" name="Google Shape;274;p38">
            <a:extLst>
              <a:ext uri="{FF2B5EF4-FFF2-40B4-BE49-F238E27FC236}">
                <a16:creationId xmlns:a16="http://schemas.microsoft.com/office/drawing/2014/main" id="{20DA39E6-10E7-E4C9-1F2C-76687A94BE42}"/>
              </a:ext>
            </a:extLst>
          </p:cNvPr>
          <p:cNvSpPr txBox="1">
            <a:spLocks/>
          </p:cNvSpPr>
          <p:nvPr/>
        </p:nvSpPr>
        <p:spPr>
          <a:xfrm>
            <a:off x="7307762" y="4334340"/>
            <a:ext cx="3434413" cy="1408645"/>
          </a:xfrm>
          <a:prstGeom prst="rect">
            <a:avLst/>
          </a:prstGeom>
        </p:spPr>
        <p:txBody>
          <a:bodyPr spcFirstLastPara="1" wrap="square"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spcBef>
                <a:spcPts val="0"/>
              </a:spcBef>
              <a:buNone/>
            </a:pPr>
            <a:r>
              <a:rPr lang="zh-CN" altLang="en-US" sz="1600" dirty="0">
                <a:solidFill>
                  <a:schemeClr val="bg1"/>
                </a:solidFill>
              </a:rPr>
              <a:t>创新效益</a:t>
            </a:r>
            <a:r>
              <a:rPr lang="en-US" altLang="zh-CN" sz="1600" dirty="0">
                <a:solidFill>
                  <a:schemeClr val="bg1"/>
                </a:solidFill>
              </a:rPr>
              <a:t>-</a:t>
            </a:r>
            <a:r>
              <a:rPr lang="zh-CN" altLang="en-US" sz="1600" dirty="0">
                <a:solidFill>
                  <a:schemeClr val="bg1"/>
                </a:solidFill>
              </a:rPr>
              <a:t>经济收益情况</a:t>
            </a:r>
          </a:p>
        </p:txBody>
      </p:sp>
      <p:grpSp>
        <p:nvGrpSpPr>
          <p:cNvPr id="20" name="组合 19">
            <a:extLst>
              <a:ext uri="{FF2B5EF4-FFF2-40B4-BE49-F238E27FC236}">
                <a16:creationId xmlns:a16="http://schemas.microsoft.com/office/drawing/2014/main" id="{D9D36080-39BA-61F5-8FCB-F8FEC73C9B38}"/>
              </a:ext>
            </a:extLst>
          </p:cNvPr>
          <p:cNvGrpSpPr/>
          <p:nvPr/>
        </p:nvGrpSpPr>
        <p:grpSpPr>
          <a:xfrm>
            <a:off x="2605226" y="2496632"/>
            <a:ext cx="905257" cy="905257"/>
            <a:chOff x="1576050" y="1879775"/>
            <a:chExt cx="644700" cy="644700"/>
          </a:xfrm>
        </p:grpSpPr>
        <p:sp>
          <p:nvSpPr>
            <p:cNvPr id="21" name="Google Shape;277;p38">
              <a:extLst>
                <a:ext uri="{FF2B5EF4-FFF2-40B4-BE49-F238E27FC236}">
                  <a16:creationId xmlns:a16="http://schemas.microsoft.com/office/drawing/2014/main" id="{4AC29F18-B2E0-D85E-4366-0D7A71299465}"/>
                </a:ext>
              </a:extLst>
            </p:cNvPr>
            <p:cNvSpPr/>
            <p:nvPr/>
          </p:nvSpPr>
          <p:spPr>
            <a:xfrm>
              <a:off x="1576050" y="1879775"/>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 name="图片 21">
              <a:extLst>
                <a:ext uri="{FF2B5EF4-FFF2-40B4-BE49-F238E27FC236}">
                  <a16:creationId xmlns:a16="http://schemas.microsoft.com/office/drawing/2014/main" id="{AB793482-A6F1-67B9-34EE-A7417E03B13C}"/>
                </a:ext>
              </a:extLst>
            </p:cNvPr>
            <p:cNvPicPr>
              <a:picLocks noChangeAspect="1"/>
            </p:cNvPicPr>
            <p:nvPr/>
          </p:nvPicPr>
          <p:blipFill>
            <a:blip r:embed="rId3"/>
            <a:stretch>
              <a:fillRect/>
            </a:stretch>
          </p:blipFill>
          <p:spPr>
            <a:xfrm>
              <a:off x="1716936" y="2015279"/>
              <a:ext cx="368830" cy="368830"/>
            </a:xfrm>
            <a:prstGeom prst="rect">
              <a:avLst/>
            </a:prstGeom>
          </p:spPr>
        </p:pic>
      </p:grpSp>
      <p:grpSp>
        <p:nvGrpSpPr>
          <p:cNvPr id="23" name="组合 22">
            <a:extLst>
              <a:ext uri="{FF2B5EF4-FFF2-40B4-BE49-F238E27FC236}">
                <a16:creationId xmlns:a16="http://schemas.microsoft.com/office/drawing/2014/main" id="{8E77B574-B6DC-7112-8FD8-D6BFEF634F19}"/>
              </a:ext>
            </a:extLst>
          </p:cNvPr>
          <p:cNvGrpSpPr/>
          <p:nvPr/>
        </p:nvGrpSpPr>
        <p:grpSpPr>
          <a:xfrm>
            <a:off x="5699576" y="4658508"/>
            <a:ext cx="905257" cy="905257"/>
            <a:chOff x="4249650" y="3516549"/>
            <a:chExt cx="644700" cy="644700"/>
          </a:xfrm>
        </p:grpSpPr>
        <p:sp>
          <p:nvSpPr>
            <p:cNvPr id="24" name="Google Shape;278;p38">
              <a:extLst>
                <a:ext uri="{FF2B5EF4-FFF2-40B4-BE49-F238E27FC236}">
                  <a16:creationId xmlns:a16="http://schemas.microsoft.com/office/drawing/2014/main" id="{49589D51-7DBE-A751-A5F0-93C6B61D6753}"/>
                </a:ext>
              </a:extLst>
            </p:cNvPr>
            <p:cNvSpPr/>
            <p:nvPr/>
          </p:nvSpPr>
          <p:spPr>
            <a:xfrm>
              <a:off x="4249650" y="3516549"/>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5" name="图片 24">
              <a:extLst>
                <a:ext uri="{FF2B5EF4-FFF2-40B4-BE49-F238E27FC236}">
                  <a16:creationId xmlns:a16="http://schemas.microsoft.com/office/drawing/2014/main" id="{E8C62828-65DB-19E0-47BA-C0C909906E41}"/>
                </a:ext>
              </a:extLst>
            </p:cNvPr>
            <p:cNvPicPr>
              <a:picLocks noChangeAspect="1"/>
            </p:cNvPicPr>
            <p:nvPr/>
          </p:nvPicPr>
          <p:blipFill>
            <a:blip r:embed="rId4"/>
            <a:stretch>
              <a:fillRect/>
            </a:stretch>
          </p:blipFill>
          <p:spPr>
            <a:xfrm>
              <a:off x="4356984" y="3642139"/>
              <a:ext cx="446562" cy="404697"/>
            </a:xfrm>
            <a:prstGeom prst="rect">
              <a:avLst/>
            </a:prstGeom>
          </p:spPr>
        </p:pic>
      </p:grpSp>
      <p:grpSp>
        <p:nvGrpSpPr>
          <p:cNvPr id="26" name="组合 25">
            <a:extLst>
              <a:ext uri="{FF2B5EF4-FFF2-40B4-BE49-F238E27FC236}">
                <a16:creationId xmlns:a16="http://schemas.microsoft.com/office/drawing/2014/main" id="{C2A1A2D6-6203-84FE-4E64-7B0A1ADF5AC2}"/>
              </a:ext>
            </a:extLst>
          </p:cNvPr>
          <p:cNvGrpSpPr/>
          <p:nvPr/>
        </p:nvGrpSpPr>
        <p:grpSpPr>
          <a:xfrm>
            <a:off x="8483462" y="2493217"/>
            <a:ext cx="905257" cy="905257"/>
            <a:chOff x="6923250" y="1898290"/>
            <a:chExt cx="644700" cy="644700"/>
          </a:xfrm>
        </p:grpSpPr>
        <p:sp>
          <p:nvSpPr>
            <p:cNvPr id="27" name="Google Shape;279;p38">
              <a:extLst>
                <a:ext uri="{FF2B5EF4-FFF2-40B4-BE49-F238E27FC236}">
                  <a16:creationId xmlns:a16="http://schemas.microsoft.com/office/drawing/2014/main" id="{F71CD145-A9F9-67BA-C34E-E775BAE0814C}"/>
                </a:ext>
              </a:extLst>
            </p:cNvPr>
            <p:cNvSpPr/>
            <p:nvPr/>
          </p:nvSpPr>
          <p:spPr>
            <a:xfrm>
              <a:off x="6923250" y="1898290"/>
              <a:ext cx="644700" cy="6447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 name="图片 27">
              <a:extLst>
                <a:ext uri="{FF2B5EF4-FFF2-40B4-BE49-F238E27FC236}">
                  <a16:creationId xmlns:a16="http://schemas.microsoft.com/office/drawing/2014/main" id="{EF96217E-DDB6-9AD7-3928-36F3396FC7A4}"/>
                </a:ext>
              </a:extLst>
            </p:cNvPr>
            <p:cNvPicPr>
              <a:picLocks noChangeAspect="1"/>
            </p:cNvPicPr>
            <p:nvPr/>
          </p:nvPicPr>
          <p:blipFill>
            <a:blip r:embed="rId5"/>
            <a:stretch>
              <a:fillRect/>
            </a:stretch>
          </p:blipFill>
          <p:spPr>
            <a:xfrm>
              <a:off x="7063747" y="2051854"/>
              <a:ext cx="373767" cy="373767"/>
            </a:xfrm>
            <a:prstGeom prst="rect">
              <a:avLst/>
            </a:prstGeom>
          </p:spPr>
        </p:pic>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4000">
        <p159:morph option="byObject"/>
      </p:transition>
    </mc:Choice>
    <mc:Fallback xmlns="">
      <p:transition spd="slow" advTm="400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2"/>
          <p:cNvSpPr txBox="1">
            <a:spLocks noGrp="1"/>
          </p:cNvSpPr>
          <p:nvPr>
            <p:ph type="subTitle" idx="4294967295"/>
          </p:nvPr>
        </p:nvSpPr>
        <p:spPr>
          <a:xfrm>
            <a:off x="573315" y="1648279"/>
            <a:ext cx="4730750" cy="2824163"/>
          </a:xfrm>
          <a:prstGeom prst="rect">
            <a:avLst/>
          </a:prstGeom>
        </p:spPr>
        <p:txBody>
          <a:bodyPr spcFirstLastPara="1" vert="horz" wrap="square" lIns="121900" tIns="121900" rIns="121900" bIns="121900" rtlCol="0" anchor="t" anchorCtr="0">
            <a:noAutofit/>
          </a:bodyPr>
          <a:lstStyle/>
          <a:p>
            <a:pPr marL="0" indent="0"/>
            <a:r>
              <a:rPr lang="zh-CN" altLang="en-US" sz="1867" dirty="0">
                <a:solidFill>
                  <a:schemeClr val="bg1"/>
                </a:solidFill>
                <a:latin typeface="黑体" panose="02010609060101010101" pitchFamily="49" charset="-122"/>
                <a:ea typeface="黑体" panose="02010609060101010101" pitchFamily="49" charset="-122"/>
              </a:rPr>
              <a:t> 近年来，体现科技创新质量的</a:t>
            </a:r>
            <a:r>
              <a:rPr lang="en-US" altLang="zh-CN" sz="1867" dirty="0">
                <a:solidFill>
                  <a:schemeClr val="bg1"/>
                </a:solidFill>
                <a:latin typeface="黑体" panose="02010609060101010101" pitchFamily="49" charset="-122"/>
                <a:ea typeface="黑体" panose="02010609060101010101" pitchFamily="49" charset="-122"/>
              </a:rPr>
              <a:t>SCI</a:t>
            </a:r>
            <a:r>
              <a:rPr lang="zh-CN" altLang="en-US" sz="1867" dirty="0">
                <a:solidFill>
                  <a:schemeClr val="bg1"/>
                </a:solidFill>
                <a:latin typeface="黑体" panose="02010609060101010101" pitchFamily="49" charset="-122"/>
                <a:ea typeface="黑体" panose="02010609060101010101" pitchFamily="49" charset="-122"/>
              </a:rPr>
              <a:t>论文篇数不断增加，从</a:t>
            </a:r>
            <a:r>
              <a:rPr lang="en-US" altLang="zh-CN" sz="1867" dirty="0">
                <a:solidFill>
                  <a:schemeClr val="bg1"/>
                </a:solidFill>
                <a:latin typeface="黑体" panose="02010609060101010101" pitchFamily="49" charset="-122"/>
                <a:ea typeface="黑体" panose="02010609060101010101" pitchFamily="49" charset="-122"/>
              </a:rPr>
              <a:t>2005</a:t>
            </a:r>
            <a:r>
              <a:rPr lang="zh-CN" altLang="en-US" sz="1867" dirty="0">
                <a:solidFill>
                  <a:schemeClr val="bg1"/>
                </a:solidFill>
                <a:latin typeface="黑体" panose="02010609060101010101" pitchFamily="49" charset="-122"/>
                <a:ea typeface="黑体" panose="02010609060101010101" pitchFamily="49" charset="-122"/>
              </a:rPr>
              <a:t>年的</a:t>
            </a:r>
            <a:r>
              <a:rPr lang="en-US" altLang="zh-CN" sz="1867" dirty="0">
                <a:solidFill>
                  <a:schemeClr val="bg1"/>
                </a:solidFill>
                <a:latin typeface="黑体" panose="02010609060101010101" pitchFamily="49" charset="-122"/>
                <a:ea typeface="黑体" panose="02010609060101010101" pitchFamily="49" charset="-122"/>
              </a:rPr>
              <a:t>63150</a:t>
            </a:r>
            <a:r>
              <a:rPr lang="zh-CN" altLang="en-US" sz="1867" dirty="0">
                <a:solidFill>
                  <a:schemeClr val="bg1"/>
                </a:solidFill>
                <a:latin typeface="黑体" panose="02010609060101010101" pitchFamily="49" charset="-122"/>
                <a:ea typeface="黑体" panose="02010609060101010101" pitchFamily="49" charset="-122"/>
              </a:rPr>
              <a:t>篇增加至</a:t>
            </a:r>
            <a:r>
              <a:rPr lang="en-US" altLang="zh-CN" sz="1867" dirty="0">
                <a:solidFill>
                  <a:schemeClr val="bg1"/>
                </a:solidFill>
                <a:latin typeface="黑体" panose="02010609060101010101" pitchFamily="49" charset="-122"/>
                <a:ea typeface="黑体" panose="02010609060101010101" pitchFamily="49" charset="-122"/>
              </a:rPr>
              <a:t>2019</a:t>
            </a:r>
            <a:r>
              <a:rPr lang="zh-CN" altLang="en-US" sz="1867" dirty="0">
                <a:solidFill>
                  <a:schemeClr val="bg1"/>
                </a:solidFill>
                <a:latin typeface="黑体" panose="02010609060101010101" pitchFamily="49" charset="-122"/>
                <a:ea typeface="黑体" panose="02010609060101010101" pitchFamily="49" charset="-122"/>
              </a:rPr>
              <a:t>年的</a:t>
            </a:r>
            <a:r>
              <a:rPr lang="en-US" altLang="zh-CN" sz="1867" dirty="0">
                <a:solidFill>
                  <a:schemeClr val="bg1"/>
                </a:solidFill>
                <a:latin typeface="黑体" panose="02010609060101010101" pitchFamily="49" charset="-122"/>
                <a:ea typeface="黑体" panose="02010609060101010101" pitchFamily="49" charset="-122"/>
              </a:rPr>
              <a:t>450215</a:t>
            </a:r>
            <a:r>
              <a:rPr lang="zh-CN" altLang="en-US" sz="1867" dirty="0">
                <a:solidFill>
                  <a:schemeClr val="bg1"/>
                </a:solidFill>
                <a:latin typeface="黑体" panose="02010609060101010101" pitchFamily="49" charset="-122"/>
                <a:ea typeface="黑体" panose="02010609060101010101" pitchFamily="49" charset="-122"/>
              </a:rPr>
              <a:t>篇，增长了七倍。除了</a:t>
            </a:r>
            <a:r>
              <a:rPr lang="en-US" altLang="zh-CN" sz="1867" dirty="0">
                <a:solidFill>
                  <a:schemeClr val="bg1"/>
                </a:solidFill>
                <a:latin typeface="黑体" panose="02010609060101010101" pitchFamily="49" charset="-122"/>
                <a:ea typeface="黑体" panose="02010609060101010101" pitchFamily="49" charset="-122"/>
              </a:rPr>
              <a:t>SCI</a:t>
            </a:r>
            <a:r>
              <a:rPr lang="zh-CN" altLang="en-US" sz="1867" dirty="0">
                <a:solidFill>
                  <a:schemeClr val="bg1"/>
                </a:solidFill>
                <a:latin typeface="黑体" panose="02010609060101010101" pitchFamily="49" charset="-122"/>
                <a:ea typeface="黑体" panose="02010609060101010101" pitchFamily="49" charset="-122"/>
              </a:rPr>
              <a:t>论文绝对数量的不断增长，从科技论文中</a:t>
            </a:r>
            <a:r>
              <a:rPr lang="en-US" altLang="zh-CN" sz="1867" dirty="0">
                <a:solidFill>
                  <a:schemeClr val="bg1"/>
                </a:solidFill>
                <a:latin typeface="黑体" panose="02010609060101010101" pitchFamily="49" charset="-122"/>
                <a:ea typeface="黑体" panose="02010609060101010101" pitchFamily="49" charset="-122"/>
              </a:rPr>
              <a:t>SCI</a:t>
            </a:r>
            <a:r>
              <a:rPr lang="zh-CN" altLang="en-US" sz="1867" dirty="0">
                <a:solidFill>
                  <a:schemeClr val="bg1"/>
                </a:solidFill>
                <a:latin typeface="黑体" panose="02010609060101010101" pitchFamily="49" charset="-122"/>
                <a:ea typeface="黑体" panose="02010609060101010101" pitchFamily="49" charset="-122"/>
              </a:rPr>
              <a:t>检索在主要检索中的占比可以看出，</a:t>
            </a:r>
            <a:r>
              <a:rPr lang="en-US" altLang="zh-CN" sz="1867" dirty="0">
                <a:solidFill>
                  <a:schemeClr val="bg1"/>
                </a:solidFill>
                <a:latin typeface="黑体" panose="02010609060101010101" pitchFamily="49" charset="-122"/>
                <a:ea typeface="黑体" panose="02010609060101010101" pitchFamily="49" charset="-122"/>
              </a:rPr>
              <a:t>SCI</a:t>
            </a:r>
            <a:r>
              <a:rPr lang="zh-CN" altLang="en-US" sz="1867" dirty="0">
                <a:solidFill>
                  <a:schemeClr val="bg1"/>
                </a:solidFill>
                <a:latin typeface="黑体" panose="02010609060101010101" pitchFamily="49" charset="-122"/>
                <a:ea typeface="黑体" panose="02010609060101010101" pitchFamily="49" charset="-122"/>
              </a:rPr>
              <a:t>科技论文的比重是在不断增加的，反映出了我国科技论文质量的不断提升。专利授权数量稳定上升，专利授权比重总体提高。</a:t>
            </a:r>
            <a:endParaRPr sz="3200" dirty="0">
              <a:solidFill>
                <a:schemeClr val="bg1"/>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F59CAD1-C39E-C7E5-D95C-86FF57DFED9B}"/>
              </a:ext>
            </a:extLst>
          </p:cNvPr>
          <p:cNvSpPr txBox="1"/>
          <p:nvPr/>
        </p:nvSpPr>
        <p:spPr>
          <a:xfrm>
            <a:off x="6548549" y="3357563"/>
            <a:ext cx="4988269" cy="2493503"/>
          </a:xfrm>
          <a:prstGeom prst="rect">
            <a:avLst/>
          </a:prstGeom>
        </p:spPr>
        <p:txBody>
          <a:bodyPr spcFirstLastPara="1" vert="horz" wrap="square" lIns="121900" tIns="121900" rIns="121900" bIns="121900" rtlCol="0" anchor="t" anchorCtr="0">
            <a:noAutofit/>
          </a:bodyPr>
          <a:lstStyle>
            <a:lvl1pPr indent="0">
              <a:lnSpc>
                <a:spcPct val="90000"/>
              </a:lnSpc>
              <a:spcBef>
                <a:spcPts val="1000"/>
              </a:spcBef>
              <a:buFont typeface="Arial" panose="020B0604020202020204" pitchFamily="34" charset="0"/>
              <a:buChar char="•"/>
              <a:defRPr sz="1867">
                <a:solidFill>
                  <a:schemeClr val="bg1"/>
                </a:solidFill>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 在研究科技创新时，不少学者选用了专利质量来开展研究，专利的受理量和授权量是国家知识创新产出的重要指标，可以反映出国家和地区知识创新产出的质量。反映了我国专利受理量和专利授权量从</a:t>
            </a:r>
            <a:r>
              <a:rPr lang="en-US" altLang="zh-CN" dirty="0"/>
              <a:t>2006</a:t>
            </a:r>
            <a:r>
              <a:rPr lang="zh-CN" altLang="en-US" dirty="0"/>
              <a:t>年到</a:t>
            </a:r>
            <a:r>
              <a:rPr lang="en-US" altLang="zh-CN" dirty="0"/>
              <a:t>2020</a:t>
            </a:r>
            <a:r>
              <a:rPr lang="zh-CN" altLang="en-US" dirty="0"/>
              <a:t>年的变化，可以看出我国科研产出数量持续增长，不管是专利受理还是专利授权的绝对规模都是在不断提升的。</a:t>
            </a:r>
            <a:r>
              <a:rPr lang="en-US" altLang="zh-CN" dirty="0"/>
              <a:t>2006</a:t>
            </a:r>
            <a:r>
              <a:rPr lang="zh-CN" altLang="en-US" dirty="0"/>
              <a:t>年我国专利受理量</a:t>
            </a:r>
            <a:r>
              <a:rPr lang="en-US" altLang="zh-CN" dirty="0"/>
              <a:t>470324</a:t>
            </a:r>
            <a:r>
              <a:rPr lang="zh-CN" altLang="en-US" dirty="0"/>
              <a:t>项，专利授权量</a:t>
            </a:r>
            <a:r>
              <a:rPr lang="en-US" altLang="zh-CN" dirty="0"/>
              <a:t>223860</a:t>
            </a:r>
            <a:r>
              <a:rPr lang="zh-CN" altLang="en-US" dirty="0"/>
              <a:t>项，专利授权率为</a:t>
            </a:r>
            <a:r>
              <a:rPr lang="en-US" altLang="zh-CN" dirty="0"/>
              <a:t>47.6%</a:t>
            </a:r>
            <a:r>
              <a:rPr lang="zh-CN" altLang="en-US" dirty="0"/>
              <a:t>。</a:t>
            </a:r>
          </a:p>
        </p:txBody>
      </p:sp>
      <p:sp>
        <p:nvSpPr>
          <p:cNvPr id="2" name="文本框 1">
            <a:extLst>
              <a:ext uri="{FF2B5EF4-FFF2-40B4-BE49-F238E27FC236}">
                <a16:creationId xmlns:a16="http://schemas.microsoft.com/office/drawing/2014/main" id="{FDCD1221-923D-0C77-75E5-711D69BB8B0F}"/>
              </a:ext>
            </a:extLst>
          </p:cNvPr>
          <p:cNvSpPr txBox="1"/>
          <p:nvPr/>
        </p:nvSpPr>
        <p:spPr>
          <a:xfrm>
            <a:off x="1543767" y="310510"/>
            <a:ext cx="3416320" cy="1003544"/>
          </a:xfrm>
          <a:prstGeom prst="rect">
            <a:avLst/>
          </a:prstGeom>
          <a:noFill/>
        </p:spPr>
        <p:txBody>
          <a:bodyPr wrap="none" rtlCol="0">
            <a:spAutoFit/>
          </a:bodyPr>
          <a:lstStyle/>
          <a:p>
            <a:pPr>
              <a:lnSpc>
                <a:spcPct val="125000"/>
              </a:lnSpc>
            </a:pPr>
            <a:r>
              <a:rPr lang="zh-CN" altLang="en-US" sz="2667" b="1" dirty="0">
                <a:solidFill>
                  <a:schemeClr val="bg1"/>
                </a:solidFill>
                <a:latin typeface="黑体" panose="02010609060101010101" pitchFamily="49" charset="-122"/>
                <a:ea typeface="黑体" panose="02010609060101010101" pitchFamily="49" charset="-122"/>
              </a:rPr>
              <a:t>基础层</a:t>
            </a:r>
            <a:endParaRPr lang="en-US" altLang="zh-CN" sz="2667" b="1" dirty="0">
              <a:solidFill>
                <a:schemeClr val="bg1"/>
              </a:solidFill>
              <a:latin typeface="黑体" panose="02010609060101010101" pitchFamily="49" charset="-122"/>
              <a:ea typeface="黑体" panose="02010609060101010101" pitchFamily="49" charset="-122"/>
            </a:endParaRPr>
          </a:p>
          <a:p>
            <a:pPr>
              <a:lnSpc>
                <a:spcPct val="125000"/>
              </a:lnSpc>
            </a:pPr>
            <a:r>
              <a:rPr lang="zh-CN" altLang="en-US" sz="2400" dirty="0">
                <a:solidFill>
                  <a:schemeClr val="bg1"/>
                </a:solidFill>
                <a:latin typeface="黑体" panose="02010609060101010101" pitchFamily="49" charset="-122"/>
                <a:ea typeface="黑体" panose="02010609060101010101" pitchFamily="49" charset="-122"/>
              </a:rPr>
              <a:t>创新动力</a:t>
            </a:r>
            <a:r>
              <a:rPr lang="en-US" altLang="zh-CN" sz="2400" dirty="0">
                <a:solidFill>
                  <a:schemeClr val="bg1"/>
                </a:solidFill>
                <a:latin typeface="黑体" panose="02010609060101010101" pitchFamily="49" charset="-122"/>
                <a:ea typeface="黑体" panose="02010609060101010101" pitchFamily="49" charset="-122"/>
              </a:rPr>
              <a:t>-</a:t>
            </a:r>
            <a:r>
              <a:rPr lang="zh-CN" altLang="en-US" sz="2400" dirty="0">
                <a:solidFill>
                  <a:schemeClr val="bg1"/>
                </a:solidFill>
                <a:latin typeface="黑体" panose="02010609060101010101" pitchFamily="49" charset="-122"/>
                <a:ea typeface="黑体" panose="02010609060101010101" pitchFamily="49" charset="-122"/>
              </a:rPr>
              <a:t>基础研究情况</a:t>
            </a:r>
            <a:endParaRPr lang="en-US" altLang="zh-CN" sz="2667" dirty="0">
              <a:solidFill>
                <a:schemeClr val="bg1"/>
              </a:solidFill>
              <a:latin typeface="黑体" panose="02010609060101010101" pitchFamily="49" charset="-122"/>
              <a:ea typeface="黑体" panose="02010609060101010101" pitchFamily="49" charset="-122"/>
            </a:endParaRPr>
          </a:p>
        </p:txBody>
      </p:sp>
      <p:pic>
        <p:nvPicPr>
          <p:cNvPr id="8" name="图片 7">
            <a:extLst>
              <a:ext uri="{FF2B5EF4-FFF2-40B4-BE49-F238E27FC236}">
                <a16:creationId xmlns:a16="http://schemas.microsoft.com/office/drawing/2014/main" id="{DBEBB262-A7D0-1241-CB43-1ED9E39D5E00}"/>
              </a:ext>
            </a:extLst>
          </p:cNvPr>
          <p:cNvPicPr>
            <a:picLocks noChangeAspect="1"/>
          </p:cNvPicPr>
          <p:nvPr/>
        </p:nvPicPr>
        <p:blipFill>
          <a:blip r:embed="rId3"/>
          <a:stretch>
            <a:fillRect/>
          </a:stretch>
        </p:blipFill>
        <p:spPr>
          <a:xfrm>
            <a:off x="655421" y="406508"/>
            <a:ext cx="853513" cy="861643"/>
          </a:xfrm>
          <a:prstGeom prst="rect">
            <a:avLst/>
          </a:prstGeom>
        </p:spPr>
      </p:pic>
    </p:spTree>
    <p:extLst>
      <p:ext uri="{BB962C8B-B14F-4D97-AF65-F5344CB8AC3E}">
        <p14:creationId xmlns:p14="http://schemas.microsoft.com/office/powerpoint/2010/main" val="28848718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2"/>
          <p:cNvSpPr txBox="1">
            <a:spLocks noGrp="1"/>
          </p:cNvSpPr>
          <p:nvPr>
            <p:ph type="subTitle" idx="4294967295"/>
          </p:nvPr>
        </p:nvSpPr>
        <p:spPr>
          <a:xfrm>
            <a:off x="573315" y="1648279"/>
            <a:ext cx="4730750" cy="2824163"/>
          </a:xfrm>
          <a:prstGeom prst="rect">
            <a:avLst/>
          </a:prstGeom>
        </p:spPr>
        <p:txBody>
          <a:bodyPr spcFirstLastPara="1" vert="horz" wrap="square" lIns="121900" tIns="121900" rIns="121900" bIns="121900" rtlCol="0" anchor="t" anchorCtr="0">
            <a:noAutofit/>
          </a:bodyPr>
          <a:lstStyle/>
          <a:p>
            <a:pPr marL="0" indent="0"/>
            <a:r>
              <a:rPr lang="zh-CN" altLang="en-US" sz="1867" dirty="0">
                <a:solidFill>
                  <a:schemeClr val="bg1"/>
                </a:solidFill>
                <a:latin typeface="黑体" panose="02010609060101010101" pitchFamily="49" charset="-122"/>
                <a:ea typeface="黑体" panose="02010609060101010101" pitchFamily="49" charset="-122"/>
              </a:rPr>
              <a:t> 技术市场交易活跃，成果转化能力增强。总体来看，从</a:t>
            </a:r>
            <a:r>
              <a:rPr lang="en-US" altLang="zh-CN" sz="1867" dirty="0">
                <a:solidFill>
                  <a:schemeClr val="bg1"/>
                </a:solidFill>
                <a:latin typeface="黑体" panose="02010609060101010101" pitchFamily="49" charset="-122"/>
                <a:ea typeface="黑体" panose="02010609060101010101" pitchFamily="49" charset="-122"/>
              </a:rPr>
              <a:t>2006</a:t>
            </a:r>
            <a:r>
              <a:rPr lang="zh-CN" altLang="en-US" sz="1867" dirty="0">
                <a:solidFill>
                  <a:schemeClr val="bg1"/>
                </a:solidFill>
                <a:latin typeface="黑体" panose="02010609060101010101" pitchFamily="49" charset="-122"/>
                <a:ea typeface="黑体" panose="02010609060101010101" pitchFamily="49" charset="-122"/>
              </a:rPr>
              <a:t>年技术输出合同金额的</a:t>
            </a:r>
            <a:r>
              <a:rPr lang="en-US" altLang="zh-CN" sz="1867" dirty="0">
                <a:solidFill>
                  <a:schemeClr val="bg1"/>
                </a:solidFill>
                <a:latin typeface="黑体" panose="02010609060101010101" pitchFamily="49" charset="-122"/>
                <a:ea typeface="黑体" panose="02010609060101010101" pitchFamily="49" charset="-122"/>
              </a:rPr>
              <a:t>1818.2</a:t>
            </a:r>
            <a:r>
              <a:rPr lang="zh-CN" altLang="en-US" sz="1867" dirty="0">
                <a:solidFill>
                  <a:schemeClr val="bg1"/>
                </a:solidFill>
                <a:latin typeface="黑体" panose="02010609060101010101" pitchFamily="49" charset="-122"/>
                <a:ea typeface="黑体" panose="02010609060101010101" pitchFamily="49" charset="-122"/>
              </a:rPr>
              <a:t>亿元增长到了</a:t>
            </a:r>
            <a:r>
              <a:rPr lang="en-US" altLang="zh-CN" sz="1867" dirty="0">
                <a:solidFill>
                  <a:schemeClr val="bg1"/>
                </a:solidFill>
                <a:latin typeface="黑体" panose="02010609060101010101" pitchFamily="49" charset="-122"/>
                <a:ea typeface="黑体" panose="02010609060101010101" pitchFamily="49" charset="-122"/>
              </a:rPr>
              <a:t>2020</a:t>
            </a:r>
            <a:r>
              <a:rPr lang="zh-CN" altLang="en-US" sz="1867" dirty="0">
                <a:solidFill>
                  <a:schemeClr val="bg1"/>
                </a:solidFill>
                <a:latin typeface="黑体" panose="02010609060101010101" pitchFamily="49" charset="-122"/>
                <a:ea typeface="黑体" panose="02010609060101010101" pitchFamily="49" charset="-122"/>
              </a:rPr>
              <a:t>年的</a:t>
            </a:r>
            <a:r>
              <a:rPr lang="en-US" altLang="zh-CN" sz="1867" dirty="0">
                <a:solidFill>
                  <a:schemeClr val="bg1"/>
                </a:solidFill>
                <a:latin typeface="黑体" panose="02010609060101010101" pitchFamily="49" charset="-122"/>
                <a:ea typeface="黑体" panose="02010609060101010101" pitchFamily="49" charset="-122"/>
              </a:rPr>
              <a:t>28251.5</a:t>
            </a:r>
            <a:r>
              <a:rPr lang="zh-CN" altLang="en-US" sz="1867" dirty="0">
                <a:solidFill>
                  <a:schemeClr val="bg1"/>
                </a:solidFill>
                <a:latin typeface="黑体" panose="02010609060101010101" pitchFamily="49" charset="-122"/>
                <a:ea typeface="黑体" panose="02010609060101010101" pitchFamily="49" charset="-122"/>
              </a:rPr>
              <a:t>亿元，且涨势迅猛。从不同的时间阶段来看，“十一五”期间技术市场输出合同金额的涨幅较小，但一直维持着较好的增长情况。“十二五”期间技术市场输出合同金额不断增长，但是增长幅度比较稳定。</a:t>
            </a:r>
            <a:endParaRPr sz="3200" dirty="0">
              <a:solidFill>
                <a:schemeClr val="bg1"/>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F59CAD1-C39E-C7E5-D95C-86FF57DFED9B}"/>
              </a:ext>
            </a:extLst>
          </p:cNvPr>
          <p:cNvSpPr txBox="1"/>
          <p:nvPr/>
        </p:nvSpPr>
        <p:spPr>
          <a:xfrm>
            <a:off x="6548549" y="3357563"/>
            <a:ext cx="4988269" cy="2493503"/>
          </a:xfrm>
          <a:prstGeom prst="rect">
            <a:avLst/>
          </a:prstGeom>
        </p:spPr>
        <p:txBody>
          <a:bodyPr spcFirstLastPara="1" vert="horz" wrap="square" lIns="121900" tIns="121900" rIns="121900" bIns="121900" rtlCol="0" anchor="t" anchorCtr="0">
            <a:noAutofit/>
          </a:bodyPr>
          <a:lstStyle>
            <a:lvl1pPr indent="0">
              <a:lnSpc>
                <a:spcPct val="90000"/>
              </a:lnSpc>
              <a:spcBef>
                <a:spcPts val="1000"/>
              </a:spcBef>
              <a:buFont typeface="Arial" panose="020B0604020202020204" pitchFamily="34" charset="0"/>
              <a:buChar char="•"/>
              <a:defRPr sz="1867">
                <a:solidFill>
                  <a:schemeClr val="bg1"/>
                </a:solidFill>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 到了“十三五”期间，我国企业科技创新蓬勃发展，技术市场输出合同金额大幅度提升，科技创新质量不断优化，态势良好。但也存在技术输出分布不均，省域能力差距较大的问题。   </a:t>
            </a:r>
          </a:p>
          <a:p>
            <a:r>
              <a:rPr lang="zh-CN" altLang="en-US" dirty="0"/>
              <a:t>    同时，我国技术市场中，技术引进的行业集中，在制造业、建筑业、房地产业、教育、科学研究和技术服务业等行业技术创新力度相对较大，但是分布的行业不算多。总的来说，我国还有很多行业需要重视技术引进以及技术创新。</a:t>
            </a:r>
          </a:p>
        </p:txBody>
      </p:sp>
      <p:sp>
        <p:nvSpPr>
          <p:cNvPr id="2" name="文本框 1">
            <a:extLst>
              <a:ext uri="{FF2B5EF4-FFF2-40B4-BE49-F238E27FC236}">
                <a16:creationId xmlns:a16="http://schemas.microsoft.com/office/drawing/2014/main" id="{FDCD1221-923D-0C77-75E5-711D69BB8B0F}"/>
              </a:ext>
            </a:extLst>
          </p:cNvPr>
          <p:cNvSpPr txBox="1"/>
          <p:nvPr/>
        </p:nvSpPr>
        <p:spPr>
          <a:xfrm>
            <a:off x="1543767" y="310510"/>
            <a:ext cx="3788217" cy="1047851"/>
          </a:xfrm>
          <a:prstGeom prst="rect">
            <a:avLst/>
          </a:prstGeom>
          <a:noFill/>
        </p:spPr>
        <p:txBody>
          <a:bodyPr wrap="none" rtlCol="0">
            <a:spAutoFit/>
          </a:bodyPr>
          <a:lstStyle/>
          <a:p>
            <a:pPr>
              <a:lnSpc>
                <a:spcPct val="125000"/>
              </a:lnSpc>
            </a:pPr>
            <a:r>
              <a:rPr lang="zh-CN" altLang="en-US" sz="2667" b="1" dirty="0">
                <a:solidFill>
                  <a:schemeClr val="bg1"/>
                </a:solidFill>
                <a:latin typeface="黑体" panose="02010609060101010101" pitchFamily="49" charset="-122"/>
                <a:ea typeface="黑体" panose="02010609060101010101" pitchFamily="49" charset="-122"/>
              </a:rPr>
              <a:t>过程层</a:t>
            </a:r>
          </a:p>
          <a:p>
            <a:pPr>
              <a:lnSpc>
                <a:spcPct val="125000"/>
              </a:lnSpc>
            </a:pPr>
            <a:r>
              <a:rPr lang="zh-CN" altLang="en-US" sz="2667" b="1" dirty="0">
                <a:solidFill>
                  <a:schemeClr val="bg1"/>
                </a:solidFill>
                <a:latin typeface="黑体" panose="02010609060101010101" pitchFamily="49" charset="-122"/>
                <a:ea typeface="黑体" panose="02010609060101010101" pitchFamily="49" charset="-122"/>
              </a:rPr>
              <a:t>创新过程</a:t>
            </a:r>
            <a:r>
              <a:rPr lang="en-US" altLang="zh-CN" sz="2667" b="1" dirty="0">
                <a:solidFill>
                  <a:schemeClr val="bg1"/>
                </a:solidFill>
                <a:latin typeface="黑体" panose="02010609060101010101" pitchFamily="49" charset="-122"/>
                <a:ea typeface="黑体" panose="02010609060101010101" pitchFamily="49" charset="-122"/>
              </a:rPr>
              <a:t>-</a:t>
            </a:r>
            <a:r>
              <a:rPr lang="zh-CN" altLang="en-US" sz="2667" b="1" dirty="0">
                <a:solidFill>
                  <a:schemeClr val="bg1"/>
                </a:solidFill>
                <a:latin typeface="黑体" panose="02010609060101010101" pitchFamily="49" charset="-122"/>
                <a:ea typeface="黑体" panose="02010609060101010101" pitchFamily="49" charset="-122"/>
              </a:rPr>
              <a:t>成果转化情况</a:t>
            </a:r>
          </a:p>
        </p:txBody>
      </p:sp>
      <p:pic>
        <p:nvPicPr>
          <p:cNvPr id="8" name="图片 7">
            <a:extLst>
              <a:ext uri="{FF2B5EF4-FFF2-40B4-BE49-F238E27FC236}">
                <a16:creationId xmlns:a16="http://schemas.microsoft.com/office/drawing/2014/main" id="{DBEBB262-A7D0-1241-CB43-1ED9E39D5E00}"/>
              </a:ext>
            </a:extLst>
          </p:cNvPr>
          <p:cNvPicPr>
            <a:picLocks noChangeAspect="1"/>
          </p:cNvPicPr>
          <p:nvPr/>
        </p:nvPicPr>
        <p:blipFill>
          <a:blip r:embed="rId3"/>
          <a:stretch>
            <a:fillRect/>
          </a:stretch>
        </p:blipFill>
        <p:spPr>
          <a:xfrm>
            <a:off x="655421" y="406508"/>
            <a:ext cx="853513" cy="861643"/>
          </a:xfrm>
          <a:prstGeom prst="rect">
            <a:avLst/>
          </a:prstGeom>
        </p:spPr>
      </p:pic>
    </p:spTree>
    <p:extLst>
      <p:ext uri="{BB962C8B-B14F-4D97-AF65-F5344CB8AC3E}">
        <p14:creationId xmlns:p14="http://schemas.microsoft.com/office/powerpoint/2010/main" val="3860834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2"/>
          <p:cNvSpPr txBox="1">
            <a:spLocks noGrp="1"/>
          </p:cNvSpPr>
          <p:nvPr>
            <p:ph type="subTitle" idx="4294967295"/>
          </p:nvPr>
        </p:nvSpPr>
        <p:spPr>
          <a:xfrm>
            <a:off x="573315" y="1648279"/>
            <a:ext cx="4730750" cy="2824163"/>
          </a:xfrm>
          <a:prstGeom prst="rect">
            <a:avLst/>
          </a:prstGeom>
        </p:spPr>
        <p:txBody>
          <a:bodyPr spcFirstLastPara="1" vert="horz" wrap="square" lIns="121900" tIns="121900" rIns="121900" bIns="121900" rtlCol="0" anchor="t" anchorCtr="0">
            <a:noAutofit/>
          </a:bodyPr>
          <a:lstStyle/>
          <a:p>
            <a:pPr marL="0" indent="0"/>
            <a:r>
              <a:rPr lang="zh-CN" altLang="en-US" sz="1867" dirty="0">
                <a:solidFill>
                  <a:schemeClr val="bg1"/>
                </a:solidFill>
                <a:latin typeface="黑体" panose="02010609060101010101" pitchFamily="49" charset="-122"/>
                <a:ea typeface="黑体" panose="02010609060101010101" pitchFamily="49" charset="-122"/>
              </a:rPr>
              <a:t> 近年来，体现科技创新质量的</a:t>
            </a:r>
            <a:r>
              <a:rPr lang="en-US" altLang="zh-CN" sz="1867" dirty="0">
                <a:solidFill>
                  <a:schemeClr val="bg1"/>
                </a:solidFill>
                <a:latin typeface="黑体" panose="02010609060101010101" pitchFamily="49" charset="-122"/>
                <a:ea typeface="黑体" panose="02010609060101010101" pitchFamily="49" charset="-122"/>
              </a:rPr>
              <a:t>SCI</a:t>
            </a:r>
            <a:r>
              <a:rPr lang="zh-CN" altLang="en-US" sz="1867" dirty="0">
                <a:solidFill>
                  <a:schemeClr val="bg1"/>
                </a:solidFill>
                <a:latin typeface="黑体" panose="02010609060101010101" pitchFamily="49" charset="-122"/>
                <a:ea typeface="黑体" panose="02010609060101010101" pitchFamily="49" charset="-122"/>
              </a:rPr>
              <a:t>论文篇数不断增加，从</a:t>
            </a:r>
            <a:r>
              <a:rPr lang="en-US" altLang="zh-CN" sz="1867" dirty="0">
                <a:solidFill>
                  <a:schemeClr val="bg1"/>
                </a:solidFill>
                <a:latin typeface="黑体" panose="02010609060101010101" pitchFamily="49" charset="-122"/>
                <a:ea typeface="黑体" panose="02010609060101010101" pitchFamily="49" charset="-122"/>
              </a:rPr>
              <a:t>2005</a:t>
            </a:r>
            <a:r>
              <a:rPr lang="zh-CN" altLang="en-US" sz="1867" dirty="0">
                <a:solidFill>
                  <a:schemeClr val="bg1"/>
                </a:solidFill>
                <a:latin typeface="黑体" panose="02010609060101010101" pitchFamily="49" charset="-122"/>
                <a:ea typeface="黑体" panose="02010609060101010101" pitchFamily="49" charset="-122"/>
              </a:rPr>
              <a:t>年的</a:t>
            </a:r>
            <a:r>
              <a:rPr lang="en-US" altLang="zh-CN" sz="1867" dirty="0">
                <a:solidFill>
                  <a:schemeClr val="bg1"/>
                </a:solidFill>
                <a:latin typeface="黑体" panose="02010609060101010101" pitchFamily="49" charset="-122"/>
                <a:ea typeface="黑体" panose="02010609060101010101" pitchFamily="49" charset="-122"/>
              </a:rPr>
              <a:t>63150</a:t>
            </a:r>
            <a:r>
              <a:rPr lang="zh-CN" altLang="en-US" sz="1867" dirty="0">
                <a:solidFill>
                  <a:schemeClr val="bg1"/>
                </a:solidFill>
                <a:latin typeface="黑体" panose="02010609060101010101" pitchFamily="49" charset="-122"/>
                <a:ea typeface="黑体" panose="02010609060101010101" pitchFamily="49" charset="-122"/>
              </a:rPr>
              <a:t>篇增加至</a:t>
            </a:r>
            <a:r>
              <a:rPr lang="en-US" altLang="zh-CN" sz="1867" dirty="0">
                <a:solidFill>
                  <a:schemeClr val="bg1"/>
                </a:solidFill>
                <a:latin typeface="黑体" panose="02010609060101010101" pitchFamily="49" charset="-122"/>
                <a:ea typeface="黑体" panose="02010609060101010101" pitchFamily="49" charset="-122"/>
              </a:rPr>
              <a:t>2019</a:t>
            </a:r>
            <a:r>
              <a:rPr lang="zh-CN" altLang="en-US" sz="1867" dirty="0">
                <a:solidFill>
                  <a:schemeClr val="bg1"/>
                </a:solidFill>
                <a:latin typeface="黑体" panose="02010609060101010101" pitchFamily="49" charset="-122"/>
                <a:ea typeface="黑体" panose="02010609060101010101" pitchFamily="49" charset="-122"/>
              </a:rPr>
              <a:t>年的</a:t>
            </a:r>
            <a:r>
              <a:rPr lang="en-US" altLang="zh-CN" sz="1867" dirty="0">
                <a:solidFill>
                  <a:schemeClr val="bg1"/>
                </a:solidFill>
                <a:latin typeface="黑体" panose="02010609060101010101" pitchFamily="49" charset="-122"/>
                <a:ea typeface="黑体" panose="02010609060101010101" pitchFamily="49" charset="-122"/>
              </a:rPr>
              <a:t>450215</a:t>
            </a:r>
            <a:r>
              <a:rPr lang="zh-CN" altLang="en-US" sz="1867" dirty="0">
                <a:solidFill>
                  <a:schemeClr val="bg1"/>
                </a:solidFill>
                <a:latin typeface="黑体" panose="02010609060101010101" pitchFamily="49" charset="-122"/>
                <a:ea typeface="黑体" panose="02010609060101010101" pitchFamily="49" charset="-122"/>
              </a:rPr>
              <a:t>篇，增长了七倍。除了</a:t>
            </a:r>
            <a:r>
              <a:rPr lang="en-US" altLang="zh-CN" sz="1867" dirty="0">
                <a:solidFill>
                  <a:schemeClr val="bg1"/>
                </a:solidFill>
                <a:latin typeface="黑体" panose="02010609060101010101" pitchFamily="49" charset="-122"/>
                <a:ea typeface="黑体" panose="02010609060101010101" pitchFamily="49" charset="-122"/>
              </a:rPr>
              <a:t>SCI</a:t>
            </a:r>
            <a:r>
              <a:rPr lang="zh-CN" altLang="en-US" sz="1867" dirty="0">
                <a:solidFill>
                  <a:schemeClr val="bg1"/>
                </a:solidFill>
                <a:latin typeface="黑体" panose="02010609060101010101" pitchFamily="49" charset="-122"/>
                <a:ea typeface="黑体" panose="02010609060101010101" pitchFamily="49" charset="-122"/>
              </a:rPr>
              <a:t>论文绝对数量的不断增长，从科技论文中</a:t>
            </a:r>
            <a:r>
              <a:rPr lang="en-US" altLang="zh-CN" sz="1867" dirty="0">
                <a:solidFill>
                  <a:schemeClr val="bg1"/>
                </a:solidFill>
                <a:latin typeface="黑体" panose="02010609060101010101" pitchFamily="49" charset="-122"/>
                <a:ea typeface="黑体" panose="02010609060101010101" pitchFamily="49" charset="-122"/>
              </a:rPr>
              <a:t>SCI</a:t>
            </a:r>
            <a:r>
              <a:rPr lang="zh-CN" altLang="en-US" sz="1867" dirty="0">
                <a:solidFill>
                  <a:schemeClr val="bg1"/>
                </a:solidFill>
                <a:latin typeface="黑体" panose="02010609060101010101" pitchFamily="49" charset="-122"/>
                <a:ea typeface="黑体" panose="02010609060101010101" pitchFamily="49" charset="-122"/>
              </a:rPr>
              <a:t>检索在主要检索中的占比可以看出，</a:t>
            </a:r>
            <a:r>
              <a:rPr lang="en-US" altLang="zh-CN" sz="1867" dirty="0">
                <a:solidFill>
                  <a:schemeClr val="bg1"/>
                </a:solidFill>
                <a:latin typeface="黑体" panose="02010609060101010101" pitchFamily="49" charset="-122"/>
                <a:ea typeface="黑体" panose="02010609060101010101" pitchFamily="49" charset="-122"/>
              </a:rPr>
              <a:t>SCI</a:t>
            </a:r>
            <a:r>
              <a:rPr lang="zh-CN" altLang="en-US" sz="1867" dirty="0">
                <a:solidFill>
                  <a:schemeClr val="bg1"/>
                </a:solidFill>
                <a:latin typeface="黑体" panose="02010609060101010101" pitchFamily="49" charset="-122"/>
                <a:ea typeface="黑体" panose="02010609060101010101" pitchFamily="49" charset="-122"/>
              </a:rPr>
              <a:t>科技论文的比重是在不断增加的，反映出了我国科技论文质量的不断提升。专利授权数量稳定上升，专利授权比重总体提高。</a:t>
            </a:r>
            <a:endParaRPr sz="3200" dirty="0">
              <a:solidFill>
                <a:schemeClr val="bg1"/>
              </a:solidFill>
              <a:latin typeface="黑体" panose="02010609060101010101" pitchFamily="49" charset="-122"/>
              <a:ea typeface="黑体" panose="02010609060101010101" pitchFamily="49" charset="-122"/>
            </a:endParaRPr>
          </a:p>
        </p:txBody>
      </p:sp>
      <p:sp>
        <p:nvSpPr>
          <p:cNvPr id="6" name="文本框 5">
            <a:extLst>
              <a:ext uri="{FF2B5EF4-FFF2-40B4-BE49-F238E27FC236}">
                <a16:creationId xmlns:a16="http://schemas.microsoft.com/office/drawing/2014/main" id="{4F59CAD1-C39E-C7E5-D95C-86FF57DFED9B}"/>
              </a:ext>
            </a:extLst>
          </p:cNvPr>
          <p:cNvSpPr txBox="1"/>
          <p:nvPr/>
        </p:nvSpPr>
        <p:spPr>
          <a:xfrm>
            <a:off x="6548549" y="3357563"/>
            <a:ext cx="4988269" cy="2493503"/>
          </a:xfrm>
          <a:prstGeom prst="rect">
            <a:avLst/>
          </a:prstGeom>
        </p:spPr>
        <p:txBody>
          <a:bodyPr spcFirstLastPara="1" vert="horz" wrap="square" lIns="121900" tIns="121900" rIns="121900" bIns="121900" rtlCol="0" anchor="t" anchorCtr="0">
            <a:noAutofit/>
          </a:bodyPr>
          <a:lstStyle>
            <a:lvl1pPr indent="0">
              <a:lnSpc>
                <a:spcPct val="90000"/>
              </a:lnSpc>
              <a:spcBef>
                <a:spcPts val="1000"/>
              </a:spcBef>
              <a:buFont typeface="Arial" panose="020B0604020202020204" pitchFamily="34" charset="0"/>
              <a:buChar char="•"/>
              <a:defRPr sz="1867">
                <a:solidFill>
                  <a:schemeClr val="bg1"/>
                </a:solidFill>
                <a:latin typeface="黑体" panose="02010609060101010101" pitchFamily="49" charset="-122"/>
                <a:ea typeface="黑体" panose="02010609060101010101" pitchFamily="49"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 在研究科技创新时，不少学者选用了专利质量来开展研究，专利的受理量和授权量是国家知识创新产出的重要指标，可以反映出国家和地区知识创新产出的质量。反映了我国专利受理量和专利授权量从</a:t>
            </a:r>
            <a:r>
              <a:rPr lang="en-US" altLang="zh-CN" dirty="0"/>
              <a:t>2006</a:t>
            </a:r>
            <a:r>
              <a:rPr lang="zh-CN" altLang="en-US" dirty="0"/>
              <a:t>年到</a:t>
            </a:r>
            <a:r>
              <a:rPr lang="en-US" altLang="zh-CN" dirty="0"/>
              <a:t>2020</a:t>
            </a:r>
            <a:r>
              <a:rPr lang="zh-CN" altLang="en-US" dirty="0"/>
              <a:t>年的变化，可以看出我国科研产出数量持续增长，不管是专利受理还是专利授权的绝对规模都是在不断提升的。</a:t>
            </a:r>
            <a:r>
              <a:rPr lang="en-US" altLang="zh-CN" dirty="0"/>
              <a:t>2006</a:t>
            </a:r>
            <a:r>
              <a:rPr lang="zh-CN" altLang="en-US" dirty="0"/>
              <a:t>年我国专利受理量</a:t>
            </a:r>
            <a:r>
              <a:rPr lang="en-US" altLang="zh-CN" dirty="0"/>
              <a:t>470324</a:t>
            </a:r>
            <a:r>
              <a:rPr lang="zh-CN" altLang="en-US" dirty="0"/>
              <a:t>项，专利授权量</a:t>
            </a:r>
            <a:r>
              <a:rPr lang="en-US" altLang="zh-CN" dirty="0"/>
              <a:t>223860</a:t>
            </a:r>
            <a:r>
              <a:rPr lang="zh-CN" altLang="en-US" dirty="0"/>
              <a:t>项，专利授权率为</a:t>
            </a:r>
            <a:r>
              <a:rPr lang="en-US" altLang="zh-CN" dirty="0"/>
              <a:t>47.6%</a:t>
            </a:r>
            <a:r>
              <a:rPr lang="zh-CN" altLang="en-US" dirty="0"/>
              <a:t>。</a:t>
            </a:r>
          </a:p>
        </p:txBody>
      </p:sp>
      <p:sp>
        <p:nvSpPr>
          <p:cNvPr id="2" name="文本框 1">
            <a:extLst>
              <a:ext uri="{FF2B5EF4-FFF2-40B4-BE49-F238E27FC236}">
                <a16:creationId xmlns:a16="http://schemas.microsoft.com/office/drawing/2014/main" id="{FDCD1221-923D-0C77-75E5-711D69BB8B0F}"/>
              </a:ext>
            </a:extLst>
          </p:cNvPr>
          <p:cNvSpPr txBox="1"/>
          <p:nvPr/>
        </p:nvSpPr>
        <p:spPr>
          <a:xfrm>
            <a:off x="1543767" y="310510"/>
            <a:ext cx="3788217" cy="1047851"/>
          </a:xfrm>
          <a:prstGeom prst="rect">
            <a:avLst/>
          </a:prstGeom>
          <a:noFill/>
        </p:spPr>
        <p:txBody>
          <a:bodyPr wrap="none" rtlCol="0">
            <a:spAutoFit/>
          </a:bodyPr>
          <a:lstStyle/>
          <a:p>
            <a:pPr>
              <a:lnSpc>
                <a:spcPct val="125000"/>
              </a:lnSpc>
            </a:pPr>
            <a:r>
              <a:rPr lang="zh-CN" altLang="en-US" sz="2667" b="1" dirty="0">
                <a:solidFill>
                  <a:schemeClr val="bg1"/>
                </a:solidFill>
                <a:latin typeface="黑体" panose="02010609060101010101" pitchFamily="49" charset="-122"/>
                <a:ea typeface="黑体" panose="02010609060101010101" pitchFamily="49" charset="-122"/>
              </a:rPr>
              <a:t>结果层</a:t>
            </a:r>
          </a:p>
          <a:p>
            <a:pPr>
              <a:lnSpc>
                <a:spcPct val="125000"/>
              </a:lnSpc>
            </a:pPr>
            <a:r>
              <a:rPr lang="zh-CN" altLang="en-US" sz="2667" b="1" dirty="0">
                <a:solidFill>
                  <a:schemeClr val="bg1"/>
                </a:solidFill>
                <a:latin typeface="黑体" panose="02010609060101010101" pitchFamily="49" charset="-122"/>
                <a:ea typeface="黑体" panose="02010609060101010101" pitchFamily="49" charset="-122"/>
              </a:rPr>
              <a:t>创新效益</a:t>
            </a:r>
            <a:r>
              <a:rPr lang="en-US" altLang="zh-CN" sz="2667" b="1" dirty="0">
                <a:solidFill>
                  <a:schemeClr val="bg1"/>
                </a:solidFill>
                <a:latin typeface="黑体" panose="02010609060101010101" pitchFamily="49" charset="-122"/>
                <a:ea typeface="黑体" panose="02010609060101010101" pitchFamily="49" charset="-122"/>
              </a:rPr>
              <a:t>-</a:t>
            </a:r>
            <a:r>
              <a:rPr lang="zh-CN" altLang="en-US" sz="2667" b="1" dirty="0">
                <a:solidFill>
                  <a:schemeClr val="bg1"/>
                </a:solidFill>
                <a:latin typeface="黑体" panose="02010609060101010101" pitchFamily="49" charset="-122"/>
                <a:ea typeface="黑体" panose="02010609060101010101" pitchFamily="49" charset="-122"/>
              </a:rPr>
              <a:t>经济收益情况</a:t>
            </a:r>
          </a:p>
        </p:txBody>
      </p:sp>
      <p:pic>
        <p:nvPicPr>
          <p:cNvPr id="8" name="图片 7">
            <a:extLst>
              <a:ext uri="{FF2B5EF4-FFF2-40B4-BE49-F238E27FC236}">
                <a16:creationId xmlns:a16="http://schemas.microsoft.com/office/drawing/2014/main" id="{DBEBB262-A7D0-1241-CB43-1ED9E39D5E00}"/>
              </a:ext>
            </a:extLst>
          </p:cNvPr>
          <p:cNvPicPr>
            <a:picLocks noChangeAspect="1"/>
          </p:cNvPicPr>
          <p:nvPr/>
        </p:nvPicPr>
        <p:blipFill>
          <a:blip r:embed="rId3"/>
          <a:stretch>
            <a:fillRect/>
          </a:stretch>
        </p:blipFill>
        <p:spPr>
          <a:xfrm>
            <a:off x="655421" y="406508"/>
            <a:ext cx="853513" cy="861643"/>
          </a:xfrm>
          <a:prstGeom prst="rect">
            <a:avLst/>
          </a:prstGeom>
        </p:spPr>
      </p:pic>
    </p:spTree>
    <p:extLst>
      <p:ext uri="{BB962C8B-B14F-4D97-AF65-F5344CB8AC3E}">
        <p14:creationId xmlns:p14="http://schemas.microsoft.com/office/powerpoint/2010/main" val="3941663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1355C4-BFFF-4264-9BA7-A97356EFBAA3}"/>
              </a:ext>
            </a:extLst>
          </p:cNvPr>
          <p:cNvSpPr txBox="1"/>
          <p:nvPr/>
        </p:nvSpPr>
        <p:spPr>
          <a:xfrm>
            <a:off x="5290455" y="1404401"/>
            <a:ext cx="1611091" cy="830997"/>
          </a:xfrm>
          <a:prstGeom prst="rect">
            <a:avLst/>
          </a:prstGeom>
          <a:noFill/>
        </p:spPr>
        <p:txBody>
          <a:bodyPr wrap="square" rtlCol="0">
            <a:spAutoFit/>
          </a:bodyPr>
          <a:lstStyle/>
          <a:p>
            <a:pPr algn="ctr"/>
            <a:r>
              <a:rPr lang="en-US" altLang="zh-CN" sz="4800" b="1" dirty="0">
                <a:ln>
                  <a:solidFill>
                    <a:schemeClr val="bg1"/>
                  </a:solidFill>
                </a:ln>
                <a:solidFill>
                  <a:srgbClr val="041321"/>
                </a:solidFill>
                <a:latin typeface="+mj-ea"/>
                <a:ea typeface="+mj-ea"/>
              </a:rPr>
              <a:t>03</a:t>
            </a:r>
          </a:p>
        </p:txBody>
      </p:sp>
      <p:sp>
        <p:nvSpPr>
          <p:cNvPr id="12" name="文本框 11">
            <a:extLst>
              <a:ext uri="{FF2B5EF4-FFF2-40B4-BE49-F238E27FC236}">
                <a16:creationId xmlns:a16="http://schemas.microsoft.com/office/drawing/2014/main" id="{A6E48227-087E-453D-9BEA-19D0116208DC}"/>
              </a:ext>
            </a:extLst>
          </p:cNvPr>
          <p:cNvSpPr txBox="1"/>
          <p:nvPr/>
        </p:nvSpPr>
        <p:spPr>
          <a:xfrm>
            <a:off x="5265055" y="2052298"/>
            <a:ext cx="1778002" cy="369332"/>
          </a:xfrm>
          <a:prstGeom prst="rect">
            <a:avLst/>
          </a:prstGeom>
          <a:noFill/>
        </p:spPr>
        <p:txBody>
          <a:bodyPr wrap="square" rtlCol="0">
            <a:spAutoFit/>
          </a:bodyPr>
          <a:lstStyle/>
          <a:p>
            <a:pPr algn="ctr"/>
            <a:r>
              <a:rPr lang="en-US" altLang="zh-CN" b="1" dirty="0">
                <a:ln>
                  <a:solidFill>
                    <a:schemeClr val="bg1"/>
                  </a:solidFill>
                </a:ln>
                <a:solidFill>
                  <a:srgbClr val="041321"/>
                </a:solidFill>
                <a:latin typeface="+mj-ea"/>
                <a:ea typeface="+mj-ea"/>
              </a:rPr>
              <a:t>PART  THREE</a:t>
            </a:r>
            <a:endParaRPr lang="zh-CN" altLang="en-US" sz="1050" b="1" dirty="0">
              <a:ln>
                <a:solidFill>
                  <a:schemeClr val="bg1"/>
                </a:solidFill>
              </a:ln>
              <a:solidFill>
                <a:srgbClr val="041321"/>
              </a:solidFill>
              <a:latin typeface="+mj-ea"/>
              <a:ea typeface="+mj-ea"/>
            </a:endParaRPr>
          </a:p>
        </p:txBody>
      </p:sp>
      <p:sp>
        <p:nvSpPr>
          <p:cNvPr id="17" name="文本框 16">
            <a:extLst>
              <a:ext uri="{FF2B5EF4-FFF2-40B4-BE49-F238E27FC236}">
                <a16:creationId xmlns:a16="http://schemas.microsoft.com/office/drawing/2014/main" id="{EB8DE6C4-8B4E-49EC-AB99-7EA2575CBF8E}"/>
              </a:ext>
            </a:extLst>
          </p:cNvPr>
          <p:cNvSpPr txBox="1">
            <a:spLocks noChangeArrowheads="1"/>
          </p:cNvSpPr>
          <p:nvPr/>
        </p:nvSpPr>
        <p:spPr bwMode="auto">
          <a:xfrm>
            <a:off x="4325443" y="31366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有利因素</a:t>
            </a:r>
          </a:p>
        </p:txBody>
      </p:sp>
    </p:spTree>
    <p:extLst>
      <p:ext uri="{BB962C8B-B14F-4D97-AF65-F5344CB8AC3E}">
        <p14:creationId xmlns:p14="http://schemas.microsoft.com/office/powerpoint/2010/main" val="3936892780"/>
      </p:ext>
    </p:extLst>
  </p:cSld>
  <p:clrMapOvr>
    <a:masterClrMapping/>
  </p:clrMapOvr>
  <mc:AlternateContent xmlns:mc="http://schemas.openxmlformats.org/markup-compatibility/2006" xmlns:p14="http://schemas.microsoft.com/office/powerpoint/2010/main">
    <mc:Choice Requires="p14">
      <p:transition spd="slow" p14:dur="1500" advTm="2500">
        <p:random/>
      </p:transition>
    </mc:Choice>
    <mc:Fallback xmlns="">
      <p:transition spd="slow" advTm="2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227" fill="hold">
                                          <p:stCondLst>
                                            <p:cond delay="0"/>
                                          </p:stCondLst>
                                        </p:cTn>
                                        <p:tgtEl>
                                          <p:spTgt spid="8"/>
                                        </p:tgtEl>
                                        <p:attrNameLst>
                                          <p:attrName>style.rotation</p:attrName>
                                        </p:attrNameLst>
                                      </p:cBhvr>
                                      <p:to>
                                        <p:strVal val="-45.0"/>
                                      </p:to>
                                    </p:set>
                                    <p:anim calcmode="lin" valueType="num">
                                      <p:cBhvr>
                                        <p:cTn id="8" dur="227" fill="hold">
                                          <p:stCondLst>
                                            <p:cond delay="227"/>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8"/>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2"/>
                                        </p:tgtEl>
                                      </p:cBhvr>
                                    </p:animEffect>
                                  </p:childTnLst>
                                </p:cTn>
                              </p:par>
                            </p:childTnLst>
                          </p:cTn>
                        </p:par>
                        <p:par>
                          <p:cTn id="20" fill="hold">
                            <p:stCondLst>
                              <p:cond delay="165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D1963BF4-5EF0-4B10-A953-8996C5CCB74E}"/>
              </a:ext>
            </a:extLst>
          </p:cNvPr>
          <p:cNvSpPr>
            <a:spLocks noGrp="1"/>
          </p:cNvSpPr>
          <p:nvPr>
            <p:ph type="title"/>
          </p:nvPr>
        </p:nvSpPr>
        <p:spPr/>
        <p:txBody>
          <a:bodyPr rtlCol="0">
            <a:normAutofit/>
          </a:bodyPr>
          <a:lstStyle/>
          <a:p>
            <a:pPr rtl="0"/>
            <a:r>
              <a:rPr lang="zh-CN" altLang="en-US" sz="3600" dirty="0"/>
              <a:t>我国的经济转型升级的强有力的支持。</a:t>
            </a:r>
          </a:p>
        </p:txBody>
      </p:sp>
      <p:grpSp>
        <p:nvGrpSpPr>
          <p:cNvPr id="66" name="组 38">
            <a:extLst>
              <a:ext uri="{FF2B5EF4-FFF2-40B4-BE49-F238E27FC236}">
                <a16:creationId xmlns:a16="http://schemas.microsoft.com/office/drawing/2014/main" id="{7C34D6D9-0983-416B-977A-8FED815B2CDA}"/>
              </a:ext>
            </a:extLst>
          </p:cNvPr>
          <p:cNvGrpSpPr>
            <a:grpSpLocks/>
          </p:cNvGrpSpPr>
          <p:nvPr/>
        </p:nvGrpSpPr>
        <p:grpSpPr bwMode="auto">
          <a:xfrm>
            <a:off x="4213245" y="892660"/>
            <a:ext cx="972000" cy="276225"/>
            <a:chOff x="1848067" y="2697524"/>
            <a:chExt cx="2311184" cy="316190"/>
          </a:xfrm>
        </p:grpSpPr>
        <p:cxnSp>
          <p:nvCxnSpPr>
            <p:cNvPr id="67" name="直接连接符​​(S) 66">
              <a:extLst>
                <a:ext uri="{FF2B5EF4-FFF2-40B4-BE49-F238E27FC236}">
                  <a16:creationId xmlns:a16="http://schemas.microsoft.com/office/drawing/2014/main" id="{B321B9D2-93F8-4A1E-B0F6-22CA692D2380}"/>
                </a:ext>
              </a:extLst>
            </p:cNvPr>
            <p:cNvCxnSpPr/>
            <p:nvPr/>
          </p:nvCxnSpPr>
          <p:spPr>
            <a:xfrm flipH="1" flipV="1">
              <a:off x="3660361" y="2697524"/>
              <a:ext cx="498890"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68" name="直接连接符​​(S) 67">
              <a:extLst>
                <a:ext uri="{FF2B5EF4-FFF2-40B4-BE49-F238E27FC236}">
                  <a16:creationId xmlns:a16="http://schemas.microsoft.com/office/drawing/2014/main" id="{398E55C6-1C13-4113-9F6C-E45A6B5BDFBF}"/>
                </a:ext>
              </a:extLst>
            </p:cNvPr>
            <p:cNvCxnSpPr/>
            <p:nvPr/>
          </p:nvCxnSpPr>
          <p:spPr>
            <a:xfrm flipH="1">
              <a:off x="1848067" y="2697524"/>
              <a:ext cx="1812294"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69" name="组 41">
            <a:extLst>
              <a:ext uri="{FF2B5EF4-FFF2-40B4-BE49-F238E27FC236}">
                <a16:creationId xmlns:a16="http://schemas.microsoft.com/office/drawing/2014/main" id="{6AF12EBC-F860-48D7-954E-F55642FE6F83}"/>
              </a:ext>
            </a:extLst>
          </p:cNvPr>
          <p:cNvGrpSpPr>
            <a:grpSpLocks/>
          </p:cNvGrpSpPr>
          <p:nvPr/>
        </p:nvGrpSpPr>
        <p:grpSpPr bwMode="auto">
          <a:xfrm>
            <a:off x="4093194" y="3385285"/>
            <a:ext cx="972000" cy="342900"/>
            <a:chOff x="2185142" y="4994858"/>
            <a:chExt cx="2113299" cy="316190"/>
          </a:xfrm>
        </p:grpSpPr>
        <p:cxnSp>
          <p:nvCxnSpPr>
            <p:cNvPr id="70" name="直接连接符​​(S) 69">
              <a:extLst>
                <a:ext uri="{FF2B5EF4-FFF2-40B4-BE49-F238E27FC236}">
                  <a16:creationId xmlns:a16="http://schemas.microsoft.com/office/drawing/2014/main" id="{77205079-344A-4B09-8E4B-81258C4108CE}"/>
                </a:ext>
              </a:extLst>
            </p:cNvPr>
            <p:cNvCxnSpPr/>
            <p:nvPr/>
          </p:nvCxnSpPr>
          <p:spPr>
            <a:xfrm flipH="1">
              <a:off x="3800620" y="4994858"/>
              <a:ext cx="497821"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71" name="直接连接符​​ 70">
              <a:extLst>
                <a:ext uri="{FF2B5EF4-FFF2-40B4-BE49-F238E27FC236}">
                  <a16:creationId xmlns:a16="http://schemas.microsoft.com/office/drawing/2014/main" id="{8B5A1990-4A94-45C7-BF48-6E6F48840887}"/>
                </a:ext>
              </a:extLst>
            </p:cNvPr>
            <p:cNvCxnSpPr/>
            <p:nvPr/>
          </p:nvCxnSpPr>
          <p:spPr>
            <a:xfrm flipH="1">
              <a:off x="2185142" y="5311048"/>
              <a:ext cx="1615478"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72" name="组 44">
            <a:extLst>
              <a:ext uri="{FF2B5EF4-FFF2-40B4-BE49-F238E27FC236}">
                <a16:creationId xmlns:a16="http://schemas.microsoft.com/office/drawing/2014/main" id="{C9C7CCD5-FADD-494E-B833-E696B6347857}"/>
              </a:ext>
            </a:extLst>
          </p:cNvPr>
          <p:cNvGrpSpPr>
            <a:grpSpLocks/>
          </p:cNvGrpSpPr>
          <p:nvPr/>
        </p:nvGrpSpPr>
        <p:grpSpPr bwMode="auto">
          <a:xfrm>
            <a:off x="7407104" y="999966"/>
            <a:ext cx="972000" cy="257175"/>
            <a:chOff x="7528087" y="2680840"/>
            <a:chExt cx="2061939" cy="316190"/>
          </a:xfrm>
        </p:grpSpPr>
        <p:cxnSp>
          <p:nvCxnSpPr>
            <p:cNvPr id="73" name="直接连接符​​(S) 72">
              <a:extLst>
                <a:ext uri="{FF2B5EF4-FFF2-40B4-BE49-F238E27FC236}">
                  <a16:creationId xmlns:a16="http://schemas.microsoft.com/office/drawing/2014/main" id="{6E30FCF4-384F-4BCE-8A64-252581213005}"/>
                </a:ext>
              </a:extLst>
            </p:cNvPr>
            <p:cNvCxnSpPr/>
            <p:nvPr/>
          </p:nvCxnSpPr>
          <p:spPr>
            <a:xfrm flipV="1">
              <a:off x="7528087" y="2680840"/>
              <a:ext cx="498282" cy="316190"/>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74" name="直接连接符​​(S) 73">
              <a:extLst>
                <a:ext uri="{FF2B5EF4-FFF2-40B4-BE49-F238E27FC236}">
                  <a16:creationId xmlns:a16="http://schemas.microsoft.com/office/drawing/2014/main" id="{78110554-BB05-45B3-8562-EF9B3D037476}"/>
                </a:ext>
              </a:extLst>
            </p:cNvPr>
            <p:cNvCxnSpPr/>
            <p:nvPr/>
          </p:nvCxnSpPr>
          <p:spPr>
            <a:xfrm>
              <a:off x="8026369" y="2680840"/>
              <a:ext cx="1563657"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75" name="组 47">
            <a:extLst>
              <a:ext uri="{FF2B5EF4-FFF2-40B4-BE49-F238E27FC236}">
                <a16:creationId xmlns:a16="http://schemas.microsoft.com/office/drawing/2014/main" id="{F731FD38-2C74-409F-ABEE-FB71D08D9DA2}"/>
              </a:ext>
            </a:extLst>
          </p:cNvPr>
          <p:cNvGrpSpPr>
            <a:grpSpLocks/>
          </p:cNvGrpSpPr>
          <p:nvPr/>
        </p:nvGrpSpPr>
        <p:grpSpPr bwMode="auto">
          <a:xfrm>
            <a:off x="7288726" y="3474655"/>
            <a:ext cx="972000" cy="257175"/>
            <a:chOff x="8125333" y="4745260"/>
            <a:chExt cx="2389596" cy="203034"/>
          </a:xfrm>
        </p:grpSpPr>
        <p:cxnSp>
          <p:nvCxnSpPr>
            <p:cNvPr id="76" name="直接连接符​​(S) 75">
              <a:extLst>
                <a:ext uri="{FF2B5EF4-FFF2-40B4-BE49-F238E27FC236}">
                  <a16:creationId xmlns:a16="http://schemas.microsoft.com/office/drawing/2014/main" id="{F88E2E87-32BE-4F6C-8332-3967C91A27E1}"/>
                </a:ext>
              </a:extLst>
            </p:cNvPr>
            <p:cNvCxnSpPr/>
            <p:nvPr/>
          </p:nvCxnSpPr>
          <p:spPr>
            <a:xfrm>
              <a:off x="8125333" y="4745260"/>
              <a:ext cx="523688" cy="203034"/>
            </a:xfrm>
            <a:prstGeom prst="line">
              <a:avLst/>
            </a:prstGeom>
            <a:ln w="19050">
              <a:solidFill>
                <a:schemeClr val="tx1"/>
              </a:solidFill>
              <a:prstDash val="sysDash"/>
            </a:ln>
          </p:spPr>
          <p:style>
            <a:lnRef idx="1">
              <a:schemeClr val="dk1"/>
            </a:lnRef>
            <a:fillRef idx="0">
              <a:schemeClr val="dk1"/>
            </a:fillRef>
            <a:effectRef idx="0">
              <a:schemeClr val="dk1"/>
            </a:effectRef>
            <a:fontRef idx="minor">
              <a:schemeClr val="tx1"/>
            </a:fontRef>
          </p:style>
        </p:cxnSp>
        <p:cxnSp>
          <p:nvCxnSpPr>
            <p:cNvPr id="77" name="直接连接符​​(S) 76">
              <a:extLst>
                <a:ext uri="{FF2B5EF4-FFF2-40B4-BE49-F238E27FC236}">
                  <a16:creationId xmlns:a16="http://schemas.microsoft.com/office/drawing/2014/main" id="{1F113495-1E79-41B5-9C91-E7595347E51F}"/>
                </a:ext>
              </a:extLst>
            </p:cNvPr>
            <p:cNvCxnSpPr/>
            <p:nvPr/>
          </p:nvCxnSpPr>
          <p:spPr>
            <a:xfrm>
              <a:off x="8649021" y="4948294"/>
              <a:ext cx="1865908" cy="0"/>
            </a:xfrm>
            <a:prstGeom prst="line">
              <a:avLst/>
            </a:prstGeom>
            <a:ln w="19050">
              <a:solidFill>
                <a:schemeClr val="tx1"/>
              </a:solidFill>
              <a:prstDash val="sysDash"/>
              <a:tailEnd type="oval"/>
            </a:ln>
          </p:spPr>
          <p:style>
            <a:lnRef idx="1">
              <a:schemeClr val="dk1"/>
            </a:lnRef>
            <a:fillRef idx="0">
              <a:schemeClr val="dk1"/>
            </a:fillRef>
            <a:effectRef idx="0">
              <a:schemeClr val="dk1"/>
            </a:effectRef>
            <a:fontRef idx="minor">
              <a:schemeClr val="tx1"/>
            </a:fontRef>
          </p:style>
        </p:cxnSp>
      </p:grpSp>
      <p:grpSp>
        <p:nvGrpSpPr>
          <p:cNvPr id="32" name="组 50">
            <a:extLst>
              <a:ext uri="{FF2B5EF4-FFF2-40B4-BE49-F238E27FC236}">
                <a16:creationId xmlns:a16="http://schemas.microsoft.com/office/drawing/2014/main" id="{98D80246-D915-4AF3-8BF2-AAAD83F59F3F}"/>
              </a:ext>
            </a:extLst>
          </p:cNvPr>
          <p:cNvGrpSpPr>
            <a:grpSpLocks noChangeAspect="1"/>
          </p:cNvGrpSpPr>
          <p:nvPr/>
        </p:nvGrpSpPr>
        <p:grpSpPr bwMode="auto">
          <a:xfrm>
            <a:off x="4387091" y="521435"/>
            <a:ext cx="3692525" cy="3660775"/>
            <a:chOff x="1961" y="581"/>
            <a:chExt cx="3678" cy="3648"/>
          </a:xfrm>
        </p:grpSpPr>
        <p:sp>
          <p:nvSpPr>
            <p:cNvPr id="33" name="任意多边形(F) 51">
              <a:extLst>
                <a:ext uri="{FF2B5EF4-FFF2-40B4-BE49-F238E27FC236}">
                  <a16:creationId xmlns:a16="http://schemas.microsoft.com/office/drawing/2014/main" id="{C635BAAE-190D-4F54-97E2-0F4CE4427E88}"/>
                </a:ext>
              </a:extLst>
            </p:cNvPr>
            <p:cNvSpPr>
              <a:spLocks/>
            </p:cNvSpPr>
            <p:nvPr/>
          </p:nvSpPr>
          <p:spPr bwMode="auto">
            <a:xfrm>
              <a:off x="2949" y="3391"/>
              <a:ext cx="588" cy="509"/>
            </a:xfrm>
            <a:custGeom>
              <a:avLst/>
              <a:gdLst>
                <a:gd name="T0" fmla="*/ 122 w 286"/>
                <a:gd name="T1" fmla="*/ 248 h 248"/>
                <a:gd name="T2" fmla="*/ 239 w 286"/>
                <a:gd name="T3" fmla="*/ 219 h 248"/>
                <a:gd name="T4" fmla="*/ 20 w 286"/>
                <a:gd name="T5" fmla="*/ 0 h 248"/>
                <a:gd name="T6" fmla="*/ 76 w 286"/>
                <a:gd name="T7" fmla="*/ 241 h 248"/>
                <a:gd name="T8" fmla="*/ 122 w 286"/>
                <a:gd name="T9" fmla="*/ 248 h 248"/>
              </a:gdLst>
              <a:ahLst/>
              <a:cxnLst>
                <a:cxn ang="0">
                  <a:pos x="T0" y="T1"/>
                </a:cxn>
                <a:cxn ang="0">
                  <a:pos x="T2" y="T3"/>
                </a:cxn>
                <a:cxn ang="0">
                  <a:pos x="T4" y="T5"/>
                </a:cxn>
                <a:cxn ang="0">
                  <a:pos x="T6" y="T7"/>
                </a:cxn>
                <a:cxn ang="0">
                  <a:pos x="T8" y="T9"/>
                </a:cxn>
              </a:cxnLst>
              <a:rect l="0" t="0" r="r" b="b"/>
              <a:pathLst>
                <a:path w="286" h="248">
                  <a:moveTo>
                    <a:pt x="122" y="248"/>
                  </a:moveTo>
                  <a:cubicBezTo>
                    <a:pt x="122" y="248"/>
                    <a:pt x="192" y="241"/>
                    <a:pt x="239" y="219"/>
                  </a:cubicBezTo>
                  <a:cubicBezTo>
                    <a:pt x="286" y="197"/>
                    <a:pt x="20" y="0"/>
                    <a:pt x="20" y="0"/>
                  </a:cubicBezTo>
                  <a:cubicBezTo>
                    <a:pt x="20" y="0"/>
                    <a:pt x="0" y="210"/>
                    <a:pt x="76" y="241"/>
                  </a:cubicBezTo>
                  <a:lnTo>
                    <a:pt x="122" y="248"/>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zh-CN" altLang="en-US" dirty="0">
                <a:latin typeface="Microsoft YaHei UI" panose="020B0503020204020204" pitchFamily="34" charset="-122"/>
                <a:ea typeface="Microsoft YaHei UI" panose="020B0503020204020204" pitchFamily="34" charset="-122"/>
              </a:endParaRPr>
            </a:p>
          </p:txBody>
        </p:sp>
        <p:sp>
          <p:nvSpPr>
            <p:cNvPr id="34" name="任意多边形(F) 52">
              <a:extLst>
                <a:ext uri="{FF2B5EF4-FFF2-40B4-BE49-F238E27FC236}">
                  <a16:creationId xmlns:a16="http://schemas.microsoft.com/office/drawing/2014/main" id="{A4C906DC-717D-4EBF-A828-99847149716D}"/>
                </a:ext>
              </a:extLst>
            </p:cNvPr>
            <p:cNvSpPr>
              <a:spLocks/>
            </p:cNvSpPr>
            <p:nvPr/>
          </p:nvSpPr>
          <p:spPr bwMode="auto">
            <a:xfrm>
              <a:off x="4799" y="2653"/>
              <a:ext cx="509" cy="588"/>
            </a:xfrm>
            <a:custGeom>
              <a:avLst/>
              <a:gdLst>
                <a:gd name="T0" fmla="*/ 248 w 248"/>
                <a:gd name="T1" fmla="*/ 164 h 287"/>
                <a:gd name="T2" fmla="*/ 219 w 248"/>
                <a:gd name="T3" fmla="*/ 48 h 287"/>
                <a:gd name="T4" fmla="*/ 0 w 248"/>
                <a:gd name="T5" fmla="*/ 266 h 287"/>
                <a:gd name="T6" fmla="*/ 241 w 248"/>
                <a:gd name="T7" fmla="*/ 210 h 287"/>
                <a:gd name="T8" fmla="*/ 248 w 248"/>
                <a:gd name="T9" fmla="*/ 164 h 287"/>
              </a:gdLst>
              <a:ahLst/>
              <a:cxnLst>
                <a:cxn ang="0">
                  <a:pos x="T0" y="T1"/>
                </a:cxn>
                <a:cxn ang="0">
                  <a:pos x="T2" y="T3"/>
                </a:cxn>
                <a:cxn ang="0">
                  <a:pos x="T4" y="T5"/>
                </a:cxn>
                <a:cxn ang="0">
                  <a:pos x="T6" y="T7"/>
                </a:cxn>
                <a:cxn ang="0">
                  <a:pos x="T8" y="T9"/>
                </a:cxn>
              </a:cxnLst>
              <a:rect l="0" t="0" r="r" b="b"/>
              <a:pathLst>
                <a:path w="248" h="287">
                  <a:moveTo>
                    <a:pt x="248" y="164"/>
                  </a:moveTo>
                  <a:cubicBezTo>
                    <a:pt x="248" y="164"/>
                    <a:pt x="241" y="95"/>
                    <a:pt x="219" y="48"/>
                  </a:cubicBezTo>
                  <a:cubicBezTo>
                    <a:pt x="197" y="0"/>
                    <a:pt x="0" y="266"/>
                    <a:pt x="0" y="266"/>
                  </a:cubicBezTo>
                  <a:cubicBezTo>
                    <a:pt x="0" y="266"/>
                    <a:pt x="210" y="287"/>
                    <a:pt x="241" y="210"/>
                  </a:cubicBezTo>
                  <a:lnTo>
                    <a:pt x="248" y="164"/>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zh-CN" altLang="en-US" dirty="0">
                <a:latin typeface="Microsoft YaHei UI" panose="020B0503020204020204" pitchFamily="34" charset="-122"/>
                <a:ea typeface="Microsoft YaHei UI" panose="020B0503020204020204" pitchFamily="34" charset="-122"/>
              </a:endParaRPr>
            </a:p>
          </p:txBody>
        </p:sp>
        <p:sp>
          <p:nvSpPr>
            <p:cNvPr id="35" name="任意多边形(F) 53">
              <a:extLst>
                <a:ext uri="{FF2B5EF4-FFF2-40B4-BE49-F238E27FC236}">
                  <a16:creationId xmlns:a16="http://schemas.microsoft.com/office/drawing/2014/main" id="{16DB17D7-0314-422D-8934-66E719852ACA}"/>
                </a:ext>
              </a:extLst>
            </p:cNvPr>
            <p:cNvSpPr>
              <a:spLocks/>
            </p:cNvSpPr>
            <p:nvPr/>
          </p:nvSpPr>
          <p:spPr bwMode="auto">
            <a:xfrm>
              <a:off x="4062" y="883"/>
              <a:ext cx="588" cy="508"/>
            </a:xfrm>
            <a:custGeom>
              <a:avLst/>
              <a:gdLst>
                <a:gd name="T0" fmla="*/ 163 w 286"/>
                <a:gd name="T1" fmla="*/ 0 h 247"/>
                <a:gd name="T2" fmla="*/ 47 w 286"/>
                <a:gd name="T3" fmla="*/ 28 h 247"/>
                <a:gd name="T4" fmla="*/ 266 w 286"/>
                <a:gd name="T5" fmla="*/ 247 h 247"/>
                <a:gd name="T6" fmla="*/ 209 w 286"/>
                <a:gd name="T7" fmla="*/ 6 h 247"/>
                <a:gd name="T8" fmla="*/ 163 w 286"/>
                <a:gd name="T9" fmla="*/ 0 h 247"/>
              </a:gdLst>
              <a:ahLst/>
              <a:cxnLst>
                <a:cxn ang="0">
                  <a:pos x="T0" y="T1"/>
                </a:cxn>
                <a:cxn ang="0">
                  <a:pos x="T2" y="T3"/>
                </a:cxn>
                <a:cxn ang="0">
                  <a:pos x="T4" y="T5"/>
                </a:cxn>
                <a:cxn ang="0">
                  <a:pos x="T6" y="T7"/>
                </a:cxn>
                <a:cxn ang="0">
                  <a:pos x="T8" y="T9"/>
                </a:cxn>
              </a:cxnLst>
              <a:rect l="0" t="0" r="r" b="b"/>
              <a:pathLst>
                <a:path w="286" h="247">
                  <a:moveTo>
                    <a:pt x="163" y="0"/>
                  </a:moveTo>
                  <a:cubicBezTo>
                    <a:pt x="163" y="0"/>
                    <a:pt x="94" y="6"/>
                    <a:pt x="47" y="28"/>
                  </a:cubicBezTo>
                  <a:cubicBezTo>
                    <a:pt x="0" y="50"/>
                    <a:pt x="266" y="247"/>
                    <a:pt x="266" y="247"/>
                  </a:cubicBezTo>
                  <a:cubicBezTo>
                    <a:pt x="266" y="247"/>
                    <a:pt x="286" y="37"/>
                    <a:pt x="209" y="6"/>
                  </a:cubicBezTo>
                  <a:lnTo>
                    <a:pt x="163" y="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zh-CN" altLang="en-US" dirty="0">
                <a:latin typeface="Microsoft YaHei UI" panose="020B0503020204020204" pitchFamily="34" charset="-122"/>
                <a:ea typeface="Microsoft YaHei UI" panose="020B0503020204020204" pitchFamily="34" charset="-122"/>
              </a:endParaRPr>
            </a:p>
          </p:txBody>
        </p:sp>
        <p:sp>
          <p:nvSpPr>
            <p:cNvPr id="36" name="任意多边形(F) 54">
              <a:extLst>
                <a:ext uri="{FF2B5EF4-FFF2-40B4-BE49-F238E27FC236}">
                  <a16:creationId xmlns:a16="http://schemas.microsoft.com/office/drawing/2014/main" id="{C9AEF7F8-2262-4B1A-BB75-C27D30C30FA8}"/>
                </a:ext>
              </a:extLst>
            </p:cNvPr>
            <p:cNvSpPr>
              <a:spLocks/>
            </p:cNvSpPr>
            <p:nvPr/>
          </p:nvSpPr>
          <p:spPr bwMode="auto">
            <a:xfrm>
              <a:off x="2291" y="1541"/>
              <a:ext cx="508" cy="588"/>
            </a:xfrm>
            <a:custGeom>
              <a:avLst/>
              <a:gdLst>
                <a:gd name="T0" fmla="*/ 0 w 247"/>
                <a:gd name="T1" fmla="*/ 122 h 286"/>
                <a:gd name="T2" fmla="*/ 28 w 247"/>
                <a:gd name="T3" fmla="*/ 239 h 286"/>
                <a:gd name="T4" fmla="*/ 247 w 247"/>
                <a:gd name="T5" fmla="*/ 20 h 286"/>
                <a:gd name="T6" fmla="*/ 6 w 247"/>
                <a:gd name="T7" fmla="*/ 76 h 286"/>
                <a:gd name="T8" fmla="*/ 0 w 247"/>
                <a:gd name="T9" fmla="*/ 122 h 286"/>
              </a:gdLst>
              <a:ahLst/>
              <a:cxnLst>
                <a:cxn ang="0">
                  <a:pos x="T0" y="T1"/>
                </a:cxn>
                <a:cxn ang="0">
                  <a:pos x="T2" y="T3"/>
                </a:cxn>
                <a:cxn ang="0">
                  <a:pos x="T4" y="T5"/>
                </a:cxn>
                <a:cxn ang="0">
                  <a:pos x="T6" y="T7"/>
                </a:cxn>
                <a:cxn ang="0">
                  <a:pos x="T8" y="T9"/>
                </a:cxn>
              </a:cxnLst>
              <a:rect l="0" t="0" r="r" b="b"/>
              <a:pathLst>
                <a:path w="247" h="286">
                  <a:moveTo>
                    <a:pt x="0" y="122"/>
                  </a:moveTo>
                  <a:cubicBezTo>
                    <a:pt x="0" y="122"/>
                    <a:pt x="6" y="192"/>
                    <a:pt x="28" y="239"/>
                  </a:cubicBezTo>
                  <a:cubicBezTo>
                    <a:pt x="50" y="286"/>
                    <a:pt x="247" y="20"/>
                    <a:pt x="247" y="20"/>
                  </a:cubicBezTo>
                  <a:cubicBezTo>
                    <a:pt x="247" y="20"/>
                    <a:pt x="37" y="0"/>
                    <a:pt x="6" y="76"/>
                  </a:cubicBezTo>
                  <a:lnTo>
                    <a:pt x="0" y="122"/>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zh-CN" altLang="en-US" dirty="0">
                <a:latin typeface="Microsoft YaHei UI" panose="020B0503020204020204" pitchFamily="34" charset="-122"/>
                <a:ea typeface="Microsoft YaHei UI" panose="020B0503020204020204" pitchFamily="34" charset="-122"/>
              </a:endParaRPr>
            </a:p>
          </p:txBody>
        </p:sp>
        <p:sp>
          <p:nvSpPr>
            <p:cNvPr id="37" name="任意多边形(F) 55">
              <a:extLst>
                <a:ext uri="{FF2B5EF4-FFF2-40B4-BE49-F238E27FC236}">
                  <a16:creationId xmlns:a16="http://schemas.microsoft.com/office/drawing/2014/main" id="{D1F54A9F-CB6B-4707-92E5-8908E37BD0A6}"/>
                </a:ext>
              </a:extLst>
            </p:cNvPr>
            <p:cNvSpPr>
              <a:spLocks/>
            </p:cNvSpPr>
            <p:nvPr/>
          </p:nvSpPr>
          <p:spPr bwMode="auto">
            <a:xfrm>
              <a:off x="1961" y="581"/>
              <a:ext cx="3678" cy="3648"/>
            </a:xfrm>
            <a:custGeom>
              <a:avLst/>
              <a:gdLst>
                <a:gd name="T0" fmla="*/ 921 w 1790"/>
                <a:gd name="T1" fmla="*/ 0 h 1775"/>
                <a:gd name="T2" fmla="*/ 1775 w 1790"/>
                <a:gd name="T3" fmla="*/ 855 h 1775"/>
                <a:gd name="T4" fmla="*/ 1775 w 1790"/>
                <a:gd name="T5" fmla="*/ 907 h 1775"/>
                <a:gd name="T6" fmla="*/ 921 w 1790"/>
                <a:gd name="T7" fmla="*/ 1761 h 1775"/>
                <a:gd name="T8" fmla="*/ 869 w 1790"/>
                <a:gd name="T9" fmla="*/ 1761 h 1775"/>
                <a:gd name="T10" fmla="*/ 14 w 1790"/>
                <a:gd name="T11" fmla="*/ 907 h 1775"/>
                <a:gd name="T12" fmla="*/ 14 w 1790"/>
                <a:gd name="T13" fmla="*/ 855 h 1775"/>
                <a:gd name="T14" fmla="*/ 869 w 1790"/>
                <a:gd name="T15" fmla="*/ 0 h 17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90" h="1775">
                  <a:moveTo>
                    <a:pt x="921" y="0"/>
                  </a:moveTo>
                  <a:cubicBezTo>
                    <a:pt x="1775" y="855"/>
                    <a:pt x="1775" y="855"/>
                    <a:pt x="1775" y="855"/>
                  </a:cubicBezTo>
                  <a:cubicBezTo>
                    <a:pt x="1790" y="869"/>
                    <a:pt x="1790" y="892"/>
                    <a:pt x="1775" y="907"/>
                  </a:cubicBezTo>
                  <a:cubicBezTo>
                    <a:pt x="921" y="1761"/>
                    <a:pt x="921" y="1761"/>
                    <a:pt x="921" y="1761"/>
                  </a:cubicBezTo>
                  <a:cubicBezTo>
                    <a:pt x="906" y="1775"/>
                    <a:pt x="883" y="1775"/>
                    <a:pt x="869" y="1761"/>
                  </a:cubicBezTo>
                  <a:cubicBezTo>
                    <a:pt x="14" y="907"/>
                    <a:pt x="14" y="907"/>
                    <a:pt x="14" y="907"/>
                  </a:cubicBezTo>
                  <a:cubicBezTo>
                    <a:pt x="0" y="892"/>
                    <a:pt x="0" y="869"/>
                    <a:pt x="14" y="855"/>
                  </a:cubicBezTo>
                  <a:cubicBezTo>
                    <a:pt x="869" y="0"/>
                    <a:pt x="869" y="0"/>
                    <a:pt x="869" y="0"/>
                  </a:cubicBezTo>
                </a:path>
              </a:pathLst>
            </a:custGeom>
            <a:solidFill>
              <a:schemeClr val="bg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zh-CN" altLang="en-US" dirty="0">
                <a:latin typeface="Microsoft YaHei UI" panose="020B0503020204020204" pitchFamily="34" charset="-122"/>
                <a:ea typeface="Microsoft YaHei UI" panose="020B0503020204020204" pitchFamily="34" charset="-122"/>
              </a:endParaRPr>
            </a:p>
          </p:txBody>
        </p:sp>
        <p:sp>
          <p:nvSpPr>
            <p:cNvPr id="38" name="任意多边形(F) 56">
              <a:extLst>
                <a:ext uri="{FF2B5EF4-FFF2-40B4-BE49-F238E27FC236}">
                  <a16:creationId xmlns:a16="http://schemas.microsoft.com/office/drawing/2014/main" id="{EC6C5E2C-56C4-40C6-8CA0-1BD73021F86D}"/>
                </a:ext>
              </a:extLst>
            </p:cNvPr>
            <p:cNvSpPr>
              <a:spLocks/>
            </p:cNvSpPr>
            <p:nvPr/>
          </p:nvSpPr>
          <p:spPr bwMode="auto">
            <a:xfrm>
              <a:off x="2267" y="659"/>
              <a:ext cx="1979" cy="1155"/>
            </a:xfrm>
            <a:custGeom>
              <a:avLst/>
              <a:gdLst>
                <a:gd name="T0" fmla="*/ 1420 w 963"/>
                <a:gd name="T1" fmla="*/ 0 h 562"/>
                <a:gd name="T2" fmla="*/ 1420 w 963"/>
                <a:gd name="T3" fmla="*/ 195 h 562"/>
                <a:gd name="T4" fmla="*/ 892 w 963"/>
                <a:gd name="T5" fmla="*/ 195 h 562"/>
                <a:gd name="T6" fmla="*/ 801 w 963"/>
                <a:gd name="T7" fmla="*/ 238 h 562"/>
                <a:gd name="T8" fmla="*/ 47 w 963"/>
                <a:gd name="T9" fmla="*/ 991 h 562"/>
                <a:gd name="T10" fmla="*/ 25 w 963"/>
                <a:gd name="T11" fmla="*/ 1132 h 562"/>
                <a:gd name="T12" fmla="*/ 58 w 963"/>
                <a:gd name="T13" fmla="*/ 1026 h 562"/>
                <a:gd name="T14" fmla="*/ 232 w 963"/>
                <a:gd name="T15" fmla="*/ 956 h 562"/>
                <a:gd name="T16" fmla="*/ 1385 w 963"/>
                <a:gd name="T17" fmla="*/ 956 h 562"/>
                <a:gd name="T18" fmla="*/ 1385 w 963"/>
                <a:gd name="T19" fmla="*/ 1155 h 562"/>
                <a:gd name="T20" fmla="*/ 1979 w 963"/>
                <a:gd name="T21" fmla="*/ 561 h 562"/>
                <a:gd name="T22" fmla="*/ 1420 w 963"/>
                <a:gd name="T23" fmla="*/ 0 h 56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963" h="562">
                  <a:moveTo>
                    <a:pt x="691" y="0"/>
                  </a:moveTo>
                  <a:cubicBezTo>
                    <a:pt x="691" y="95"/>
                    <a:pt x="691" y="95"/>
                    <a:pt x="691" y="95"/>
                  </a:cubicBezTo>
                  <a:cubicBezTo>
                    <a:pt x="434" y="95"/>
                    <a:pt x="434" y="95"/>
                    <a:pt x="434" y="95"/>
                  </a:cubicBezTo>
                  <a:cubicBezTo>
                    <a:pt x="434" y="95"/>
                    <a:pt x="412" y="93"/>
                    <a:pt x="390" y="116"/>
                  </a:cubicBezTo>
                  <a:cubicBezTo>
                    <a:pt x="368" y="138"/>
                    <a:pt x="23" y="482"/>
                    <a:pt x="23" y="482"/>
                  </a:cubicBezTo>
                  <a:cubicBezTo>
                    <a:pt x="23" y="482"/>
                    <a:pt x="0" y="504"/>
                    <a:pt x="12" y="551"/>
                  </a:cubicBezTo>
                  <a:cubicBezTo>
                    <a:pt x="12" y="551"/>
                    <a:pt x="8" y="520"/>
                    <a:pt x="28" y="499"/>
                  </a:cubicBezTo>
                  <a:cubicBezTo>
                    <a:pt x="49" y="479"/>
                    <a:pt x="81" y="466"/>
                    <a:pt x="113" y="465"/>
                  </a:cubicBezTo>
                  <a:cubicBezTo>
                    <a:pt x="146" y="465"/>
                    <a:pt x="674" y="465"/>
                    <a:pt x="674" y="465"/>
                  </a:cubicBezTo>
                  <a:cubicBezTo>
                    <a:pt x="674" y="562"/>
                    <a:pt x="674" y="562"/>
                    <a:pt x="674" y="562"/>
                  </a:cubicBezTo>
                  <a:cubicBezTo>
                    <a:pt x="963" y="273"/>
                    <a:pt x="963" y="273"/>
                    <a:pt x="963" y="273"/>
                  </a:cubicBezTo>
                  <a:cubicBezTo>
                    <a:pt x="691" y="0"/>
                    <a:pt x="691" y="0"/>
                    <a:pt x="691" y="0"/>
                  </a:cubicBezTo>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39" name="任意多边形(F) 57">
              <a:extLst>
                <a:ext uri="{FF2B5EF4-FFF2-40B4-BE49-F238E27FC236}">
                  <a16:creationId xmlns:a16="http://schemas.microsoft.com/office/drawing/2014/main" id="{7E580D2C-5D1C-493E-B6FD-AB20742BBF5D}"/>
                </a:ext>
              </a:extLst>
            </p:cNvPr>
            <p:cNvSpPr>
              <a:spLocks/>
            </p:cNvSpPr>
            <p:nvPr/>
          </p:nvSpPr>
          <p:spPr bwMode="auto">
            <a:xfrm>
              <a:off x="2068" y="1946"/>
              <a:ext cx="1155" cy="1979"/>
            </a:xfrm>
            <a:custGeom>
              <a:avLst/>
              <a:gdLst>
                <a:gd name="T0" fmla="*/ 1132 w 562"/>
                <a:gd name="T1" fmla="*/ 1954 h 963"/>
                <a:gd name="T2" fmla="*/ 1028 w 562"/>
                <a:gd name="T3" fmla="*/ 1919 h 963"/>
                <a:gd name="T4" fmla="*/ 958 w 562"/>
                <a:gd name="T5" fmla="*/ 1745 h 963"/>
                <a:gd name="T6" fmla="*/ 958 w 562"/>
                <a:gd name="T7" fmla="*/ 594 h 963"/>
                <a:gd name="T8" fmla="*/ 1155 w 562"/>
                <a:gd name="T9" fmla="*/ 594 h 963"/>
                <a:gd name="T10" fmla="*/ 561 w 562"/>
                <a:gd name="T11" fmla="*/ 0 h 963"/>
                <a:gd name="T12" fmla="*/ 0 w 562"/>
                <a:gd name="T13" fmla="*/ 559 h 963"/>
                <a:gd name="T14" fmla="*/ 195 w 562"/>
                <a:gd name="T15" fmla="*/ 559 h 963"/>
                <a:gd name="T16" fmla="*/ 195 w 562"/>
                <a:gd name="T17" fmla="*/ 1085 h 963"/>
                <a:gd name="T18" fmla="*/ 238 w 562"/>
                <a:gd name="T19" fmla="*/ 1178 h 963"/>
                <a:gd name="T20" fmla="*/ 991 w 562"/>
                <a:gd name="T21" fmla="*/ 1930 h 963"/>
                <a:gd name="T22" fmla="*/ 1132 w 562"/>
                <a:gd name="T23" fmla="*/ 1954 h 963"/>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0" t="0" r="r" b="b"/>
              <a:pathLst>
                <a:path w="562" h="963">
                  <a:moveTo>
                    <a:pt x="551" y="951"/>
                  </a:moveTo>
                  <a:cubicBezTo>
                    <a:pt x="551" y="951"/>
                    <a:pt x="520" y="955"/>
                    <a:pt x="500" y="934"/>
                  </a:cubicBezTo>
                  <a:cubicBezTo>
                    <a:pt x="479" y="914"/>
                    <a:pt x="466" y="881"/>
                    <a:pt x="466" y="849"/>
                  </a:cubicBezTo>
                  <a:cubicBezTo>
                    <a:pt x="465" y="817"/>
                    <a:pt x="466" y="289"/>
                    <a:pt x="466" y="289"/>
                  </a:cubicBezTo>
                  <a:cubicBezTo>
                    <a:pt x="562" y="289"/>
                    <a:pt x="562" y="289"/>
                    <a:pt x="562" y="289"/>
                  </a:cubicBezTo>
                  <a:cubicBezTo>
                    <a:pt x="273" y="0"/>
                    <a:pt x="273" y="0"/>
                    <a:pt x="273" y="0"/>
                  </a:cubicBezTo>
                  <a:cubicBezTo>
                    <a:pt x="0" y="272"/>
                    <a:pt x="0" y="272"/>
                    <a:pt x="0" y="272"/>
                  </a:cubicBezTo>
                  <a:cubicBezTo>
                    <a:pt x="95" y="272"/>
                    <a:pt x="95" y="272"/>
                    <a:pt x="95" y="272"/>
                  </a:cubicBezTo>
                  <a:cubicBezTo>
                    <a:pt x="95" y="528"/>
                    <a:pt x="95" y="528"/>
                    <a:pt x="95" y="528"/>
                  </a:cubicBezTo>
                  <a:cubicBezTo>
                    <a:pt x="95" y="528"/>
                    <a:pt x="93" y="551"/>
                    <a:pt x="116" y="573"/>
                  </a:cubicBezTo>
                  <a:cubicBezTo>
                    <a:pt x="138" y="595"/>
                    <a:pt x="482" y="939"/>
                    <a:pt x="482" y="939"/>
                  </a:cubicBezTo>
                  <a:cubicBezTo>
                    <a:pt x="482" y="939"/>
                    <a:pt x="504" y="963"/>
                    <a:pt x="551" y="951"/>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40" name="任意多边形(F) 58">
              <a:extLst>
                <a:ext uri="{FF2B5EF4-FFF2-40B4-BE49-F238E27FC236}">
                  <a16:creationId xmlns:a16="http://schemas.microsoft.com/office/drawing/2014/main" id="{C3C5A65F-DBAE-4949-BF9D-B2F2A57A0309}"/>
                </a:ext>
              </a:extLst>
            </p:cNvPr>
            <p:cNvSpPr>
              <a:spLocks/>
            </p:cNvSpPr>
            <p:nvPr/>
          </p:nvSpPr>
          <p:spPr bwMode="auto">
            <a:xfrm>
              <a:off x="3354" y="2970"/>
              <a:ext cx="1978" cy="1152"/>
            </a:xfrm>
            <a:custGeom>
              <a:avLst/>
              <a:gdLst>
                <a:gd name="T0" fmla="*/ 951 w 963"/>
                <a:gd name="T1" fmla="*/ 10 h 561"/>
                <a:gd name="T2" fmla="*/ 934 w 963"/>
                <a:gd name="T3" fmla="*/ 62 h 561"/>
                <a:gd name="T4" fmla="*/ 849 w 963"/>
                <a:gd name="T5" fmla="*/ 96 h 561"/>
                <a:gd name="T6" fmla="*/ 289 w 963"/>
                <a:gd name="T7" fmla="*/ 96 h 561"/>
                <a:gd name="T8" fmla="*/ 289 w 963"/>
                <a:gd name="T9" fmla="*/ 0 h 561"/>
                <a:gd name="T10" fmla="*/ 0 w 963"/>
                <a:gd name="T11" fmla="*/ 289 h 561"/>
                <a:gd name="T12" fmla="*/ 272 w 963"/>
                <a:gd name="T13" fmla="*/ 561 h 561"/>
                <a:gd name="T14" fmla="*/ 272 w 963"/>
                <a:gd name="T15" fmla="*/ 466 h 561"/>
                <a:gd name="T16" fmla="*/ 528 w 963"/>
                <a:gd name="T17" fmla="*/ 466 h 561"/>
                <a:gd name="T18" fmla="*/ 573 w 963"/>
                <a:gd name="T19" fmla="*/ 446 h 561"/>
                <a:gd name="T20" fmla="*/ 939 w 963"/>
                <a:gd name="T21" fmla="*/ 80 h 561"/>
                <a:gd name="T22" fmla="*/ 951 w 963"/>
                <a:gd name="T23" fmla="*/ 10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63" h="561">
                  <a:moveTo>
                    <a:pt x="951" y="10"/>
                  </a:moveTo>
                  <a:cubicBezTo>
                    <a:pt x="951" y="10"/>
                    <a:pt x="955" y="42"/>
                    <a:pt x="934" y="62"/>
                  </a:cubicBezTo>
                  <a:cubicBezTo>
                    <a:pt x="914" y="82"/>
                    <a:pt x="882" y="95"/>
                    <a:pt x="849" y="96"/>
                  </a:cubicBezTo>
                  <a:cubicBezTo>
                    <a:pt x="817" y="97"/>
                    <a:pt x="289" y="96"/>
                    <a:pt x="289" y="96"/>
                  </a:cubicBezTo>
                  <a:cubicBezTo>
                    <a:pt x="289" y="0"/>
                    <a:pt x="289" y="0"/>
                    <a:pt x="289" y="0"/>
                  </a:cubicBezTo>
                  <a:cubicBezTo>
                    <a:pt x="0" y="289"/>
                    <a:pt x="0" y="289"/>
                    <a:pt x="0" y="289"/>
                  </a:cubicBezTo>
                  <a:cubicBezTo>
                    <a:pt x="272" y="561"/>
                    <a:pt x="272" y="561"/>
                    <a:pt x="272" y="561"/>
                  </a:cubicBezTo>
                  <a:cubicBezTo>
                    <a:pt x="272" y="466"/>
                    <a:pt x="272" y="466"/>
                    <a:pt x="272" y="466"/>
                  </a:cubicBezTo>
                  <a:cubicBezTo>
                    <a:pt x="528" y="466"/>
                    <a:pt x="528" y="466"/>
                    <a:pt x="528" y="466"/>
                  </a:cubicBezTo>
                  <a:cubicBezTo>
                    <a:pt x="528" y="466"/>
                    <a:pt x="551" y="468"/>
                    <a:pt x="573" y="446"/>
                  </a:cubicBezTo>
                  <a:cubicBezTo>
                    <a:pt x="595" y="424"/>
                    <a:pt x="939" y="80"/>
                    <a:pt x="939" y="80"/>
                  </a:cubicBezTo>
                  <a:cubicBezTo>
                    <a:pt x="939" y="80"/>
                    <a:pt x="963" y="57"/>
                    <a:pt x="951" y="1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zh-CN" altLang="en-US" dirty="0">
                <a:latin typeface="Microsoft YaHei UI" panose="020B0503020204020204" pitchFamily="34" charset="-122"/>
                <a:ea typeface="Microsoft YaHei UI" panose="020B0503020204020204" pitchFamily="34" charset="-122"/>
              </a:endParaRPr>
            </a:p>
          </p:txBody>
        </p:sp>
        <p:sp>
          <p:nvSpPr>
            <p:cNvPr id="41" name="任意多边形(F) 59">
              <a:extLst>
                <a:ext uri="{FF2B5EF4-FFF2-40B4-BE49-F238E27FC236}">
                  <a16:creationId xmlns:a16="http://schemas.microsoft.com/office/drawing/2014/main" id="{C5739E98-373F-4DF2-8A33-75EE4CC93846}"/>
                </a:ext>
              </a:extLst>
            </p:cNvPr>
            <p:cNvSpPr>
              <a:spLocks/>
            </p:cNvSpPr>
            <p:nvPr/>
          </p:nvSpPr>
          <p:spPr bwMode="auto">
            <a:xfrm>
              <a:off x="4409" y="866"/>
              <a:ext cx="1153" cy="1979"/>
            </a:xfrm>
            <a:custGeom>
              <a:avLst/>
              <a:gdLst>
                <a:gd name="T0" fmla="*/ 10 w 561"/>
                <a:gd name="T1" fmla="*/ 12 h 963"/>
                <a:gd name="T2" fmla="*/ 62 w 561"/>
                <a:gd name="T3" fmla="*/ 29 h 963"/>
                <a:gd name="T4" fmla="*/ 96 w 561"/>
                <a:gd name="T5" fmla="*/ 114 h 963"/>
                <a:gd name="T6" fmla="*/ 96 w 561"/>
                <a:gd name="T7" fmla="*/ 674 h 963"/>
                <a:gd name="T8" fmla="*/ 0 w 561"/>
                <a:gd name="T9" fmla="*/ 674 h 963"/>
                <a:gd name="T10" fmla="*/ 289 w 561"/>
                <a:gd name="T11" fmla="*/ 963 h 963"/>
                <a:gd name="T12" fmla="*/ 561 w 561"/>
                <a:gd name="T13" fmla="*/ 691 h 963"/>
                <a:gd name="T14" fmla="*/ 466 w 561"/>
                <a:gd name="T15" fmla="*/ 691 h 963"/>
                <a:gd name="T16" fmla="*/ 466 w 561"/>
                <a:gd name="T17" fmla="*/ 435 h 963"/>
                <a:gd name="T18" fmla="*/ 446 w 561"/>
                <a:gd name="T19" fmla="*/ 390 h 963"/>
                <a:gd name="T20" fmla="*/ 80 w 561"/>
                <a:gd name="T21" fmla="*/ 24 h 963"/>
                <a:gd name="T22" fmla="*/ 10 w 561"/>
                <a:gd name="T23" fmla="*/ 12 h 9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61" h="963">
                  <a:moveTo>
                    <a:pt x="10" y="12"/>
                  </a:moveTo>
                  <a:cubicBezTo>
                    <a:pt x="10" y="12"/>
                    <a:pt x="42" y="8"/>
                    <a:pt x="62" y="29"/>
                  </a:cubicBezTo>
                  <a:cubicBezTo>
                    <a:pt x="82" y="49"/>
                    <a:pt x="95" y="81"/>
                    <a:pt x="96" y="114"/>
                  </a:cubicBezTo>
                  <a:cubicBezTo>
                    <a:pt x="97" y="146"/>
                    <a:pt x="96" y="674"/>
                    <a:pt x="96" y="674"/>
                  </a:cubicBezTo>
                  <a:cubicBezTo>
                    <a:pt x="0" y="674"/>
                    <a:pt x="0" y="674"/>
                    <a:pt x="0" y="674"/>
                  </a:cubicBezTo>
                  <a:cubicBezTo>
                    <a:pt x="289" y="963"/>
                    <a:pt x="289" y="963"/>
                    <a:pt x="289" y="963"/>
                  </a:cubicBezTo>
                  <a:cubicBezTo>
                    <a:pt x="561" y="691"/>
                    <a:pt x="561" y="691"/>
                    <a:pt x="561" y="691"/>
                  </a:cubicBezTo>
                  <a:cubicBezTo>
                    <a:pt x="466" y="691"/>
                    <a:pt x="466" y="691"/>
                    <a:pt x="466" y="691"/>
                  </a:cubicBezTo>
                  <a:cubicBezTo>
                    <a:pt x="466" y="435"/>
                    <a:pt x="466" y="435"/>
                    <a:pt x="466" y="435"/>
                  </a:cubicBezTo>
                  <a:cubicBezTo>
                    <a:pt x="466" y="435"/>
                    <a:pt x="468" y="412"/>
                    <a:pt x="446" y="390"/>
                  </a:cubicBezTo>
                  <a:cubicBezTo>
                    <a:pt x="424" y="368"/>
                    <a:pt x="80" y="24"/>
                    <a:pt x="80" y="24"/>
                  </a:cubicBezTo>
                  <a:cubicBezTo>
                    <a:pt x="80" y="24"/>
                    <a:pt x="57" y="0"/>
                    <a:pt x="10" y="12"/>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rtlCol="0"/>
            <a:lstStyle/>
            <a:p>
              <a:pPr rtl="0" eaLnBrk="1" fontAlgn="auto" hangingPunct="1">
                <a:spcBef>
                  <a:spcPts val="0"/>
                </a:spcBef>
                <a:spcAft>
                  <a:spcPts val="0"/>
                </a:spcAft>
                <a:defRPr/>
              </a:pPr>
              <a:endParaRPr lang="zh-CN" altLang="en-US" dirty="0">
                <a:latin typeface="Microsoft YaHei UI" panose="020B0503020204020204" pitchFamily="34" charset="-122"/>
                <a:ea typeface="Microsoft YaHei UI" panose="020B0503020204020204" pitchFamily="34" charset="-122"/>
              </a:endParaRPr>
            </a:p>
          </p:txBody>
        </p:sp>
      </p:grpSp>
      <p:sp>
        <p:nvSpPr>
          <p:cNvPr id="42" name="文本框 14">
            <a:extLst>
              <a:ext uri="{FF2B5EF4-FFF2-40B4-BE49-F238E27FC236}">
                <a16:creationId xmlns:a16="http://schemas.microsoft.com/office/drawing/2014/main" id="{62D11301-E52E-4DA0-A6EA-BC0A63A02251}"/>
              </a:ext>
            </a:extLst>
          </p:cNvPr>
          <p:cNvSpPr txBox="1">
            <a:spLocks noChangeArrowheads="1"/>
          </p:cNvSpPr>
          <p:nvPr/>
        </p:nvSpPr>
        <p:spPr bwMode="auto">
          <a:xfrm>
            <a:off x="5945170" y="961172"/>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rtl="0" eaLnBrk="1" hangingPunct="1"/>
            <a:r>
              <a:rPr lang="en-US" altLang="zh-CN" sz="2400" dirty="0">
                <a:latin typeface="Microsoft YaHei UI" panose="020B0503020204020204" pitchFamily="34" charset="-122"/>
                <a:ea typeface="Microsoft YaHei UI" panose="020B0503020204020204" pitchFamily="34" charset="-122"/>
                <a:cs typeface="Lato Black" panose="020F0502020204030203" pitchFamily="34" charset="0"/>
              </a:rPr>
              <a:t>01</a:t>
            </a:r>
          </a:p>
        </p:txBody>
      </p:sp>
      <p:sp>
        <p:nvSpPr>
          <p:cNvPr id="43" name="文本框 15">
            <a:extLst>
              <a:ext uri="{FF2B5EF4-FFF2-40B4-BE49-F238E27FC236}">
                <a16:creationId xmlns:a16="http://schemas.microsoft.com/office/drawing/2014/main" id="{EC098D5F-31B1-44F0-B3E3-9C785FC46A1C}"/>
              </a:ext>
            </a:extLst>
          </p:cNvPr>
          <p:cNvSpPr txBox="1">
            <a:spLocks noChangeArrowheads="1"/>
          </p:cNvSpPr>
          <p:nvPr/>
        </p:nvSpPr>
        <p:spPr bwMode="auto">
          <a:xfrm>
            <a:off x="7200883" y="2121635"/>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rtl="0" eaLnBrk="1" hangingPunct="1"/>
            <a:r>
              <a:rPr lang="en-US" altLang="zh-CN" sz="2400" dirty="0">
                <a:latin typeface="Microsoft YaHei UI" panose="020B0503020204020204" pitchFamily="34" charset="-122"/>
                <a:ea typeface="Microsoft YaHei UI" panose="020B0503020204020204" pitchFamily="34" charset="-122"/>
                <a:cs typeface="Lato Black" panose="020F0502020204030203" pitchFamily="34" charset="0"/>
              </a:rPr>
              <a:t>02</a:t>
            </a:r>
          </a:p>
        </p:txBody>
      </p:sp>
      <p:sp>
        <p:nvSpPr>
          <p:cNvPr id="44" name="文本框 16">
            <a:extLst>
              <a:ext uri="{FF2B5EF4-FFF2-40B4-BE49-F238E27FC236}">
                <a16:creationId xmlns:a16="http://schemas.microsoft.com/office/drawing/2014/main" id="{85DBCACA-A2C2-49A6-B3F0-365E40B962B1}"/>
              </a:ext>
            </a:extLst>
          </p:cNvPr>
          <p:cNvSpPr txBox="1">
            <a:spLocks noChangeArrowheads="1"/>
          </p:cNvSpPr>
          <p:nvPr/>
        </p:nvSpPr>
        <p:spPr bwMode="auto">
          <a:xfrm>
            <a:off x="5972158" y="3266222"/>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rtl="0" eaLnBrk="1" hangingPunct="1"/>
            <a:r>
              <a:rPr lang="en-US" altLang="zh-CN" sz="2400" dirty="0">
                <a:latin typeface="Microsoft YaHei UI" panose="020B0503020204020204" pitchFamily="34" charset="-122"/>
                <a:ea typeface="Microsoft YaHei UI" panose="020B0503020204020204" pitchFamily="34" charset="-122"/>
                <a:cs typeface="Lato Black" panose="020F0502020204030203" pitchFamily="34" charset="0"/>
              </a:rPr>
              <a:t>03</a:t>
            </a:r>
          </a:p>
        </p:txBody>
      </p:sp>
      <p:sp>
        <p:nvSpPr>
          <p:cNvPr id="45" name="文本框 17">
            <a:extLst>
              <a:ext uri="{FF2B5EF4-FFF2-40B4-BE49-F238E27FC236}">
                <a16:creationId xmlns:a16="http://schemas.microsoft.com/office/drawing/2014/main" id="{7A1950C6-A3D8-469A-BDD6-495FF6F8E191}"/>
              </a:ext>
            </a:extLst>
          </p:cNvPr>
          <p:cNvSpPr txBox="1">
            <a:spLocks noChangeArrowheads="1"/>
          </p:cNvSpPr>
          <p:nvPr/>
        </p:nvSpPr>
        <p:spPr bwMode="auto">
          <a:xfrm>
            <a:off x="4797408" y="2148622"/>
            <a:ext cx="5469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rtlCol="0">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r" rtl="0" eaLnBrk="1" hangingPunct="1"/>
            <a:r>
              <a:rPr lang="en-US" altLang="zh-CN" sz="2400" dirty="0">
                <a:latin typeface="Microsoft YaHei UI" panose="020B0503020204020204" pitchFamily="34" charset="-122"/>
                <a:ea typeface="Microsoft YaHei UI" panose="020B0503020204020204" pitchFamily="34" charset="-122"/>
                <a:cs typeface="Lato Black" panose="020F0502020204030203" pitchFamily="34" charset="0"/>
              </a:rPr>
              <a:t>04</a:t>
            </a:r>
          </a:p>
        </p:txBody>
      </p:sp>
      <p:sp>
        <p:nvSpPr>
          <p:cNvPr id="46" name="文本框 18">
            <a:extLst>
              <a:ext uri="{FF2B5EF4-FFF2-40B4-BE49-F238E27FC236}">
                <a16:creationId xmlns:a16="http://schemas.microsoft.com/office/drawing/2014/main" id="{AD95C724-BDAC-427A-AE27-42444A23C596}"/>
              </a:ext>
            </a:extLst>
          </p:cNvPr>
          <p:cNvSpPr>
            <a:spLocks noChangeArrowheads="1"/>
          </p:cNvSpPr>
          <p:nvPr/>
        </p:nvSpPr>
        <p:spPr bwMode="auto">
          <a:xfrm>
            <a:off x="2943641" y="407134"/>
            <a:ext cx="1104900" cy="990600"/>
          </a:xfrm>
          <a:prstGeom prst="roundRect">
            <a:avLst>
              <a:gd name="adj" fmla="val 16667"/>
            </a:avLst>
          </a:prstGeom>
          <a:solidFill>
            <a:schemeClr val="bg1">
              <a:alpha val="20000"/>
            </a:schemeClr>
          </a:solidFill>
          <a:ln>
            <a:noFill/>
          </a:ln>
        </p:spPr>
        <p:txBody>
          <a:bodyPr rtlCol="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rtl="0" eaLnBrk="1" hangingPunct="1"/>
            <a:endParaRPr lang="zh-CN" altLang="en-US" sz="6600" dirty="0">
              <a:solidFill>
                <a:schemeClr val="bg1"/>
              </a:solidFill>
              <a:latin typeface="Microsoft YaHei UI" panose="020B0503020204020204" pitchFamily="34" charset="-122"/>
              <a:ea typeface="Microsoft YaHei UI" panose="020B0503020204020204" pitchFamily="34" charset="-122"/>
            </a:endParaRPr>
          </a:p>
        </p:txBody>
      </p:sp>
      <p:sp>
        <p:nvSpPr>
          <p:cNvPr id="47" name="文本框 46">
            <a:extLst>
              <a:ext uri="{FF2B5EF4-FFF2-40B4-BE49-F238E27FC236}">
                <a16:creationId xmlns:a16="http://schemas.microsoft.com/office/drawing/2014/main" id="{FB960581-F02F-4F3D-AB71-AAE72F678B1C}"/>
              </a:ext>
            </a:extLst>
          </p:cNvPr>
          <p:cNvSpPr txBox="1"/>
          <p:nvPr/>
        </p:nvSpPr>
        <p:spPr>
          <a:xfrm>
            <a:off x="8571378" y="493925"/>
            <a:ext cx="1104900" cy="990600"/>
          </a:xfrm>
          <a:prstGeom prst="roundRect">
            <a:avLst/>
          </a:prstGeom>
          <a:solidFill>
            <a:schemeClr val="bg1">
              <a:alpha val="20000"/>
            </a:schemeClr>
          </a:solidFill>
          <a:ln>
            <a:noFill/>
          </a:ln>
        </p:spPr>
        <p:txBody>
          <a:bodyPr rtlCol="0" anchor="ctr"/>
          <a:lstStyle/>
          <a:p>
            <a:pPr algn="ctr" rtl="0" eaLnBrk="1" fontAlgn="auto" hangingPunct="1">
              <a:spcBef>
                <a:spcPts val="0"/>
              </a:spcBef>
              <a:spcAft>
                <a:spcPts val="0"/>
              </a:spcAft>
              <a:defRPr/>
            </a:pPr>
            <a:endParaRPr lang="zh-CN" altLang="en-US" sz="6600" dirty="0">
              <a:solidFill>
                <a:schemeClr val="bg1"/>
              </a:solidFill>
              <a:latin typeface="Microsoft YaHei UI" panose="020B0503020204020204" pitchFamily="34" charset="-122"/>
              <a:ea typeface="Microsoft YaHei UI" panose="020B0503020204020204" pitchFamily="34" charset="-122"/>
            </a:endParaRPr>
          </a:p>
        </p:txBody>
      </p:sp>
      <p:sp>
        <p:nvSpPr>
          <p:cNvPr id="48" name="文本框 20">
            <a:extLst>
              <a:ext uri="{FF2B5EF4-FFF2-40B4-BE49-F238E27FC236}">
                <a16:creationId xmlns:a16="http://schemas.microsoft.com/office/drawing/2014/main" id="{F59687F4-E8BE-46B7-85B0-1E2B4496B1F9}"/>
              </a:ext>
            </a:extLst>
          </p:cNvPr>
          <p:cNvSpPr>
            <a:spLocks noChangeArrowheads="1"/>
          </p:cNvSpPr>
          <p:nvPr/>
        </p:nvSpPr>
        <p:spPr bwMode="auto">
          <a:xfrm>
            <a:off x="2826065" y="3271397"/>
            <a:ext cx="1104900" cy="990600"/>
          </a:xfrm>
          <a:prstGeom prst="roundRect">
            <a:avLst>
              <a:gd name="adj" fmla="val 16667"/>
            </a:avLst>
          </a:prstGeom>
          <a:solidFill>
            <a:schemeClr val="bg1">
              <a:alpha val="20000"/>
            </a:schemeClr>
          </a:solidFill>
          <a:ln>
            <a:noFill/>
          </a:ln>
        </p:spPr>
        <p:txBody>
          <a:bodyPr rtlCol="0" anchor="ct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algn="ctr" rtl="0" eaLnBrk="1" hangingPunct="1"/>
            <a:endParaRPr lang="zh-CN" altLang="en-US" sz="6600" dirty="0">
              <a:solidFill>
                <a:schemeClr val="bg1"/>
              </a:solidFill>
              <a:latin typeface="Microsoft YaHei UI" panose="020B0503020204020204" pitchFamily="34" charset="-122"/>
              <a:ea typeface="Microsoft YaHei UI" panose="020B0503020204020204" pitchFamily="34" charset="-122"/>
            </a:endParaRPr>
          </a:p>
        </p:txBody>
      </p:sp>
      <p:sp>
        <p:nvSpPr>
          <p:cNvPr id="49" name="文本框 48">
            <a:extLst>
              <a:ext uri="{FF2B5EF4-FFF2-40B4-BE49-F238E27FC236}">
                <a16:creationId xmlns:a16="http://schemas.microsoft.com/office/drawing/2014/main" id="{86D467AD-D86C-45C1-8E32-67C80506F64C}"/>
              </a:ext>
            </a:extLst>
          </p:cNvPr>
          <p:cNvSpPr txBox="1"/>
          <p:nvPr/>
        </p:nvSpPr>
        <p:spPr>
          <a:xfrm>
            <a:off x="8436464" y="3220894"/>
            <a:ext cx="1104900" cy="990600"/>
          </a:xfrm>
          <a:prstGeom prst="roundRect">
            <a:avLst/>
          </a:prstGeom>
          <a:solidFill>
            <a:schemeClr val="bg1">
              <a:alpha val="20000"/>
            </a:schemeClr>
          </a:solidFill>
          <a:ln>
            <a:noFill/>
          </a:ln>
        </p:spPr>
        <p:txBody>
          <a:bodyPr rtlCol="0" anchor="ctr"/>
          <a:lstStyle/>
          <a:p>
            <a:pPr algn="ctr" rtl="0" eaLnBrk="1" fontAlgn="auto" hangingPunct="1">
              <a:spcBef>
                <a:spcPts val="0"/>
              </a:spcBef>
              <a:spcAft>
                <a:spcPts val="0"/>
              </a:spcAft>
              <a:defRPr/>
            </a:pPr>
            <a:endParaRPr lang="zh-CN" altLang="en-US" sz="6600" dirty="0">
              <a:solidFill>
                <a:schemeClr val="bg1"/>
              </a:solidFill>
              <a:latin typeface="Microsoft YaHei UI" panose="020B0503020204020204" pitchFamily="34" charset="-122"/>
              <a:ea typeface="Microsoft YaHei UI" panose="020B0503020204020204" pitchFamily="34" charset="-122"/>
            </a:endParaRPr>
          </a:p>
        </p:txBody>
      </p:sp>
      <p:sp>
        <p:nvSpPr>
          <p:cNvPr id="50" name="任意多边形(F) 229">
            <a:extLst>
              <a:ext uri="{FF2B5EF4-FFF2-40B4-BE49-F238E27FC236}">
                <a16:creationId xmlns:a16="http://schemas.microsoft.com/office/drawing/2014/main" id="{EBE20B27-B2D5-4EE7-A085-DE0C85AFA74D}"/>
              </a:ext>
            </a:extLst>
          </p:cNvPr>
          <p:cNvSpPr>
            <a:spLocks noEditPoints="1"/>
          </p:cNvSpPr>
          <p:nvPr/>
        </p:nvSpPr>
        <p:spPr bwMode="auto">
          <a:xfrm>
            <a:off x="3264688" y="682465"/>
            <a:ext cx="446088" cy="446088"/>
          </a:xfrm>
          <a:custGeom>
            <a:avLst/>
            <a:gdLst>
              <a:gd name="T0" fmla="*/ 388564 w 791"/>
              <a:gd name="T1" fmla="*/ 73785 h 792"/>
              <a:gd name="T2" fmla="*/ 0 w 791"/>
              <a:gd name="T3" fmla="*/ 232056 h 792"/>
              <a:gd name="T4" fmla="*/ 4512 w 791"/>
              <a:gd name="T5" fmla="*/ 268667 h 792"/>
              <a:gd name="T6" fmla="*/ 32145 w 791"/>
              <a:gd name="T7" fmla="*/ 338509 h 792"/>
              <a:gd name="T8" fmla="*/ 360366 w 791"/>
              <a:gd name="T9" fmla="*/ 341325 h 792"/>
              <a:gd name="T10" fmla="*/ 327657 w 791"/>
              <a:gd name="T11" fmla="*/ 350337 h 792"/>
              <a:gd name="T12" fmla="*/ 38913 w 791"/>
              <a:gd name="T13" fmla="*/ 334566 h 792"/>
              <a:gd name="T14" fmla="*/ 218814 w 791"/>
              <a:gd name="T15" fmla="*/ 306967 h 792"/>
              <a:gd name="T16" fmla="*/ 36093 w 791"/>
              <a:gd name="T17" fmla="*/ 272046 h 792"/>
              <a:gd name="T18" fmla="*/ 81209 w 791"/>
              <a:gd name="T19" fmla="*/ 152639 h 792"/>
              <a:gd name="T20" fmla="*/ 104895 w 791"/>
              <a:gd name="T21" fmla="*/ 192066 h 792"/>
              <a:gd name="T22" fmla="*/ 103767 w 791"/>
              <a:gd name="T23" fmla="*/ 216285 h 792"/>
              <a:gd name="T24" fmla="*/ 162419 w 791"/>
              <a:gd name="T25" fmla="*/ 190376 h 792"/>
              <a:gd name="T26" fmla="*/ 122942 w 791"/>
              <a:gd name="T27" fmla="*/ 292323 h 792"/>
              <a:gd name="T28" fmla="*/ 197948 w 791"/>
              <a:gd name="T29" fmla="*/ 223044 h 792"/>
              <a:gd name="T30" fmla="*/ 178209 w 791"/>
              <a:gd name="T31" fmla="*/ 198261 h 792"/>
              <a:gd name="T32" fmla="*/ 289308 w 791"/>
              <a:gd name="T33" fmla="*/ 67589 h 792"/>
              <a:gd name="T34" fmla="*/ 329349 w 791"/>
              <a:gd name="T35" fmla="*/ 145880 h 792"/>
              <a:gd name="T36" fmla="*/ 344011 w 791"/>
              <a:gd name="T37" fmla="*/ 273173 h 792"/>
              <a:gd name="T38" fmla="*/ 305663 w 791"/>
              <a:gd name="T39" fmla="*/ 355969 h 792"/>
              <a:gd name="T40" fmla="*/ 224453 w 791"/>
              <a:gd name="T41" fmla="*/ 346957 h 792"/>
              <a:gd name="T42" fmla="*/ 274645 w 791"/>
              <a:gd name="T43" fmla="*/ 279368 h 792"/>
              <a:gd name="T44" fmla="*/ 328221 w 791"/>
              <a:gd name="T45" fmla="*/ 327807 h 792"/>
              <a:gd name="T46" fmla="*/ 221070 w 791"/>
              <a:gd name="T47" fmla="*/ 238815 h 792"/>
              <a:gd name="T48" fmla="*/ 226709 w 791"/>
              <a:gd name="T49" fmla="*/ 259655 h 792"/>
              <a:gd name="T50" fmla="*/ 270698 w 791"/>
              <a:gd name="T51" fmla="*/ 233182 h 792"/>
              <a:gd name="T52" fmla="*/ 324273 w 791"/>
              <a:gd name="T53" fmla="*/ 284437 h 792"/>
              <a:gd name="T54" fmla="*/ 244192 w 791"/>
              <a:gd name="T55" fmla="*/ 292323 h 792"/>
              <a:gd name="T56" fmla="*/ 301151 w 791"/>
              <a:gd name="T57" fmla="*/ 261908 h 792"/>
              <a:gd name="T58" fmla="*/ 226709 w 791"/>
              <a:gd name="T59" fmla="*/ 304151 h 792"/>
              <a:gd name="T60" fmla="*/ 303971 w 791"/>
              <a:gd name="T61" fmla="*/ 67026 h 792"/>
              <a:gd name="T62" fmla="*/ 281977 w 791"/>
              <a:gd name="T63" fmla="*/ 82233 h 792"/>
              <a:gd name="T64" fmla="*/ 284232 w 791"/>
              <a:gd name="T65" fmla="*/ 98004 h 792"/>
              <a:gd name="T66" fmla="*/ 263930 w 791"/>
              <a:gd name="T67" fmla="*/ 91245 h 792"/>
              <a:gd name="T68" fmla="*/ 269570 w 791"/>
              <a:gd name="T69" fmla="*/ 126730 h 792"/>
              <a:gd name="T70" fmla="*/ 297203 w 791"/>
              <a:gd name="T71" fmla="*/ 81107 h 792"/>
              <a:gd name="T72" fmla="*/ 242500 w 791"/>
              <a:gd name="T73" fmla="*/ 109269 h 792"/>
              <a:gd name="T74" fmla="*/ 241936 w 791"/>
              <a:gd name="T75" fmla="*/ 143627 h 792"/>
              <a:gd name="T76" fmla="*/ 226709 w 791"/>
              <a:gd name="T77" fmla="*/ 207273 h 792"/>
              <a:gd name="T78" fmla="*/ 283105 w 791"/>
              <a:gd name="T79" fmla="*/ 372866 h 792"/>
              <a:gd name="T80" fmla="*/ 293820 w 791"/>
              <a:gd name="T81" fmla="*/ 377372 h 792"/>
              <a:gd name="T82" fmla="*/ 270134 w 791"/>
              <a:gd name="T83" fmla="*/ 346394 h 792"/>
              <a:gd name="T84" fmla="*/ 311866 w 791"/>
              <a:gd name="T85" fmla="*/ 73222 h 792"/>
              <a:gd name="T86" fmla="*/ 244756 w 791"/>
              <a:gd name="T87" fmla="*/ 9012 h 792"/>
              <a:gd name="T88" fmla="*/ 288180 w 791"/>
              <a:gd name="T89" fmla="*/ 18024 h 792"/>
              <a:gd name="T90" fmla="*/ 292692 w 791"/>
              <a:gd name="T91" fmla="*/ 39990 h 792"/>
              <a:gd name="T92" fmla="*/ 251523 w 791"/>
              <a:gd name="T93" fmla="*/ 90682 h 792"/>
              <a:gd name="T94" fmla="*/ 224453 w 791"/>
              <a:gd name="T95" fmla="*/ 146443 h 792"/>
              <a:gd name="T96" fmla="*/ 177081 w 791"/>
              <a:gd name="T97" fmla="*/ 190376 h 792"/>
              <a:gd name="T98" fmla="*/ 151703 w 791"/>
              <a:gd name="T99" fmla="*/ 172915 h 792"/>
              <a:gd name="T100" fmla="*/ 81209 w 791"/>
              <a:gd name="T101" fmla="*/ 136305 h 792"/>
              <a:gd name="T102" fmla="*/ 25942 w 791"/>
              <a:gd name="T103" fmla="*/ 226423 h 792"/>
              <a:gd name="T104" fmla="*/ 36657 w 791"/>
              <a:gd name="T105" fmla="*/ 226987 h 792"/>
              <a:gd name="T106" fmla="*/ 21994 w 791"/>
              <a:gd name="T107" fmla="*/ 296829 h 792"/>
              <a:gd name="T108" fmla="*/ 13535 w 791"/>
              <a:gd name="T109" fmla="*/ 272609 h 792"/>
              <a:gd name="T110" fmla="*/ 7895 w 791"/>
              <a:gd name="T111" fmla="*/ 232619 h 792"/>
              <a:gd name="T112" fmla="*/ 258291 w 791"/>
              <a:gd name="T113" fmla="*/ 434823 h 792"/>
              <a:gd name="T114" fmla="*/ 329913 w 791"/>
              <a:gd name="T115" fmla="*/ 379625 h 792"/>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791" h="792">
                <a:moveTo>
                  <a:pt x="691" y="658"/>
                </a:moveTo>
                <a:cubicBezTo>
                  <a:pt x="724" y="621"/>
                  <a:pt x="751" y="577"/>
                  <a:pt x="768" y="529"/>
                </a:cubicBezTo>
                <a:cubicBezTo>
                  <a:pt x="768" y="528"/>
                  <a:pt x="769" y="528"/>
                  <a:pt x="769" y="527"/>
                </a:cubicBezTo>
                <a:cubicBezTo>
                  <a:pt x="783" y="486"/>
                  <a:pt x="791" y="442"/>
                  <a:pt x="791" y="396"/>
                </a:cubicBezTo>
                <a:cubicBezTo>
                  <a:pt x="791" y="350"/>
                  <a:pt x="783" y="306"/>
                  <a:pt x="769" y="265"/>
                </a:cubicBezTo>
                <a:cubicBezTo>
                  <a:pt x="769" y="264"/>
                  <a:pt x="768" y="264"/>
                  <a:pt x="768" y="263"/>
                </a:cubicBezTo>
                <a:cubicBezTo>
                  <a:pt x="751" y="215"/>
                  <a:pt x="724" y="171"/>
                  <a:pt x="691" y="133"/>
                </a:cubicBezTo>
                <a:cubicBezTo>
                  <a:pt x="691" y="133"/>
                  <a:pt x="690" y="132"/>
                  <a:pt x="689" y="131"/>
                </a:cubicBezTo>
                <a:cubicBezTo>
                  <a:pt x="651" y="89"/>
                  <a:pt x="604" y="55"/>
                  <a:pt x="551" y="32"/>
                </a:cubicBezTo>
                <a:cubicBezTo>
                  <a:pt x="551" y="32"/>
                  <a:pt x="550" y="32"/>
                  <a:pt x="550" y="32"/>
                </a:cubicBezTo>
                <a:cubicBezTo>
                  <a:pt x="504" y="12"/>
                  <a:pt x="456" y="2"/>
                  <a:pt x="406" y="0"/>
                </a:cubicBezTo>
                <a:cubicBezTo>
                  <a:pt x="406" y="0"/>
                  <a:pt x="406" y="0"/>
                  <a:pt x="406" y="0"/>
                </a:cubicBezTo>
                <a:cubicBezTo>
                  <a:pt x="402" y="0"/>
                  <a:pt x="399" y="0"/>
                  <a:pt x="395" y="0"/>
                </a:cubicBezTo>
                <a:cubicBezTo>
                  <a:pt x="177" y="0"/>
                  <a:pt x="0" y="178"/>
                  <a:pt x="0" y="396"/>
                </a:cubicBezTo>
                <a:cubicBezTo>
                  <a:pt x="0" y="400"/>
                  <a:pt x="0" y="404"/>
                  <a:pt x="0" y="408"/>
                </a:cubicBezTo>
                <a:cubicBezTo>
                  <a:pt x="0" y="409"/>
                  <a:pt x="0" y="411"/>
                  <a:pt x="0" y="412"/>
                </a:cubicBezTo>
                <a:cubicBezTo>
                  <a:pt x="0" y="415"/>
                  <a:pt x="0" y="418"/>
                  <a:pt x="0" y="421"/>
                </a:cubicBezTo>
                <a:cubicBezTo>
                  <a:pt x="1" y="422"/>
                  <a:pt x="1" y="423"/>
                  <a:pt x="1" y="424"/>
                </a:cubicBezTo>
                <a:cubicBezTo>
                  <a:pt x="1" y="433"/>
                  <a:pt x="2" y="441"/>
                  <a:pt x="3" y="449"/>
                </a:cubicBezTo>
                <a:cubicBezTo>
                  <a:pt x="3" y="450"/>
                  <a:pt x="3" y="451"/>
                  <a:pt x="4" y="451"/>
                </a:cubicBezTo>
                <a:cubicBezTo>
                  <a:pt x="4" y="455"/>
                  <a:pt x="5" y="459"/>
                  <a:pt x="5" y="462"/>
                </a:cubicBezTo>
                <a:cubicBezTo>
                  <a:pt x="5" y="463"/>
                  <a:pt x="5" y="463"/>
                  <a:pt x="6" y="464"/>
                </a:cubicBezTo>
                <a:cubicBezTo>
                  <a:pt x="6" y="468"/>
                  <a:pt x="7" y="472"/>
                  <a:pt x="8" y="476"/>
                </a:cubicBezTo>
                <a:cubicBezTo>
                  <a:pt x="8" y="477"/>
                  <a:pt x="8" y="477"/>
                  <a:pt x="8" y="477"/>
                </a:cubicBezTo>
                <a:cubicBezTo>
                  <a:pt x="9" y="481"/>
                  <a:pt x="10" y="485"/>
                  <a:pt x="10" y="488"/>
                </a:cubicBezTo>
                <a:cubicBezTo>
                  <a:pt x="11" y="489"/>
                  <a:pt x="11" y="491"/>
                  <a:pt x="11" y="492"/>
                </a:cubicBezTo>
                <a:cubicBezTo>
                  <a:pt x="12" y="494"/>
                  <a:pt x="13" y="497"/>
                  <a:pt x="14" y="500"/>
                </a:cubicBezTo>
                <a:cubicBezTo>
                  <a:pt x="14" y="501"/>
                  <a:pt x="14" y="503"/>
                  <a:pt x="15" y="504"/>
                </a:cubicBezTo>
                <a:cubicBezTo>
                  <a:pt x="16" y="507"/>
                  <a:pt x="17" y="511"/>
                  <a:pt x="18" y="514"/>
                </a:cubicBezTo>
                <a:cubicBezTo>
                  <a:pt x="18" y="516"/>
                  <a:pt x="19" y="518"/>
                  <a:pt x="20" y="521"/>
                </a:cubicBezTo>
                <a:cubicBezTo>
                  <a:pt x="20" y="522"/>
                  <a:pt x="21" y="523"/>
                  <a:pt x="21" y="524"/>
                </a:cubicBezTo>
                <a:cubicBezTo>
                  <a:pt x="30" y="551"/>
                  <a:pt x="42" y="577"/>
                  <a:pt x="57" y="601"/>
                </a:cubicBezTo>
                <a:cubicBezTo>
                  <a:pt x="57" y="602"/>
                  <a:pt x="58" y="602"/>
                  <a:pt x="58" y="602"/>
                </a:cubicBezTo>
                <a:cubicBezTo>
                  <a:pt x="70" y="622"/>
                  <a:pt x="84" y="641"/>
                  <a:pt x="100" y="659"/>
                </a:cubicBezTo>
                <a:cubicBezTo>
                  <a:pt x="100" y="659"/>
                  <a:pt x="101" y="660"/>
                  <a:pt x="102" y="661"/>
                </a:cubicBezTo>
                <a:cubicBezTo>
                  <a:pt x="174" y="741"/>
                  <a:pt x="279" y="792"/>
                  <a:pt x="395" y="792"/>
                </a:cubicBezTo>
                <a:cubicBezTo>
                  <a:pt x="512" y="792"/>
                  <a:pt x="617" y="741"/>
                  <a:pt x="689" y="661"/>
                </a:cubicBezTo>
                <a:cubicBezTo>
                  <a:pt x="690" y="660"/>
                  <a:pt x="691" y="659"/>
                  <a:pt x="691" y="658"/>
                </a:cubicBezTo>
                <a:moveTo>
                  <a:pt x="652" y="610"/>
                </a:moveTo>
                <a:cubicBezTo>
                  <a:pt x="649" y="606"/>
                  <a:pt x="644" y="604"/>
                  <a:pt x="639" y="606"/>
                </a:cubicBezTo>
                <a:cubicBezTo>
                  <a:pt x="635" y="609"/>
                  <a:pt x="634" y="613"/>
                  <a:pt x="632" y="618"/>
                </a:cubicBezTo>
                <a:cubicBezTo>
                  <a:pt x="632" y="620"/>
                  <a:pt x="631" y="623"/>
                  <a:pt x="630" y="626"/>
                </a:cubicBezTo>
                <a:cubicBezTo>
                  <a:pt x="628" y="629"/>
                  <a:pt x="626" y="633"/>
                  <a:pt x="624" y="637"/>
                </a:cubicBezTo>
                <a:cubicBezTo>
                  <a:pt x="622" y="642"/>
                  <a:pt x="620" y="645"/>
                  <a:pt x="620" y="647"/>
                </a:cubicBezTo>
                <a:cubicBezTo>
                  <a:pt x="620" y="648"/>
                  <a:pt x="620" y="648"/>
                  <a:pt x="620" y="648"/>
                </a:cubicBezTo>
                <a:cubicBezTo>
                  <a:pt x="551" y="648"/>
                  <a:pt x="551" y="648"/>
                  <a:pt x="551" y="648"/>
                </a:cubicBezTo>
                <a:cubicBezTo>
                  <a:pt x="551" y="646"/>
                  <a:pt x="552" y="645"/>
                  <a:pt x="553" y="643"/>
                </a:cubicBezTo>
                <a:cubicBezTo>
                  <a:pt x="563" y="639"/>
                  <a:pt x="573" y="632"/>
                  <a:pt x="581" y="622"/>
                </a:cubicBezTo>
                <a:cubicBezTo>
                  <a:pt x="593" y="609"/>
                  <a:pt x="598" y="593"/>
                  <a:pt x="596" y="579"/>
                </a:cubicBezTo>
                <a:cubicBezTo>
                  <a:pt x="594" y="569"/>
                  <a:pt x="590" y="550"/>
                  <a:pt x="585" y="533"/>
                </a:cubicBezTo>
                <a:cubicBezTo>
                  <a:pt x="752" y="533"/>
                  <a:pt x="752" y="533"/>
                  <a:pt x="752" y="533"/>
                </a:cubicBezTo>
                <a:cubicBezTo>
                  <a:pt x="735" y="575"/>
                  <a:pt x="711" y="614"/>
                  <a:pt x="682" y="648"/>
                </a:cubicBezTo>
                <a:cubicBezTo>
                  <a:pt x="640" y="648"/>
                  <a:pt x="640" y="648"/>
                  <a:pt x="640" y="648"/>
                </a:cubicBezTo>
                <a:cubicBezTo>
                  <a:pt x="644" y="644"/>
                  <a:pt x="648" y="639"/>
                  <a:pt x="649" y="637"/>
                </a:cubicBezTo>
                <a:cubicBezTo>
                  <a:pt x="653" y="632"/>
                  <a:pt x="655" y="617"/>
                  <a:pt x="652" y="610"/>
                </a:cubicBezTo>
                <a:moveTo>
                  <a:pt x="69" y="594"/>
                </a:moveTo>
                <a:cubicBezTo>
                  <a:pt x="61" y="570"/>
                  <a:pt x="54" y="550"/>
                  <a:pt x="49" y="533"/>
                </a:cubicBezTo>
                <a:cubicBezTo>
                  <a:pt x="206" y="533"/>
                  <a:pt x="206" y="533"/>
                  <a:pt x="206" y="533"/>
                </a:cubicBezTo>
                <a:cubicBezTo>
                  <a:pt x="214" y="574"/>
                  <a:pt x="225" y="613"/>
                  <a:pt x="240" y="648"/>
                </a:cubicBezTo>
                <a:cubicBezTo>
                  <a:pt x="109" y="648"/>
                  <a:pt x="109" y="648"/>
                  <a:pt x="109" y="648"/>
                </a:cubicBezTo>
                <a:cubicBezTo>
                  <a:pt x="94" y="631"/>
                  <a:pt x="81" y="613"/>
                  <a:pt x="69" y="594"/>
                </a:cubicBezTo>
                <a:moveTo>
                  <a:pt x="220" y="533"/>
                </a:moveTo>
                <a:cubicBezTo>
                  <a:pt x="388" y="533"/>
                  <a:pt x="388" y="533"/>
                  <a:pt x="388" y="533"/>
                </a:cubicBezTo>
                <a:cubicBezTo>
                  <a:pt x="388" y="545"/>
                  <a:pt x="388" y="545"/>
                  <a:pt x="388" y="545"/>
                </a:cubicBezTo>
                <a:cubicBezTo>
                  <a:pt x="378" y="549"/>
                  <a:pt x="369" y="555"/>
                  <a:pt x="371" y="567"/>
                </a:cubicBezTo>
                <a:cubicBezTo>
                  <a:pt x="377" y="608"/>
                  <a:pt x="384" y="621"/>
                  <a:pt x="388" y="626"/>
                </a:cubicBezTo>
                <a:cubicBezTo>
                  <a:pt x="388" y="648"/>
                  <a:pt x="388" y="648"/>
                  <a:pt x="388" y="648"/>
                </a:cubicBezTo>
                <a:cubicBezTo>
                  <a:pt x="255" y="648"/>
                  <a:pt x="255" y="648"/>
                  <a:pt x="255" y="648"/>
                </a:cubicBezTo>
                <a:cubicBezTo>
                  <a:pt x="240" y="614"/>
                  <a:pt x="228" y="575"/>
                  <a:pt x="220" y="533"/>
                </a:cubicBezTo>
                <a:moveTo>
                  <a:pt x="61" y="426"/>
                </a:moveTo>
                <a:cubicBezTo>
                  <a:pt x="64" y="439"/>
                  <a:pt x="68" y="461"/>
                  <a:pt x="66" y="475"/>
                </a:cubicBezTo>
                <a:cubicBezTo>
                  <a:pt x="65" y="481"/>
                  <a:pt x="64" y="483"/>
                  <a:pt x="64" y="483"/>
                </a:cubicBezTo>
                <a:cubicBezTo>
                  <a:pt x="58" y="478"/>
                  <a:pt x="58" y="445"/>
                  <a:pt x="61" y="426"/>
                </a:cubicBezTo>
                <a:moveTo>
                  <a:pt x="51" y="389"/>
                </a:moveTo>
                <a:cubicBezTo>
                  <a:pt x="54" y="382"/>
                  <a:pt x="58" y="374"/>
                  <a:pt x="61" y="366"/>
                </a:cubicBezTo>
                <a:cubicBezTo>
                  <a:pt x="89" y="303"/>
                  <a:pt x="106" y="280"/>
                  <a:pt x="107" y="279"/>
                </a:cubicBezTo>
                <a:cubicBezTo>
                  <a:pt x="107" y="278"/>
                  <a:pt x="108" y="277"/>
                  <a:pt x="108" y="276"/>
                </a:cubicBezTo>
                <a:cubicBezTo>
                  <a:pt x="108" y="275"/>
                  <a:pt x="109" y="260"/>
                  <a:pt x="110" y="246"/>
                </a:cubicBezTo>
                <a:cubicBezTo>
                  <a:pt x="119" y="249"/>
                  <a:pt x="128" y="251"/>
                  <a:pt x="134" y="251"/>
                </a:cubicBezTo>
                <a:cubicBezTo>
                  <a:pt x="140" y="264"/>
                  <a:pt x="142" y="269"/>
                  <a:pt x="144" y="271"/>
                </a:cubicBezTo>
                <a:cubicBezTo>
                  <a:pt x="144" y="273"/>
                  <a:pt x="145" y="277"/>
                  <a:pt x="145" y="281"/>
                </a:cubicBezTo>
                <a:cubicBezTo>
                  <a:pt x="152" y="337"/>
                  <a:pt x="157" y="354"/>
                  <a:pt x="168" y="354"/>
                </a:cubicBezTo>
                <a:cubicBezTo>
                  <a:pt x="170" y="354"/>
                  <a:pt x="172" y="353"/>
                  <a:pt x="173" y="352"/>
                </a:cubicBezTo>
                <a:cubicBezTo>
                  <a:pt x="169" y="362"/>
                  <a:pt x="168" y="376"/>
                  <a:pt x="170" y="385"/>
                </a:cubicBezTo>
                <a:cubicBezTo>
                  <a:pt x="170" y="386"/>
                  <a:pt x="171" y="388"/>
                  <a:pt x="171" y="389"/>
                </a:cubicBezTo>
                <a:lnTo>
                  <a:pt x="51" y="389"/>
                </a:lnTo>
                <a:close/>
                <a:moveTo>
                  <a:pt x="195" y="348"/>
                </a:moveTo>
                <a:cubicBezTo>
                  <a:pt x="193" y="344"/>
                  <a:pt x="190" y="341"/>
                  <a:pt x="186" y="341"/>
                </a:cubicBezTo>
                <a:cubicBezTo>
                  <a:pt x="185" y="341"/>
                  <a:pt x="184" y="341"/>
                  <a:pt x="183" y="341"/>
                </a:cubicBezTo>
                <a:cubicBezTo>
                  <a:pt x="187" y="335"/>
                  <a:pt x="189" y="328"/>
                  <a:pt x="191" y="321"/>
                </a:cubicBezTo>
                <a:cubicBezTo>
                  <a:pt x="192" y="315"/>
                  <a:pt x="194" y="310"/>
                  <a:pt x="196" y="305"/>
                </a:cubicBezTo>
                <a:cubicBezTo>
                  <a:pt x="196" y="304"/>
                  <a:pt x="198" y="302"/>
                  <a:pt x="200" y="299"/>
                </a:cubicBezTo>
                <a:cubicBezTo>
                  <a:pt x="198" y="315"/>
                  <a:pt x="196" y="331"/>
                  <a:pt x="195" y="348"/>
                </a:cubicBezTo>
                <a:moveTo>
                  <a:pt x="183" y="374"/>
                </a:moveTo>
                <a:cubicBezTo>
                  <a:pt x="183" y="369"/>
                  <a:pt x="184" y="363"/>
                  <a:pt x="185" y="360"/>
                </a:cubicBezTo>
                <a:cubicBezTo>
                  <a:pt x="187" y="368"/>
                  <a:pt x="187" y="380"/>
                  <a:pt x="184" y="384"/>
                </a:cubicBezTo>
                <a:cubicBezTo>
                  <a:pt x="184" y="383"/>
                  <a:pt x="183" y="380"/>
                  <a:pt x="183" y="374"/>
                </a:cubicBezTo>
                <a:moveTo>
                  <a:pt x="216" y="287"/>
                </a:moveTo>
                <a:cubicBezTo>
                  <a:pt x="228" y="279"/>
                  <a:pt x="242" y="272"/>
                  <a:pt x="250" y="272"/>
                </a:cubicBezTo>
                <a:cubicBezTo>
                  <a:pt x="251" y="272"/>
                  <a:pt x="252" y="272"/>
                  <a:pt x="252" y="272"/>
                </a:cubicBezTo>
                <a:cubicBezTo>
                  <a:pt x="257" y="273"/>
                  <a:pt x="257" y="293"/>
                  <a:pt x="254" y="311"/>
                </a:cubicBezTo>
                <a:cubicBezTo>
                  <a:pt x="253" y="313"/>
                  <a:pt x="254" y="316"/>
                  <a:pt x="255" y="317"/>
                </a:cubicBezTo>
                <a:cubicBezTo>
                  <a:pt x="256" y="319"/>
                  <a:pt x="258" y="320"/>
                  <a:pt x="260" y="320"/>
                </a:cubicBezTo>
                <a:cubicBezTo>
                  <a:pt x="261" y="320"/>
                  <a:pt x="283" y="321"/>
                  <a:pt x="288" y="338"/>
                </a:cubicBezTo>
                <a:cubicBezTo>
                  <a:pt x="290" y="344"/>
                  <a:pt x="289" y="345"/>
                  <a:pt x="283" y="350"/>
                </a:cubicBezTo>
                <a:cubicBezTo>
                  <a:pt x="276" y="356"/>
                  <a:pt x="265" y="365"/>
                  <a:pt x="263" y="389"/>
                </a:cubicBezTo>
                <a:cubicBezTo>
                  <a:pt x="208" y="389"/>
                  <a:pt x="208" y="389"/>
                  <a:pt x="208" y="389"/>
                </a:cubicBezTo>
                <a:cubicBezTo>
                  <a:pt x="208" y="354"/>
                  <a:pt x="211" y="320"/>
                  <a:pt x="216" y="287"/>
                </a:cubicBezTo>
                <a:moveTo>
                  <a:pt x="264" y="403"/>
                </a:moveTo>
                <a:cubicBezTo>
                  <a:pt x="274" y="439"/>
                  <a:pt x="335" y="462"/>
                  <a:pt x="388" y="476"/>
                </a:cubicBezTo>
                <a:cubicBezTo>
                  <a:pt x="388" y="519"/>
                  <a:pt x="388" y="519"/>
                  <a:pt x="388" y="519"/>
                </a:cubicBezTo>
                <a:cubicBezTo>
                  <a:pt x="218" y="519"/>
                  <a:pt x="218" y="519"/>
                  <a:pt x="218" y="519"/>
                </a:cubicBezTo>
                <a:cubicBezTo>
                  <a:pt x="212" y="482"/>
                  <a:pt x="208" y="443"/>
                  <a:pt x="208" y="403"/>
                </a:cubicBezTo>
                <a:lnTo>
                  <a:pt x="264" y="403"/>
                </a:lnTo>
                <a:close/>
                <a:moveTo>
                  <a:pt x="358" y="299"/>
                </a:moveTo>
                <a:cubicBezTo>
                  <a:pt x="357" y="285"/>
                  <a:pt x="357" y="285"/>
                  <a:pt x="367" y="284"/>
                </a:cubicBezTo>
                <a:cubicBezTo>
                  <a:pt x="373" y="283"/>
                  <a:pt x="381" y="282"/>
                  <a:pt x="388" y="279"/>
                </a:cubicBezTo>
                <a:cubicBezTo>
                  <a:pt x="388" y="370"/>
                  <a:pt x="388" y="370"/>
                  <a:pt x="388" y="370"/>
                </a:cubicBezTo>
                <a:cubicBezTo>
                  <a:pt x="372" y="374"/>
                  <a:pt x="354" y="388"/>
                  <a:pt x="354" y="388"/>
                </a:cubicBezTo>
                <a:cubicBezTo>
                  <a:pt x="351" y="390"/>
                  <a:pt x="350" y="393"/>
                  <a:pt x="351" y="396"/>
                </a:cubicBezTo>
                <a:cubicBezTo>
                  <a:pt x="355" y="406"/>
                  <a:pt x="368" y="439"/>
                  <a:pt x="386" y="440"/>
                </a:cubicBezTo>
                <a:cubicBezTo>
                  <a:pt x="386" y="440"/>
                  <a:pt x="386" y="440"/>
                  <a:pt x="387" y="440"/>
                </a:cubicBezTo>
                <a:cubicBezTo>
                  <a:pt x="387" y="440"/>
                  <a:pt x="387" y="440"/>
                  <a:pt x="387" y="440"/>
                </a:cubicBezTo>
                <a:cubicBezTo>
                  <a:pt x="387" y="440"/>
                  <a:pt x="388" y="440"/>
                  <a:pt x="388" y="440"/>
                </a:cubicBezTo>
                <a:cubicBezTo>
                  <a:pt x="388" y="450"/>
                  <a:pt x="388" y="450"/>
                  <a:pt x="388" y="450"/>
                </a:cubicBezTo>
                <a:cubicBezTo>
                  <a:pt x="387" y="449"/>
                  <a:pt x="385" y="448"/>
                  <a:pt x="383" y="446"/>
                </a:cubicBezTo>
                <a:cubicBezTo>
                  <a:pt x="363" y="432"/>
                  <a:pt x="328" y="407"/>
                  <a:pt x="322" y="391"/>
                </a:cubicBezTo>
                <a:cubicBezTo>
                  <a:pt x="315" y="371"/>
                  <a:pt x="315" y="357"/>
                  <a:pt x="316" y="352"/>
                </a:cubicBezTo>
                <a:cubicBezTo>
                  <a:pt x="317" y="353"/>
                  <a:pt x="319" y="355"/>
                  <a:pt x="323" y="359"/>
                </a:cubicBezTo>
                <a:cubicBezTo>
                  <a:pt x="329" y="366"/>
                  <a:pt x="334" y="369"/>
                  <a:pt x="340" y="369"/>
                </a:cubicBezTo>
                <a:cubicBezTo>
                  <a:pt x="358" y="369"/>
                  <a:pt x="358" y="339"/>
                  <a:pt x="358" y="315"/>
                </a:cubicBezTo>
                <a:cubicBezTo>
                  <a:pt x="359" y="309"/>
                  <a:pt x="358" y="304"/>
                  <a:pt x="358" y="299"/>
                </a:cubicBezTo>
                <a:moveTo>
                  <a:pt x="504" y="86"/>
                </a:moveTo>
                <a:cubicBezTo>
                  <a:pt x="513" y="99"/>
                  <a:pt x="522" y="114"/>
                  <a:pt x="529" y="130"/>
                </a:cubicBezTo>
                <a:cubicBezTo>
                  <a:pt x="517" y="130"/>
                  <a:pt x="517" y="130"/>
                  <a:pt x="517" y="130"/>
                </a:cubicBezTo>
                <a:cubicBezTo>
                  <a:pt x="515" y="126"/>
                  <a:pt x="514" y="122"/>
                  <a:pt x="513" y="120"/>
                </a:cubicBezTo>
                <a:cubicBezTo>
                  <a:pt x="506" y="105"/>
                  <a:pt x="502" y="102"/>
                  <a:pt x="498" y="102"/>
                </a:cubicBezTo>
                <a:cubicBezTo>
                  <a:pt x="494" y="102"/>
                  <a:pt x="491" y="105"/>
                  <a:pt x="491" y="109"/>
                </a:cubicBezTo>
                <a:cubicBezTo>
                  <a:pt x="491" y="110"/>
                  <a:pt x="491" y="112"/>
                  <a:pt x="492" y="113"/>
                </a:cubicBezTo>
                <a:cubicBezTo>
                  <a:pt x="489" y="110"/>
                  <a:pt x="486" y="107"/>
                  <a:pt x="482" y="104"/>
                </a:cubicBezTo>
                <a:cubicBezTo>
                  <a:pt x="476" y="100"/>
                  <a:pt x="475" y="97"/>
                  <a:pt x="475" y="96"/>
                </a:cubicBezTo>
                <a:cubicBezTo>
                  <a:pt x="476" y="93"/>
                  <a:pt x="484" y="88"/>
                  <a:pt x="504" y="86"/>
                </a:cubicBezTo>
                <a:moveTo>
                  <a:pt x="752" y="259"/>
                </a:moveTo>
                <a:cubicBezTo>
                  <a:pt x="584" y="259"/>
                  <a:pt x="584" y="259"/>
                  <a:pt x="584" y="259"/>
                </a:cubicBezTo>
                <a:cubicBezTo>
                  <a:pt x="577" y="218"/>
                  <a:pt x="565" y="178"/>
                  <a:pt x="551" y="144"/>
                </a:cubicBezTo>
                <a:cubicBezTo>
                  <a:pt x="682" y="144"/>
                  <a:pt x="682" y="144"/>
                  <a:pt x="682" y="144"/>
                </a:cubicBezTo>
                <a:cubicBezTo>
                  <a:pt x="711" y="178"/>
                  <a:pt x="735" y="217"/>
                  <a:pt x="752" y="259"/>
                </a:cubicBezTo>
                <a:moveTo>
                  <a:pt x="757" y="519"/>
                </a:moveTo>
                <a:cubicBezTo>
                  <a:pt x="587" y="519"/>
                  <a:pt x="587" y="519"/>
                  <a:pt x="587" y="519"/>
                </a:cubicBezTo>
                <a:cubicBezTo>
                  <a:pt x="588" y="509"/>
                  <a:pt x="590" y="500"/>
                  <a:pt x="591" y="491"/>
                </a:cubicBezTo>
                <a:cubicBezTo>
                  <a:pt x="594" y="492"/>
                  <a:pt x="596" y="493"/>
                  <a:pt x="599" y="493"/>
                </a:cubicBezTo>
                <a:cubicBezTo>
                  <a:pt x="604" y="493"/>
                  <a:pt x="608" y="490"/>
                  <a:pt x="610" y="485"/>
                </a:cubicBezTo>
                <a:cubicBezTo>
                  <a:pt x="613" y="475"/>
                  <a:pt x="604" y="469"/>
                  <a:pt x="599" y="467"/>
                </a:cubicBezTo>
                <a:cubicBezTo>
                  <a:pt x="597" y="465"/>
                  <a:pt x="595" y="464"/>
                  <a:pt x="594" y="463"/>
                </a:cubicBezTo>
                <a:cubicBezTo>
                  <a:pt x="595" y="443"/>
                  <a:pt x="596" y="423"/>
                  <a:pt x="597" y="403"/>
                </a:cubicBezTo>
                <a:cubicBezTo>
                  <a:pt x="777" y="403"/>
                  <a:pt x="777" y="403"/>
                  <a:pt x="777" y="403"/>
                </a:cubicBezTo>
                <a:cubicBezTo>
                  <a:pt x="776" y="443"/>
                  <a:pt x="769" y="482"/>
                  <a:pt x="757" y="519"/>
                </a:cubicBezTo>
                <a:moveTo>
                  <a:pt x="552" y="628"/>
                </a:moveTo>
                <a:cubicBezTo>
                  <a:pt x="552" y="628"/>
                  <a:pt x="552" y="628"/>
                  <a:pt x="551" y="628"/>
                </a:cubicBezTo>
                <a:cubicBezTo>
                  <a:pt x="548" y="626"/>
                  <a:pt x="544" y="628"/>
                  <a:pt x="542" y="632"/>
                </a:cubicBezTo>
                <a:cubicBezTo>
                  <a:pt x="542" y="632"/>
                  <a:pt x="542" y="632"/>
                  <a:pt x="542" y="632"/>
                </a:cubicBezTo>
                <a:cubicBezTo>
                  <a:pt x="538" y="633"/>
                  <a:pt x="534" y="634"/>
                  <a:pt x="530" y="633"/>
                </a:cubicBezTo>
                <a:cubicBezTo>
                  <a:pt x="514" y="633"/>
                  <a:pt x="506" y="623"/>
                  <a:pt x="499" y="615"/>
                </a:cubicBezTo>
                <a:cubicBezTo>
                  <a:pt x="493" y="608"/>
                  <a:pt x="487" y="601"/>
                  <a:pt x="479" y="601"/>
                </a:cubicBezTo>
                <a:cubicBezTo>
                  <a:pt x="477" y="601"/>
                  <a:pt x="476" y="601"/>
                  <a:pt x="475" y="601"/>
                </a:cubicBezTo>
                <a:cubicBezTo>
                  <a:pt x="471" y="602"/>
                  <a:pt x="466" y="604"/>
                  <a:pt x="460" y="606"/>
                </a:cubicBezTo>
                <a:cubicBezTo>
                  <a:pt x="446" y="610"/>
                  <a:pt x="427" y="617"/>
                  <a:pt x="409" y="617"/>
                </a:cubicBezTo>
                <a:cubicBezTo>
                  <a:pt x="405" y="617"/>
                  <a:pt x="401" y="616"/>
                  <a:pt x="398" y="616"/>
                </a:cubicBezTo>
                <a:cubicBezTo>
                  <a:pt x="395" y="612"/>
                  <a:pt x="390" y="596"/>
                  <a:pt x="384" y="565"/>
                </a:cubicBezTo>
                <a:cubicBezTo>
                  <a:pt x="384" y="562"/>
                  <a:pt x="387" y="560"/>
                  <a:pt x="393" y="558"/>
                </a:cubicBezTo>
                <a:cubicBezTo>
                  <a:pt x="394" y="558"/>
                  <a:pt x="394" y="558"/>
                  <a:pt x="395" y="558"/>
                </a:cubicBezTo>
                <a:cubicBezTo>
                  <a:pt x="398" y="558"/>
                  <a:pt x="400" y="557"/>
                  <a:pt x="401" y="555"/>
                </a:cubicBezTo>
                <a:cubicBezTo>
                  <a:pt x="402" y="555"/>
                  <a:pt x="403" y="555"/>
                  <a:pt x="403" y="554"/>
                </a:cubicBezTo>
                <a:cubicBezTo>
                  <a:pt x="415" y="550"/>
                  <a:pt x="429" y="546"/>
                  <a:pt x="438" y="535"/>
                </a:cubicBezTo>
                <a:cubicBezTo>
                  <a:pt x="452" y="518"/>
                  <a:pt x="466" y="500"/>
                  <a:pt x="483" y="496"/>
                </a:cubicBezTo>
                <a:cubicBezTo>
                  <a:pt x="484" y="496"/>
                  <a:pt x="486" y="496"/>
                  <a:pt x="487" y="496"/>
                </a:cubicBezTo>
                <a:cubicBezTo>
                  <a:pt x="496" y="496"/>
                  <a:pt x="500" y="505"/>
                  <a:pt x="500" y="506"/>
                </a:cubicBezTo>
                <a:cubicBezTo>
                  <a:pt x="500" y="507"/>
                  <a:pt x="501" y="508"/>
                  <a:pt x="502" y="509"/>
                </a:cubicBezTo>
                <a:cubicBezTo>
                  <a:pt x="504" y="511"/>
                  <a:pt x="524" y="530"/>
                  <a:pt x="534" y="535"/>
                </a:cubicBezTo>
                <a:cubicBezTo>
                  <a:pt x="535" y="536"/>
                  <a:pt x="537" y="536"/>
                  <a:pt x="538" y="536"/>
                </a:cubicBezTo>
                <a:cubicBezTo>
                  <a:pt x="538" y="536"/>
                  <a:pt x="538" y="536"/>
                  <a:pt x="538" y="536"/>
                </a:cubicBezTo>
                <a:cubicBezTo>
                  <a:pt x="548" y="536"/>
                  <a:pt x="550" y="525"/>
                  <a:pt x="552" y="513"/>
                </a:cubicBezTo>
                <a:cubicBezTo>
                  <a:pt x="552" y="508"/>
                  <a:pt x="554" y="501"/>
                  <a:pt x="555" y="497"/>
                </a:cubicBezTo>
                <a:cubicBezTo>
                  <a:pt x="563" y="507"/>
                  <a:pt x="577" y="552"/>
                  <a:pt x="582" y="582"/>
                </a:cubicBezTo>
                <a:cubicBezTo>
                  <a:pt x="584" y="591"/>
                  <a:pt x="579" y="603"/>
                  <a:pt x="570" y="613"/>
                </a:cubicBezTo>
                <a:cubicBezTo>
                  <a:pt x="565" y="620"/>
                  <a:pt x="559" y="625"/>
                  <a:pt x="552" y="628"/>
                </a:cubicBezTo>
                <a:moveTo>
                  <a:pt x="399" y="382"/>
                </a:moveTo>
                <a:cubicBezTo>
                  <a:pt x="401" y="382"/>
                  <a:pt x="402" y="382"/>
                  <a:pt x="402" y="386"/>
                </a:cubicBezTo>
                <a:cubicBezTo>
                  <a:pt x="402" y="388"/>
                  <a:pt x="402" y="390"/>
                  <a:pt x="402" y="392"/>
                </a:cubicBezTo>
                <a:cubicBezTo>
                  <a:pt x="401" y="393"/>
                  <a:pt x="400" y="394"/>
                  <a:pt x="400" y="396"/>
                </a:cubicBezTo>
                <a:cubicBezTo>
                  <a:pt x="400" y="397"/>
                  <a:pt x="400" y="398"/>
                  <a:pt x="401" y="399"/>
                </a:cubicBezTo>
                <a:cubicBezTo>
                  <a:pt x="399" y="410"/>
                  <a:pt x="396" y="419"/>
                  <a:pt x="392" y="424"/>
                </a:cubicBezTo>
                <a:cubicBezTo>
                  <a:pt x="389" y="426"/>
                  <a:pt x="387" y="426"/>
                  <a:pt x="387" y="426"/>
                </a:cubicBezTo>
                <a:cubicBezTo>
                  <a:pt x="387" y="426"/>
                  <a:pt x="387" y="426"/>
                  <a:pt x="387" y="426"/>
                </a:cubicBezTo>
                <a:cubicBezTo>
                  <a:pt x="386" y="426"/>
                  <a:pt x="386" y="426"/>
                  <a:pt x="386" y="426"/>
                </a:cubicBezTo>
                <a:cubicBezTo>
                  <a:pt x="382" y="426"/>
                  <a:pt x="373" y="412"/>
                  <a:pt x="366" y="396"/>
                </a:cubicBezTo>
                <a:cubicBezTo>
                  <a:pt x="375" y="390"/>
                  <a:pt x="390" y="382"/>
                  <a:pt x="399" y="382"/>
                </a:cubicBezTo>
                <a:moveTo>
                  <a:pt x="402" y="478"/>
                </a:moveTo>
                <a:cubicBezTo>
                  <a:pt x="407" y="478"/>
                  <a:pt x="408" y="474"/>
                  <a:pt x="409" y="473"/>
                </a:cubicBezTo>
                <a:cubicBezTo>
                  <a:pt x="410" y="469"/>
                  <a:pt x="408" y="466"/>
                  <a:pt x="402" y="461"/>
                </a:cubicBezTo>
                <a:cubicBezTo>
                  <a:pt x="402" y="433"/>
                  <a:pt x="402" y="433"/>
                  <a:pt x="402" y="433"/>
                </a:cubicBezTo>
                <a:cubicBezTo>
                  <a:pt x="408" y="426"/>
                  <a:pt x="412" y="416"/>
                  <a:pt x="414" y="403"/>
                </a:cubicBezTo>
                <a:cubicBezTo>
                  <a:pt x="583" y="403"/>
                  <a:pt x="583" y="403"/>
                  <a:pt x="583" y="403"/>
                </a:cubicBezTo>
                <a:cubicBezTo>
                  <a:pt x="582" y="415"/>
                  <a:pt x="582" y="428"/>
                  <a:pt x="581" y="440"/>
                </a:cubicBezTo>
                <a:cubicBezTo>
                  <a:pt x="574" y="433"/>
                  <a:pt x="563" y="429"/>
                  <a:pt x="551" y="425"/>
                </a:cubicBezTo>
                <a:cubicBezTo>
                  <a:pt x="530" y="417"/>
                  <a:pt x="499" y="410"/>
                  <a:pt x="491" y="408"/>
                </a:cubicBezTo>
                <a:cubicBezTo>
                  <a:pt x="490" y="408"/>
                  <a:pt x="489" y="408"/>
                  <a:pt x="489" y="408"/>
                </a:cubicBezTo>
                <a:cubicBezTo>
                  <a:pt x="485" y="408"/>
                  <a:pt x="481" y="410"/>
                  <a:pt x="480" y="414"/>
                </a:cubicBezTo>
                <a:cubicBezTo>
                  <a:pt x="477" y="427"/>
                  <a:pt x="513" y="450"/>
                  <a:pt x="513" y="451"/>
                </a:cubicBezTo>
                <a:cubicBezTo>
                  <a:pt x="519" y="454"/>
                  <a:pt x="519" y="458"/>
                  <a:pt x="519" y="463"/>
                </a:cubicBezTo>
                <a:cubicBezTo>
                  <a:pt x="520" y="468"/>
                  <a:pt x="520" y="478"/>
                  <a:pt x="532" y="479"/>
                </a:cubicBezTo>
                <a:cubicBezTo>
                  <a:pt x="538" y="479"/>
                  <a:pt x="544" y="478"/>
                  <a:pt x="550" y="477"/>
                </a:cubicBezTo>
                <a:cubicBezTo>
                  <a:pt x="556" y="476"/>
                  <a:pt x="562" y="475"/>
                  <a:pt x="566" y="476"/>
                </a:cubicBezTo>
                <a:cubicBezTo>
                  <a:pt x="569" y="477"/>
                  <a:pt x="573" y="480"/>
                  <a:pt x="577" y="483"/>
                </a:cubicBezTo>
                <a:cubicBezTo>
                  <a:pt x="578" y="483"/>
                  <a:pt x="578" y="483"/>
                  <a:pt x="578" y="483"/>
                </a:cubicBezTo>
                <a:cubicBezTo>
                  <a:pt x="577" y="490"/>
                  <a:pt x="576" y="497"/>
                  <a:pt x="575" y="505"/>
                </a:cubicBezTo>
                <a:cubicBezTo>
                  <a:pt x="567" y="486"/>
                  <a:pt x="561" y="482"/>
                  <a:pt x="556" y="482"/>
                </a:cubicBezTo>
                <a:cubicBezTo>
                  <a:pt x="556" y="482"/>
                  <a:pt x="555" y="482"/>
                  <a:pt x="555" y="482"/>
                </a:cubicBezTo>
                <a:cubicBezTo>
                  <a:pt x="543" y="482"/>
                  <a:pt x="540" y="497"/>
                  <a:pt x="538" y="510"/>
                </a:cubicBezTo>
                <a:cubicBezTo>
                  <a:pt x="537" y="513"/>
                  <a:pt x="537" y="517"/>
                  <a:pt x="536" y="520"/>
                </a:cubicBezTo>
                <a:cubicBezTo>
                  <a:pt x="529" y="515"/>
                  <a:pt x="518" y="505"/>
                  <a:pt x="513" y="500"/>
                </a:cubicBezTo>
                <a:cubicBezTo>
                  <a:pt x="510" y="495"/>
                  <a:pt x="503" y="482"/>
                  <a:pt x="487" y="482"/>
                </a:cubicBezTo>
                <a:cubicBezTo>
                  <a:pt x="485" y="482"/>
                  <a:pt x="483" y="482"/>
                  <a:pt x="480" y="483"/>
                </a:cubicBezTo>
                <a:cubicBezTo>
                  <a:pt x="462" y="486"/>
                  <a:pt x="447" y="502"/>
                  <a:pt x="433" y="519"/>
                </a:cubicBezTo>
                <a:cubicBezTo>
                  <a:pt x="433" y="519"/>
                  <a:pt x="433" y="519"/>
                  <a:pt x="432" y="519"/>
                </a:cubicBezTo>
                <a:cubicBezTo>
                  <a:pt x="402" y="519"/>
                  <a:pt x="402" y="519"/>
                  <a:pt x="402" y="519"/>
                </a:cubicBezTo>
                <a:lnTo>
                  <a:pt x="402" y="478"/>
                </a:lnTo>
                <a:close/>
                <a:moveTo>
                  <a:pt x="580" y="467"/>
                </a:moveTo>
                <a:cubicBezTo>
                  <a:pt x="576" y="466"/>
                  <a:pt x="573" y="464"/>
                  <a:pt x="571" y="463"/>
                </a:cubicBezTo>
                <a:cubicBezTo>
                  <a:pt x="568" y="462"/>
                  <a:pt x="565" y="461"/>
                  <a:pt x="561" y="461"/>
                </a:cubicBezTo>
                <a:cubicBezTo>
                  <a:pt x="556" y="461"/>
                  <a:pt x="552" y="462"/>
                  <a:pt x="547" y="463"/>
                </a:cubicBezTo>
                <a:cubicBezTo>
                  <a:pt x="542" y="464"/>
                  <a:pt x="538" y="465"/>
                  <a:pt x="534" y="465"/>
                </a:cubicBezTo>
                <a:cubicBezTo>
                  <a:pt x="534" y="464"/>
                  <a:pt x="533" y="463"/>
                  <a:pt x="533" y="462"/>
                </a:cubicBezTo>
                <a:cubicBezTo>
                  <a:pt x="533" y="456"/>
                  <a:pt x="532" y="446"/>
                  <a:pt x="521" y="439"/>
                </a:cubicBezTo>
                <a:cubicBezTo>
                  <a:pt x="515" y="435"/>
                  <a:pt x="508" y="430"/>
                  <a:pt x="503" y="425"/>
                </a:cubicBezTo>
                <a:cubicBezTo>
                  <a:pt x="515" y="428"/>
                  <a:pt x="533" y="432"/>
                  <a:pt x="546" y="438"/>
                </a:cubicBezTo>
                <a:cubicBezTo>
                  <a:pt x="569" y="446"/>
                  <a:pt x="577" y="452"/>
                  <a:pt x="578" y="460"/>
                </a:cubicBezTo>
                <a:cubicBezTo>
                  <a:pt x="578" y="463"/>
                  <a:pt x="579" y="465"/>
                  <a:pt x="580" y="467"/>
                </a:cubicBezTo>
                <a:moveTo>
                  <a:pt x="420" y="533"/>
                </a:moveTo>
                <a:cubicBezTo>
                  <a:pt x="415" y="536"/>
                  <a:pt x="408" y="538"/>
                  <a:pt x="402" y="540"/>
                </a:cubicBezTo>
                <a:cubicBezTo>
                  <a:pt x="402" y="533"/>
                  <a:pt x="402" y="533"/>
                  <a:pt x="402" y="533"/>
                </a:cubicBezTo>
                <a:lnTo>
                  <a:pt x="420" y="533"/>
                </a:lnTo>
                <a:close/>
                <a:moveTo>
                  <a:pt x="597" y="389"/>
                </a:moveTo>
                <a:cubicBezTo>
                  <a:pt x="596" y="349"/>
                  <a:pt x="593" y="310"/>
                  <a:pt x="587" y="273"/>
                </a:cubicBezTo>
                <a:cubicBezTo>
                  <a:pt x="757" y="273"/>
                  <a:pt x="757" y="273"/>
                  <a:pt x="757" y="273"/>
                </a:cubicBezTo>
                <a:cubicBezTo>
                  <a:pt x="769" y="310"/>
                  <a:pt x="776" y="349"/>
                  <a:pt x="777" y="389"/>
                </a:cubicBezTo>
                <a:lnTo>
                  <a:pt x="597" y="389"/>
                </a:lnTo>
                <a:close/>
                <a:moveTo>
                  <a:pt x="539" y="119"/>
                </a:moveTo>
                <a:cubicBezTo>
                  <a:pt x="534" y="107"/>
                  <a:pt x="527" y="96"/>
                  <a:pt x="520" y="85"/>
                </a:cubicBezTo>
                <a:cubicBezTo>
                  <a:pt x="526" y="85"/>
                  <a:pt x="530" y="87"/>
                  <a:pt x="532" y="90"/>
                </a:cubicBezTo>
                <a:cubicBezTo>
                  <a:pt x="539" y="97"/>
                  <a:pt x="540" y="111"/>
                  <a:pt x="539" y="119"/>
                </a:cubicBezTo>
                <a:moveTo>
                  <a:pt x="506" y="193"/>
                </a:moveTo>
                <a:cubicBezTo>
                  <a:pt x="507" y="193"/>
                  <a:pt x="508" y="193"/>
                  <a:pt x="509" y="192"/>
                </a:cubicBezTo>
                <a:cubicBezTo>
                  <a:pt x="508" y="193"/>
                  <a:pt x="507" y="193"/>
                  <a:pt x="506" y="194"/>
                </a:cubicBezTo>
                <a:lnTo>
                  <a:pt x="506" y="193"/>
                </a:lnTo>
                <a:close/>
                <a:moveTo>
                  <a:pt x="500" y="146"/>
                </a:moveTo>
                <a:cubicBezTo>
                  <a:pt x="502" y="138"/>
                  <a:pt x="502" y="125"/>
                  <a:pt x="493" y="114"/>
                </a:cubicBezTo>
                <a:cubicBezTo>
                  <a:pt x="493" y="115"/>
                  <a:pt x="494" y="115"/>
                  <a:pt x="494" y="115"/>
                </a:cubicBezTo>
                <a:cubicBezTo>
                  <a:pt x="497" y="119"/>
                  <a:pt x="504" y="135"/>
                  <a:pt x="506" y="140"/>
                </a:cubicBezTo>
                <a:cubicBezTo>
                  <a:pt x="505" y="141"/>
                  <a:pt x="505" y="141"/>
                  <a:pt x="505" y="141"/>
                </a:cubicBezTo>
                <a:cubicBezTo>
                  <a:pt x="504" y="142"/>
                  <a:pt x="504" y="144"/>
                  <a:pt x="503" y="145"/>
                </a:cubicBezTo>
                <a:cubicBezTo>
                  <a:pt x="503" y="146"/>
                  <a:pt x="503" y="147"/>
                  <a:pt x="503" y="148"/>
                </a:cubicBezTo>
                <a:cubicBezTo>
                  <a:pt x="501" y="149"/>
                  <a:pt x="498" y="151"/>
                  <a:pt x="497" y="155"/>
                </a:cubicBezTo>
                <a:cubicBezTo>
                  <a:pt x="495" y="160"/>
                  <a:pt x="498" y="167"/>
                  <a:pt x="504" y="174"/>
                </a:cubicBezTo>
                <a:cubicBezTo>
                  <a:pt x="505" y="175"/>
                  <a:pt x="505" y="176"/>
                  <a:pt x="505" y="177"/>
                </a:cubicBezTo>
                <a:cubicBezTo>
                  <a:pt x="505" y="177"/>
                  <a:pt x="504" y="179"/>
                  <a:pt x="500" y="181"/>
                </a:cubicBezTo>
                <a:cubicBezTo>
                  <a:pt x="499" y="181"/>
                  <a:pt x="498" y="182"/>
                  <a:pt x="497" y="182"/>
                </a:cubicBezTo>
                <a:cubicBezTo>
                  <a:pt x="495" y="184"/>
                  <a:pt x="485" y="190"/>
                  <a:pt x="481" y="191"/>
                </a:cubicBezTo>
                <a:cubicBezTo>
                  <a:pt x="479" y="191"/>
                  <a:pt x="477" y="193"/>
                  <a:pt x="475" y="194"/>
                </a:cubicBezTo>
                <a:cubicBezTo>
                  <a:pt x="473" y="185"/>
                  <a:pt x="466" y="176"/>
                  <a:pt x="461" y="171"/>
                </a:cubicBezTo>
                <a:cubicBezTo>
                  <a:pt x="460" y="170"/>
                  <a:pt x="458" y="168"/>
                  <a:pt x="459" y="166"/>
                </a:cubicBezTo>
                <a:cubicBezTo>
                  <a:pt x="460" y="164"/>
                  <a:pt x="463" y="162"/>
                  <a:pt x="468" y="162"/>
                </a:cubicBezTo>
                <a:cubicBezTo>
                  <a:pt x="470" y="162"/>
                  <a:pt x="472" y="162"/>
                  <a:pt x="473" y="162"/>
                </a:cubicBezTo>
                <a:cubicBezTo>
                  <a:pt x="485" y="165"/>
                  <a:pt x="496" y="158"/>
                  <a:pt x="500" y="146"/>
                </a:cubicBezTo>
                <a:moveTo>
                  <a:pt x="464" y="212"/>
                </a:moveTo>
                <a:cubicBezTo>
                  <a:pt x="464" y="212"/>
                  <a:pt x="465" y="212"/>
                  <a:pt x="465" y="212"/>
                </a:cubicBezTo>
                <a:cubicBezTo>
                  <a:pt x="466" y="212"/>
                  <a:pt x="467" y="212"/>
                  <a:pt x="468" y="211"/>
                </a:cubicBezTo>
                <a:cubicBezTo>
                  <a:pt x="468" y="213"/>
                  <a:pt x="468" y="216"/>
                  <a:pt x="469" y="217"/>
                </a:cubicBezTo>
                <a:cubicBezTo>
                  <a:pt x="471" y="223"/>
                  <a:pt x="475" y="224"/>
                  <a:pt x="477" y="225"/>
                </a:cubicBezTo>
                <a:cubicBezTo>
                  <a:pt x="477" y="225"/>
                  <a:pt x="477" y="225"/>
                  <a:pt x="478" y="225"/>
                </a:cubicBezTo>
                <a:cubicBezTo>
                  <a:pt x="484" y="225"/>
                  <a:pt x="488" y="218"/>
                  <a:pt x="492" y="212"/>
                </a:cubicBezTo>
                <a:cubicBezTo>
                  <a:pt x="494" y="209"/>
                  <a:pt x="494" y="209"/>
                  <a:pt x="500" y="208"/>
                </a:cubicBezTo>
                <a:cubicBezTo>
                  <a:pt x="502" y="208"/>
                  <a:pt x="504" y="208"/>
                  <a:pt x="507" y="208"/>
                </a:cubicBezTo>
                <a:cubicBezTo>
                  <a:pt x="523" y="205"/>
                  <a:pt x="529" y="187"/>
                  <a:pt x="527" y="178"/>
                </a:cubicBezTo>
                <a:cubicBezTo>
                  <a:pt x="527" y="174"/>
                  <a:pt x="525" y="170"/>
                  <a:pt x="523" y="166"/>
                </a:cubicBezTo>
                <a:cubicBezTo>
                  <a:pt x="529" y="165"/>
                  <a:pt x="535" y="164"/>
                  <a:pt x="537" y="157"/>
                </a:cubicBezTo>
                <a:cubicBezTo>
                  <a:pt x="537" y="155"/>
                  <a:pt x="537" y="152"/>
                  <a:pt x="535" y="150"/>
                </a:cubicBezTo>
                <a:cubicBezTo>
                  <a:pt x="534" y="148"/>
                  <a:pt x="530" y="145"/>
                  <a:pt x="527" y="144"/>
                </a:cubicBezTo>
                <a:cubicBezTo>
                  <a:pt x="536" y="144"/>
                  <a:pt x="536" y="144"/>
                  <a:pt x="536" y="144"/>
                </a:cubicBezTo>
                <a:cubicBezTo>
                  <a:pt x="550" y="178"/>
                  <a:pt x="562" y="217"/>
                  <a:pt x="570" y="259"/>
                </a:cubicBezTo>
                <a:cubicBezTo>
                  <a:pt x="453" y="259"/>
                  <a:pt x="453" y="259"/>
                  <a:pt x="453" y="259"/>
                </a:cubicBezTo>
                <a:cubicBezTo>
                  <a:pt x="455" y="257"/>
                  <a:pt x="455" y="255"/>
                  <a:pt x="455" y="252"/>
                </a:cubicBezTo>
                <a:cubicBezTo>
                  <a:pt x="456" y="245"/>
                  <a:pt x="452" y="240"/>
                  <a:pt x="445" y="239"/>
                </a:cubicBezTo>
                <a:cubicBezTo>
                  <a:pt x="444" y="239"/>
                  <a:pt x="444" y="239"/>
                  <a:pt x="444" y="239"/>
                </a:cubicBezTo>
                <a:cubicBezTo>
                  <a:pt x="442" y="239"/>
                  <a:pt x="441" y="239"/>
                  <a:pt x="440" y="239"/>
                </a:cubicBezTo>
                <a:cubicBezTo>
                  <a:pt x="448" y="224"/>
                  <a:pt x="438" y="208"/>
                  <a:pt x="430" y="194"/>
                </a:cubicBezTo>
                <a:cubicBezTo>
                  <a:pt x="426" y="189"/>
                  <a:pt x="421" y="181"/>
                  <a:pt x="422" y="179"/>
                </a:cubicBezTo>
                <a:cubicBezTo>
                  <a:pt x="422" y="179"/>
                  <a:pt x="422" y="178"/>
                  <a:pt x="424" y="178"/>
                </a:cubicBezTo>
                <a:cubicBezTo>
                  <a:pt x="425" y="177"/>
                  <a:pt x="427" y="177"/>
                  <a:pt x="428" y="177"/>
                </a:cubicBezTo>
                <a:cubicBezTo>
                  <a:pt x="435" y="177"/>
                  <a:pt x="440" y="185"/>
                  <a:pt x="446" y="196"/>
                </a:cubicBezTo>
                <a:cubicBezTo>
                  <a:pt x="451" y="204"/>
                  <a:pt x="455" y="212"/>
                  <a:pt x="464" y="212"/>
                </a:cubicBezTo>
                <a:moveTo>
                  <a:pt x="429" y="259"/>
                </a:moveTo>
                <a:cubicBezTo>
                  <a:pt x="424" y="259"/>
                  <a:pt x="424" y="259"/>
                  <a:pt x="424" y="259"/>
                </a:cubicBezTo>
                <a:cubicBezTo>
                  <a:pt x="426" y="258"/>
                  <a:pt x="427" y="256"/>
                  <a:pt x="429" y="255"/>
                </a:cubicBezTo>
                <a:cubicBezTo>
                  <a:pt x="429" y="256"/>
                  <a:pt x="429" y="256"/>
                  <a:pt x="429" y="257"/>
                </a:cubicBezTo>
                <a:cubicBezTo>
                  <a:pt x="429" y="258"/>
                  <a:pt x="429" y="259"/>
                  <a:pt x="429" y="259"/>
                </a:cubicBezTo>
                <a:moveTo>
                  <a:pt x="403" y="273"/>
                </a:moveTo>
                <a:cubicBezTo>
                  <a:pt x="573" y="273"/>
                  <a:pt x="573" y="273"/>
                  <a:pt x="573" y="273"/>
                </a:cubicBezTo>
                <a:cubicBezTo>
                  <a:pt x="579" y="310"/>
                  <a:pt x="582" y="349"/>
                  <a:pt x="583" y="389"/>
                </a:cubicBezTo>
                <a:cubicBezTo>
                  <a:pt x="416" y="389"/>
                  <a:pt x="416" y="389"/>
                  <a:pt x="416" y="389"/>
                </a:cubicBezTo>
                <a:cubicBezTo>
                  <a:pt x="416" y="388"/>
                  <a:pt x="416" y="387"/>
                  <a:pt x="416" y="386"/>
                </a:cubicBezTo>
                <a:cubicBezTo>
                  <a:pt x="416" y="376"/>
                  <a:pt x="411" y="370"/>
                  <a:pt x="402" y="368"/>
                </a:cubicBezTo>
                <a:cubicBezTo>
                  <a:pt x="402" y="274"/>
                  <a:pt x="402" y="274"/>
                  <a:pt x="402" y="274"/>
                </a:cubicBezTo>
                <a:cubicBezTo>
                  <a:pt x="402" y="274"/>
                  <a:pt x="402" y="273"/>
                  <a:pt x="403" y="273"/>
                </a:cubicBezTo>
                <a:moveTo>
                  <a:pt x="388" y="662"/>
                </a:moveTo>
                <a:cubicBezTo>
                  <a:pt x="388" y="777"/>
                  <a:pt x="388" y="777"/>
                  <a:pt x="388" y="777"/>
                </a:cubicBezTo>
                <a:cubicBezTo>
                  <a:pt x="339" y="774"/>
                  <a:pt x="294" y="730"/>
                  <a:pt x="261" y="662"/>
                </a:cubicBezTo>
                <a:lnTo>
                  <a:pt x="388" y="662"/>
                </a:lnTo>
                <a:close/>
                <a:moveTo>
                  <a:pt x="402" y="662"/>
                </a:moveTo>
                <a:cubicBezTo>
                  <a:pt x="502" y="662"/>
                  <a:pt x="502" y="662"/>
                  <a:pt x="502" y="662"/>
                </a:cubicBezTo>
                <a:cubicBezTo>
                  <a:pt x="499" y="668"/>
                  <a:pt x="501" y="677"/>
                  <a:pt x="503" y="682"/>
                </a:cubicBezTo>
                <a:cubicBezTo>
                  <a:pt x="506" y="689"/>
                  <a:pt x="508" y="693"/>
                  <a:pt x="512" y="694"/>
                </a:cubicBezTo>
                <a:cubicBezTo>
                  <a:pt x="481" y="745"/>
                  <a:pt x="443" y="774"/>
                  <a:pt x="402" y="777"/>
                </a:cubicBezTo>
                <a:lnTo>
                  <a:pt x="402" y="662"/>
                </a:lnTo>
                <a:close/>
                <a:moveTo>
                  <a:pt x="525" y="672"/>
                </a:moveTo>
                <a:cubicBezTo>
                  <a:pt x="522" y="674"/>
                  <a:pt x="518" y="677"/>
                  <a:pt x="517" y="678"/>
                </a:cubicBezTo>
                <a:cubicBezTo>
                  <a:pt x="516" y="676"/>
                  <a:pt x="515" y="672"/>
                  <a:pt x="514" y="670"/>
                </a:cubicBezTo>
                <a:cubicBezTo>
                  <a:pt x="516" y="670"/>
                  <a:pt x="518" y="670"/>
                  <a:pt x="521" y="670"/>
                </a:cubicBezTo>
                <a:cubicBezTo>
                  <a:pt x="523" y="670"/>
                  <a:pt x="524" y="670"/>
                  <a:pt x="525" y="670"/>
                </a:cubicBezTo>
                <a:cubicBezTo>
                  <a:pt x="525" y="670"/>
                  <a:pt x="525" y="671"/>
                  <a:pt x="525" y="672"/>
                </a:cubicBezTo>
                <a:moveTo>
                  <a:pt x="402" y="648"/>
                </a:moveTo>
                <a:cubicBezTo>
                  <a:pt x="402" y="630"/>
                  <a:pt x="402" y="630"/>
                  <a:pt x="402" y="630"/>
                </a:cubicBezTo>
                <a:cubicBezTo>
                  <a:pt x="404" y="631"/>
                  <a:pt x="406" y="631"/>
                  <a:pt x="409" y="631"/>
                </a:cubicBezTo>
                <a:cubicBezTo>
                  <a:pt x="429" y="631"/>
                  <a:pt x="450" y="624"/>
                  <a:pt x="465" y="619"/>
                </a:cubicBezTo>
                <a:cubicBezTo>
                  <a:pt x="470" y="617"/>
                  <a:pt x="475" y="616"/>
                  <a:pt x="478" y="615"/>
                </a:cubicBezTo>
                <a:cubicBezTo>
                  <a:pt x="478" y="615"/>
                  <a:pt x="478" y="615"/>
                  <a:pt x="479" y="615"/>
                </a:cubicBezTo>
                <a:cubicBezTo>
                  <a:pt x="481" y="615"/>
                  <a:pt x="485" y="619"/>
                  <a:pt x="488" y="624"/>
                </a:cubicBezTo>
                <a:cubicBezTo>
                  <a:pt x="496" y="633"/>
                  <a:pt x="507" y="646"/>
                  <a:pt x="529" y="647"/>
                </a:cubicBezTo>
                <a:cubicBezTo>
                  <a:pt x="530" y="647"/>
                  <a:pt x="531" y="647"/>
                  <a:pt x="532" y="647"/>
                </a:cubicBezTo>
                <a:cubicBezTo>
                  <a:pt x="533" y="647"/>
                  <a:pt x="535" y="647"/>
                  <a:pt x="536" y="647"/>
                </a:cubicBezTo>
                <a:cubicBezTo>
                  <a:pt x="536" y="647"/>
                  <a:pt x="536" y="648"/>
                  <a:pt x="536" y="648"/>
                </a:cubicBezTo>
                <a:lnTo>
                  <a:pt x="402" y="648"/>
                </a:lnTo>
                <a:close/>
                <a:moveTo>
                  <a:pt x="669" y="130"/>
                </a:moveTo>
                <a:cubicBezTo>
                  <a:pt x="553" y="130"/>
                  <a:pt x="553" y="130"/>
                  <a:pt x="553" y="130"/>
                </a:cubicBezTo>
                <a:cubicBezTo>
                  <a:pt x="554" y="128"/>
                  <a:pt x="555" y="126"/>
                  <a:pt x="556" y="124"/>
                </a:cubicBezTo>
                <a:cubicBezTo>
                  <a:pt x="560" y="112"/>
                  <a:pt x="560" y="87"/>
                  <a:pt x="556" y="50"/>
                </a:cubicBezTo>
                <a:cubicBezTo>
                  <a:pt x="598" y="69"/>
                  <a:pt x="636" y="97"/>
                  <a:pt x="669" y="130"/>
                </a:cubicBezTo>
                <a:moveTo>
                  <a:pt x="395" y="14"/>
                </a:moveTo>
                <a:cubicBezTo>
                  <a:pt x="401" y="14"/>
                  <a:pt x="407" y="14"/>
                  <a:pt x="413" y="15"/>
                </a:cubicBezTo>
                <a:cubicBezTo>
                  <a:pt x="414" y="15"/>
                  <a:pt x="414" y="15"/>
                  <a:pt x="415" y="15"/>
                </a:cubicBezTo>
                <a:cubicBezTo>
                  <a:pt x="420" y="15"/>
                  <a:pt x="425" y="15"/>
                  <a:pt x="431" y="16"/>
                </a:cubicBezTo>
                <a:cubicBezTo>
                  <a:pt x="432" y="16"/>
                  <a:pt x="433" y="16"/>
                  <a:pt x="434" y="16"/>
                </a:cubicBezTo>
                <a:cubicBezTo>
                  <a:pt x="439" y="17"/>
                  <a:pt x="443" y="17"/>
                  <a:pt x="448" y="18"/>
                </a:cubicBezTo>
                <a:cubicBezTo>
                  <a:pt x="450" y="18"/>
                  <a:pt x="452" y="18"/>
                  <a:pt x="453" y="19"/>
                </a:cubicBezTo>
                <a:cubicBezTo>
                  <a:pt x="457" y="19"/>
                  <a:pt x="462" y="20"/>
                  <a:pt x="466" y="21"/>
                </a:cubicBezTo>
                <a:cubicBezTo>
                  <a:pt x="468" y="21"/>
                  <a:pt x="470" y="22"/>
                  <a:pt x="472" y="22"/>
                </a:cubicBezTo>
                <a:cubicBezTo>
                  <a:pt x="476" y="23"/>
                  <a:pt x="480" y="24"/>
                  <a:pt x="484" y="25"/>
                </a:cubicBezTo>
                <a:cubicBezTo>
                  <a:pt x="486" y="25"/>
                  <a:pt x="489" y="26"/>
                  <a:pt x="492" y="27"/>
                </a:cubicBezTo>
                <a:cubicBezTo>
                  <a:pt x="495" y="28"/>
                  <a:pt x="498" y="28"/>
                  <a:pt x="501" y="29"/>
                </a:cubicBezTo>
                <a:cubicBezTo>
                  <a:pt x="505" y="30"/>
                  <a:pt x="508" y="31"/>
                  <a:pt x="511" y="32"/>
                </a:cubicBezTo>
                <a:cubicBezTo>
                  <a:pt x="514" y="33"/>
                  <a:pt x="516" y="34"/>
                  <a:pt x="519" y="35"/>
                </a:cubicBezTo>
                <a:cubicBezTo>
                  <a:pt x="523" y="36"/>
                  <a:pt x="527" y="38"/>
                  <a:pt x="531" y="39"/>
                </a:cubicBezTo>
                <a:cubicBezTo>
                  <a:pt x="532" y="40"/>
                  <a:pt x="534" y="40"/>
                  <a:pt x="536" y="41"/>
                </a:cubicBezTo>
                <a:cubicBezTo>
                  <a:pt x="538" y="42"/>
                  <a:pt x="539" y="43"/>
                  <a:pt x="541" y="43"/>
                </a:cubicBezTo>
                <a:cubicBezTo>
                  <a:pt x="543" y="58"/>
                  <a:pt x="544" y="71"/>
                  <a:pt x="545" y="83"/>
                </a:cubicBezTo>
                <a:cubicBezTo>
                  <a:pt x="544" y="82"/>
                  <a:pt x="543" y="81"/>
                  <a:pt x="542" y="80"/>
                </a:cubicBezTo>
                <a:cubicBezTo>
                  <a:pt x="537" y="74"/>
                  <a:pt x="529" y="71"/>
                  <a:pt x="520" y="71"/>
                </a:cubicBezTo>
                <a:cubicBezTo>
                  <a:pt x="519" y="71"/>
                  <a:pt x="519" y="71"/>
                  <a:pt x="519" y="71"/>
                </a:cubicBezTo>
                <a:cubicBezTo>
                  <a:pt x="516" y="71"/>
                  <a:pt x="512" y="71"/>
                  <a:pt x="508" y="72"/>
                </a:cubicBezTo>
                <a:cubicBezTo>
                  <a:pt x="507" y="72"/>
                  <a:pt x="507" y="72"/>
                  <a:pt x="507" y="72"/>
                </a:cubicBezTo>
                <a:cubicBezTo>
                  <a:pt x="490" y="73"/>
                  <a:pt x="466" y="78"/>
                  <a:pt x="462" y="92"/>
                </a:cubicBezTo>
                <a:cubicBezTo>
                  <a:pt x="460" y="97"/>
                  <a:pt x="461" y="106"/>
                  <a:pt x="474" y="116"/>
                </a:cubicBezTo>
                <a:cubicBezTo>
                  <a:pt x="487" y="124"/>
                  <a:pt x="488" y="135"/>
                  <a:pt x="486" y="142"/>
                </a:cubicBezTo>
                <a:cubicBezTo>
                  <a:pt x="486" y="143"/>
                  <a:pt x="484" y="149"/>
                  <a:pt x="478" y="149"/>
                </a:cubicBezTo>
                <a:cubicBezTo>
                  <a:pt x="478" y="149"/>
                  <a:pt x="477" y="149"/>
                  <a:pt x="476" y="149"/>
                </a:cubicBezTo>
                <a:cubicBezTo>
                  <a:pt x="462" y="146"/>
                  <a:pt x="450" y="151"/>
                  <a:pt x="446" y="161"/>
                </a:cubicBezTo>
                <a:cubicBezTo>
                  <a:pt x="445" y="164"/>
                  <a:pt x="444" y="167"/>
                  <a:pt x="445" y="170"/>
                </a:cubicBezTo>
                <a:cubicBezTo>
                  <a:pt x="440" y="166"/>
                  <a:pt x="435" y="163"/>
                  <a:pt x="428" y="163"/>
                </a:cubicBezTo>
                <a:cubicBezTo>
                  <a:pt x="425" y="163"/>
                  <a:pt x="423" y="163"/>
                  <a:pt x="420" y="164"/>
                </a:cubicBezTo>
                <a:cubicBezTo>
                  <a:pt x="414" y="166"/>
                  <a:pt x="410" y="169"/>
                  <a:pt x="409" y="173"/>
                </a:cubicBezTo>
                <a:cubicBezTo>
                  <a:pt x="405" y="182"/>
                  <a:pt x="411" y="191"/>
                  <a:pt x="418" y="202"/>
                </a:cubicBezTo>
                <a:cubicBezTo>
                  <a:pt x="425" y="213"/>
                  <a:pt x="432" y="225"/>
                  <a:pt x="428" y="234"/>
                </a:cubicBezTo>
                <a:cubicBezTo>
                  <a:pt x="421" y="245"/>
                  <a:pt x="410" y="254"/>
                  <a:pt x="398" y="260"/>
                </a:cubicBezTo>
                <a:cubicBezTo>
                  <a:pt x="398" y="260"/>
                  <a:pt x="398" y="260"/>
                  <a:pt x="398" y="260"/>
                </a:cubicBezTo>
                <a:cubicBezTo>
                  <a:pt x="396" y="261"/>
                  <a:pt x="395" y="262"/>
                  <a:pt x="393" y="262"/>
                </a:cubicBezTo>
                <a:cubicBezTo>
                  <a:pt x="393" y="263"/>
                  <a:pt x="392" y="263"/>
                  <a:pt x="392" y="263"/>
                </a:cubicBezTo>
                <a:cubicBezTo>
                  <a:pt x="383" y="267"/>
                  <a:pt x="373" y="269"/>
                  <a:pt x="365" y="270"/>
                </a:cubicBezTo>
                <a:cubicBezTo>
                  <a:pt x="341" y="273"/>
                  <a:pt x="343" y="287"/>
                  <a:pt x="344" y="300"/>
                </a:cubicBezTo>
                <a:cubicBezTo>
                  <a:pt x="344" y="305"/>
                  <a:pt x="345" y="309"/>
                  <a:pt x="344" y="315"/>
                </a:cubicBezTo>
                <a:cubicBezTo>
                  <a:pt x="344" y="338"/>
                  <a:pt x="343" y="352"/>
                  <a:pt x="340" y="355"/>
                </a:cubicBezTo>
                <a:cubicBezTo>
                  <a:pt x="339" y="355"/>
                  <a:pt x="337" y="353"/>
                  <a:pt x="333" y="349"/>
                </a:cubicBezTo>
                <a:cubicBezTo>
                  <a:pt x="326" y="341"/>
                  <a:pt x="320" y="338"/>
                  <a:pt x="314" y="338"/>
                </a:cubicBezTo>
                <a:cubicBezTo>
                  <a:pt x="310" y="338"/>
                  <a:pt x="307" y="339"/>
                  <a:pt x="305" y="343"/>
                </a:cubicBezTo>
                <a:cubicBezTo>
                  <a:pt x="296" y="355"/>
                  <a:pt x="307" y="389"/>
                  <a:pt x="309" y="395"/>
                </a:cubicBezTo>
                <a:cubicBezTo>
                  <a:pt x="316" y="416"/>
                  <a:pt x="350" y="440"/>
                  <a:pt x="375" y="458"/>
                </a:cubicBezTo>
                <a:cubicBezTo>
                  <a:pt x="376" y="458"/>
                  <a:pt x="376" y="458"/>
                  <a:pt x="376" y="458"/>
                </a:cubicBezTo>
                <a:cubicBezTo>
                  <a:pt x="312" y="440"/>
                  <a:pt x="276" y="416"/>
                  <a:pt x="277" y="392"/>
                </a:cubicBezTo>
                <a:cubicBezTo>
                  <a:pt x="278" y="373"/>
                  <a:pt x="285" y="367"/>
                  <a:pt x="292" y="361"/>
                </a:cubicBezTo>
                <a:cubicBezTo>
                  <a:pt x="298" y="356"/>
                  <a:pt x="306" y="349"/>
                  <a:pt x="302" y="334"/>
                </a:cubicBezTo>
                <a:cubicBezTo>
                  <a:pt x="296" y="315"/>
                  <a:pt x="279" y="309"/>
                  <a:pt x="269" y="307"/>
                </a:cubicBezTo>
                <a:cubicBezTo>
                  <a:pt x="275" y="267"/>
                  <a:pt x="261" y="260"/>
                  <a:pt x="256" y="258"/>
                </a:cubicBezTo>
                <a:cubicBezTo>
                  <a:pt x="254" y="258"/>
                  <a:pt x="252" y="258"/>
                  <a:pt x="250" y="258"/>
                </a:cubicBezTo>
                <a:cubicBezTo>
                  <a:pt x="230" y="258"/>
                  <a:pt x="190" y="284"/>
                  <a:pt x="183" y="299"/>
                </a:cubicBezTo>
                <a:cubicBezTo>
                  <a:pt x="180" y="305"/>
                  <a:pt x="179" y="311"/>
                  <a:pt x="177" y="317"/>
                </a:cubicBezTo>
                <a:cubicBezTo>
                  <a:pt x="175" y="325"/>
                  <a:pt x="173" y="333"/>
                  <a:pt x="169" y="338"/>
                </a:cubicBezTo>
                <a:cubicBezTo>
                  <a:pt x="166" y="330"/>
                  <a:pt x="163" y="310"/>
                  <a:pt x="159" y="279"/>
                </a:cubicBezTo>
                <a:cubicBezTo>
                  <a:pt x="157" y="267"/>
                  <a:pt x="157" y="266"/>
                  <a:pt x="156" y="264"/>
                </a:cubicBezTo>
                <a:cubicBezTo>
                  <a:pt x="155" y="262"/>
                  <a:pt x="149" y="251"/>
                  <a:pt x="144" y="242"/>
                </a:cubicBezTo>
                <a:cubicBezTo>
                  <a:pt x="143" y="240"/>
                  <a:pt x="141" y="238"/>
                  <a:pt x="139" y="238"/>
                </a:cubicBezTo>
                <a:cubicBezTo>
                  <a:pt x="133" y="237"/>
                  <a:pt x="115" y="234"/>
                  <a:pt x="107" y="229"/>
                </a:cubicBezTo>
                <a:cubicBezTo>
                  <a:pt x="104" y="228"/>
                  <a:pt x="102" y="227"/>
                  <a:pt x="99" y="229"/>
                </a:cubicBezTo>
                <a:cubicBezTo>
                  <a:pt x="97" y="230"/>
                  <a:pt x="96" y="232"/>
                  <a:pt x="96" y="235"/>
                </a:cubicBezTo>
                <a:cubicBezTo>
                  <a:pt x="96" y="248"/>
                  <a:pt x="95" y="266"/>
                  <a:pt x="94" y="272"/>
                </a:cubicBezTo>
                <a:cubicBezTo>
                  <a:pt x="90" y="279"/>
                  <a:pt x="73" y="304"/>
                  <a:pt x="48" y="360"/>
                </a:cubicBezTo>
                <a:cubicBezTo>
                  <a:pt x="39" y="383"/>
                  <a:pt x="34" y="415"/>
                  <a:pt x="33" y="450"/>
                </a:cubicBezTo>
                <a:cubicBezTo>
                  <a:pt x="34" y="435"/>
                  <a:pt x="39" y="420"/>
                  <a:pt x="46" y="402"/>
                </a:cubicBezTo>
                <a:cubicBezTo>
                  <a:pt x="47" y="403"/>
                  <a:pt x="48" y="403"/>
                  <a:pt x="50" y="403"/>
                </a:cubicBezTo>
                <a:cubicBezTo>
                  <a:pt x="54" y="403"/>
                  <a:pt x="54" y="403"/>
                  <a:pt x="54" y="403"/>
                </a:cubicBezTo>
                <a:cubicBezTo>
                  <a:pt x="51" y="406"/>
                  <a:pt x="48" y="412"/>
                  <a:pt x="46" y="429"/>
                </a:cubicBezTo>
                <a:cubicBezTo>
                  <a:pt x="45" y="443"/>
                  <a:pt x="44" y="458"/>
                  <a:pt x="46" y="469"/>
                </a:cubicBezTo>
                <a:cubicBezTo>
                  <a:pt x="48" y="488"/>
                  <a:pt x="54" y="497"/>
                  <a:pt x="64" y="497"/>
                </a:cubicBezTo>
                <a:cubicBezTo>
                  <a:pt x="64" y="497"/>
                  <a:pt x="64" y="497"/>
                  <a:pt x="65" y="497"/>
                </a:cubicBezTo>
                <a:cubicBezTo>
                  <a:pt x="76" y="496"/>
                  <a:pt x="81" y="483"/>
                  <a:pt x="80" y="459"/>
                </a:cubicBezTo>
                <a:cubicBezTo>
                  <a:pt x="80" y="459"/>
                  <a:pt x="77" y="413"/>
                  <a:pt x="65" y="403"/>
                </a:cubicBezTo>
                <a:cubicBezTo>
                  <a:pt x="194" y="403"/>
                  <a:pt x="194" y="403"/>
                  <a:pt x="194" y="403"/>
                </a:cubicBezTo>
                <a:cubicBezTo>
                  <a:pt x="194" y="443"/>
                  <a:pt x="198" y="482"/>
                  <a:pt x="204" y="519"/>
                </a:cubicBezTo>
                <a:cubicBezTo>
                  <a:pt x="46" y="519"/>
                  <a:pt x="46" y="519"/>
                  <a:pt x="46" y="519"/>
                </a:cubicBezTo>
                <a:cubicBezTo>
                  <a:pt x="45" y="519"/>
                  <a:pt x="45" y="519"/>
                  <a:pt x="44" y="519"/>
                </a:cubicBezTo>
                <a:cubicBezTo>
                  <a:pt x="38" y="498"/>
                  <a:pt x="35" y="482"/>
                  <a:pt x="33" y="468"/>
                </a:cubicBezTo>
                <a:cubicBezTo>
                  <a:pt x="34" y="487"/>
                  <a:pt x="36" y="506"/>
                  <a:pt x="39" y="526"/>
                </a:cubicBezTo>
                <a:cubicBezTo>
                  <a:pt x="39" y="526"/>
                  <a:pt x="39" y="526"/>
                  <a:pt x="39" y="526"/>
                </a:cubicBezTo>
                <a:cubicBezTo>
                  <a:pt x="39" y="526"/>
                  <a:pt x="39" y="527"/>
                  <a:pt x="39" y="527"/>
                </a:cubicBezTo>
                <a:cubicBezTo>
                  <a:pt x="39" y="530"/>
                  <a:pt x="40" y="533"/>
                  <a:pt x="40" y="536"/>
                </a:cubicBezTo>
                <a:cubicBezTo>
                  <a:pt x="40" y="535"/>
                  <a:pt x="39" y="533"/>
                  <a:pt x="39" y="532"/>
                </a:cubicBezTo>
                <a:cubicBezTo>
                  <a:pt x="38" y="529"/>
                  <a:pt x="37" y="526"/>
                  <a:pt x="36" y="523"/>
                </a:cubicBezTo>
                <a:cubicBezTo>
                  <a:pt x="35" y="521"/>
                  <a:pt x="34" y="520"/>
                  <a:pt x="34" y="518"/>
                </a:cubicBezTo>
                <a:cubicBezTo>
                  <a:pt x="32" y="513"/>
                  <a:pt x="31" y="509"/>
                  <a:pt x="30" y="505"/>
                </a:cubicBezTo>
                <a:cubicBezTo>
                  <a:pt x="29" y="504"/>
                  <a:pt x="29" y="503"/>
                  <a:pt x="28" y="501"/>
                </a:cubicBezTo>
                <a:cubicBezTo>
                  <a:pt x="27" y="496"/>
                  <a:pt x="26" y="492"/>
                  <a:pt x="25" y="487"/>
                </a:cubicBezTo>
                <a:cubicBezTo>
                  <a:pt x="24" y="486"/>
                  <a:pt x="24" y="485"/>
                  <a:pt x="24" y="484"/>
                </a:cubicBezTo>
                <a:cubicBezTo>
                  <a:pt x="23" y="479"/>
                  <a:pt x="22" y="474"/>
                  <a:pt x="21" y="469"/>
                </a:cubicBezTo>
                <a:cubicBezTo>
                  <a:pt x="21" y="468"/>
                  <a:pt x="20" y="467"/>
                  <a:pt x="20" y="467"/>
                </a:cubicBezTo>
                <a:cubicBezTo>
                  <a:pt x="19" y="461"/>
                  <a:pt x="18" y="456"/>
                  <a:pt x="18" y="451"/>
                </a:cubicBezTo>
                <a:cubicBezTo>
                  <a:pt x="18" y="450"/>
                  <a:pt x="17" y="450"/>
                  <a:pt x="17" y="449"/>
                </a:cubicBezTo>
                <a:cubicBezTo>
                  <a:pt x="17" y="444"/>
                  <a:pt x="16" y="438"/>
                  <a:pt x="15" y="433"/>
                </a:cubicBezTo>
                <a:cubicBezTo>
                  <a:pt x="15" y="432"/>
                  <a:pt x="15" y="432"/>
                  <a:pt x="15" y="431"/>
                </a:cubicBezTo>
                <a:cubicBezTo>
                  <a:pt x="15" y="426"/>
                  <a:pt x="14" y="420"/>
                  <a:pt x="14" y="414"/>
                </a:cubicBezTo>
                <a:cubicBezTo>
                  <a:pt x="14" y="414"/>
                  <a:pt x="14" y="414"/>
                  <a:pt x="14" y="413"/>
                </a:cubicBezTo>
                <a:cubicBezTo>
                  <a:pt x="14" y="407"/>
                  <a:pt x="14" y="402"/>
                  <a:pt x="14" y="396"/>
                </a:cubicBezTo>
                <a:cubicBezTo>
                  <a:pt x="14" y="186"/>
                  <a:pt x="185" y="14"/>
                  <a:pt x="395" y="14"/>
                </a:cubicBezTo>
                <a:moveTo>
                  <a:pt x="122" y="662"/>
                </a:moveTo>
                <a:cubicBezTo>
                  <a:pt x="246" y="662"/>
                  <a:pt x="246" y="662"/>
                  <a:pt x="246" y="662"/>
                </a:cubicBezTo>
                <a:cubicBezTo>
                  <a:pt x="248" y="666"/>
                  <a:pt x="250" y="670"/>
                  <a:pt x="252" y="674"/>
                </a:cubicBezTo>
                <a:cubicBezTo>
                  <a:pt x="275" y="720"/>
                  <a:pt x="302" y="753"/>
                  <a:pt x="333" y="772"/>
                </a:cubicBezTo>
                <a:cubicBezTo>
                  <a:pt x="251" y="759"/>
                  <a:pt x="178" y="719"/>
                  <a:pt x="122" y="662"/>
                </a:cubicBezTo>
                <a:moveTo>
                  <a:pt x="458" y="772"/>
                </a:moveTo>
                <a:cubicBezTo>
                  <a:pt x="487" y="754"/>
                  <a:pt x="514" y="723"/>
                  <a:pt x="536" y="680"/>
                </a:cubicBezTo>
                <a:cubicBezTo>
                  <a:pt x="541" y="676"/>
                  <a:pt x="544" y="671"/>
                  <a:pt x="543" y="667"/>
                </a:cubicBezTo>
                <a:cubicBezTo>
                  <a:pt x="543" y="666"/>
                  <a:pt x="543" y="666"/>
                  <a:pt x="543" y="666"/>
                </a:cubicBezTo>
                <a:cubicBezTo>
                  <a:pt x="544" y="664"/>
                  <a:pt x="544" y="663"/>
                  <a:pt x="545" y="662"/>
                </a:cubicBezTo>
                <a:cubicBezTo>
                  <a:pt x="605" y="662"/>
                  <a:pt x="605" y="662"/>
                  <a:pt x="605" y="662"/>
                </a:cubicBezTo>
                <a:cubicBezTo>
                  <a:pt x="603" y="663"/>
                  <a:pt x="600" y="665"/>
                  <a:pt x="597" y="667"/>
                </a:cubicBezTo>
                <a:cubicBezTo>
                  <a:pt x="594" y="669"/>
                  <a:pt x="592" y="670"/>
                  <a:pt x="589" y="672"/>
                </a:cubicBezTo>
                <a:cubicBezTo>
                  <a:pt x="585" y="674"/>
                  <a:pt x="585" y="674"/>
                  <a:pt x="585" y="674"/>
                </a:cubicBezTo>
                <a:cubicBezTo>
                  <a:pt x="570" y="684"/>
                  <a:pt x="561" y="689"/>
                  <a:pt x="565" y="697"/>
                </a:cubicBezTo>
                <a:cubicBezTo>
                  <a:pt x="566" y="700"/>
                  <a:pt x="570" y="702"/>
                  <a:pt x="574" y="702"/>
                </a:cubicBezTo>
                <a:cubicBezTo>
                  <a:pt x="585" y="702"/>
                  <a:pt x="613" y="684"/>
                  <a:pt x="619" y="673"/>
                </a:cubicBezTo>
                <a:cubicBezTo>
                  <a:pt x="622" y="668"/>
                  <a:pt x="621" y="664"/>
                  <a:pt x="619" y="662"/>
                </a:cubicBezTo>
                <a:cubicBezTo>
                  <a:pt x="669" y="662"/>
                  <a:pt x="669" y="662"/>
                  <a:pt x="669" y="662"/>
                </a:cubicBezTo>
                <a:cubicBezTo>
                  <a:pt x="613" y="719"/>
                  <a:pt x="540" y="759"/>
                  <a:pt x="458" y="772"/>
                </a:cubicBezTo>
              </a:path>
            </a:pathLst>
          </a:custGeom>
          <a:solidFill>
            <a:schemeClr val="tx1"/>
          </a:solidFill>
          <a:ln w="3175">
            <a:solidFill>
              <a:schemeClr val="tx1"/>
            </a:solidFill>
            <a:round/>
            <a:headEnd/>
            <a:tailEnd/>
          </a:ln>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1" name="任意多边形(F) 122">
            <a:extLst>
              <a:ext uri="{FF2B5EF4-FFF2-40B4-BE49-F238E27FC236}">
                <a16:creationId xmlns:a16="http://schemas.microsoft.com/office/drawing/2014/main" id="{B8B2D744-4BB5-4705-B756-44789A08CAE2}"/>
              </a:ext>
            </a:extLst>
          </p:cNvPr>
          <p:cNvSpPr>
            <a:spLocks noEditPoints="1"/>
          </p:cNvSpPr>
          <p:nvPr/>
        </p:nvSpPr>
        <p:spPr bwMode="auto">
          <a:xfrm>
            <a:off x="8825378" y="745870"/>
            <a:ext cx="598488" cy="419100"/>
          </a:xfrm>
          <a:custGeom>
            <a:avLst/>
            <a:gdLst>
              <a:gd name="T0" fmla="*/ 248018 w 794"/>
              <a:gd name="T1" fmla="*/ 0 h 460"/>
              <a:gd name="T2" fmla="*/ 159817 w 794"/>
              <a:gd name="T3" fmla="*/ 35522 h 460"/>
              <a:gd name="T4" fmla="*/ 2262 w 794"/>
              <a:gd name="T5" fmla="*/ 192181 h 460"/>
              <a:gd name="T6" fmla="*/ 9800 w 794"/>
              <a:gd name="T7" fmla="*/ 193091 h 460"/>
              <a:gd name="T8" fmla="*/ 213341 w 794"/>
              <a:gd name="T9" fmla="*/ 29146 h 460"/>
              <a:gd name="T10" fmla="*/ 211079 w 794"/>
              <a:gd name="T11" fmla="*/ 222237 h 460"/>
              <a:gd name="T12" fmla="*/ 181679 w 794"/>
              <a:gd name="T13" fmla="*/ 245918 h 460"/>
              <a:gd name="T14" fmla="*/ 339235 w 794"/>
              <a:gd name="T15" fmla="*/ 165767 h 460"/>
              <a:gd name="T16" fmla="*/ 370897 w 794"/>
              <a:gd name="T17" fmla="*/ 237721 h 460"/>
              <a:gd name="T18" fmla="*/ 279680 w 794"/>
              <a:gd name="T19" fmla="*/ 295102 h 460"/>
              <a:gd name="T20" fmla="*/ 278173 w 794"/>
              <a:gd name="T21" fmla="*/ 296924 h 460"/>
              <a:gd name="T22" fmla="*/ 206556 w 794"/>
              <a:gd name="T23" fmla="*/ 372521 h 460"/>
              <a:gd name="T24" fmla="*/ 55785 w 794"/>
              <a:gd name="T25" fmla="*/ 392559 h 460"/>
              <a:gd name="T26" fmla="*/ 61062 w 794"/>
              <a:gd name="T27" fmla="*/ 398934 h 460"/>
              <a:gd name="T28" fmla="*/ 233695 w 794"/>
              <a:gd name="T29" fmla="*/ 369788 h 460"/>
              <a:gd name="T30" fmla="*/ 266865 w 794"/>
              <a:gd name="T31" fmla="*/ 397113 h 460"/>
              <a:gd name="T32" fmla="*/ 290988 w 794"/>
              <a:gd name="T33" fmla="*/ 389826 h 460"/>
              <a:gd name="T34" fmla="*/ 324912 w 794"/>
              <a:gd name="T35" fmla="*/ 418972 h 460"/>
              <a:gd name="T36" fmla="*/ 365620 w 794"/>
              <a:gd name="T37" fmla="*/ 373432 h 460"/>
              <a:gd name="T38" fmla="*/ 399543 w 794"/>
              <a:gd name="T39" fmla="*/ 402577 h 460"/>
              <a:gd name="T40" fmla="*/ 460606 w 794"/>
              <a:gd name="T41" fmla="*/ 306943 h 460"/>
              <a:gd name="T42" fmla="*/ 598561 w 794"/>
              <a:gd name="T43" fmla="*/ 262313 h 460"/>
              <a:gd name="T44" fmla="*/ 561622 w 794"/>
              <a:gd name="T45" fmla="*/ 0 h 460"/>
              <a:gd name="T46" fmla="*/ 588007 w 794"/>
              <a:gd name="T47" fmla="*/ 74686 h 460"/>
              <a:gd name="T48" fmla="*/ 221633 w 794"/>
              <a:gd name="T49" fmla="*/ 122048 h 460"/>
              <a:gd name="T50" fmla="*/ 248018 w 794"/>
              <a:gd name="T51" fmla="*/ 12751 h 460"/>
              <a:gd name="T52" fmla="*/ 588007 w 794"/>
              <a:gd name="T53" fmla="*/ 44630 h 460"/>
              <a:gd name="T54" fmla="*/ 221633 w 794"/>
              <a:gd name="T55" fmla="*/ 61935 h 460"/>
              <a:gd name="T56" fmla="*/ 248018 w 794"/>
              <a:gd name="T57" fmla="*/ 12751 h 460"/>
              <a:gd name="T58" fmla="*/ 241988 w 794"/>
              <a:gd name="T59" fmla="*/ 360680 h 460"/>
              <a:gd name="T60" fmla="*/ 284957 w 794"/>
              <a:gd name="T61" fmla="*/ 306943 h 460"/>
              <a:gd name="T62" fmla="*/ 288727 w 794"/>
              <a:gd name="T63" fmla="*/ 367056 h 460"/>
              <a:gd name="T64" fmla="*/ 347527 w 794"/>
              <a:gd name="T65" fmla="*/ 389826 h 460"/>
              <a:gd name="T66" fmla="*/ 301542 w 794"/>
              <a:gd name="T67" fmla="*/ 386183 h 460"/>
              <a:gd name="T68" fmla="*/ 325665 w 794"/>
              <a:gd name="T69" fmla="*/ 306943 h 460"/>
              <a:gd name="T70" fmla="*/ 367881 w 794"/>
              <a:gd name="T71" fmla="*/ 340642 h 460"/>
              <a:gd name="T72" fmla="*/ 347527 w 794"/>
              <a:gd name="T73" fmla="*/ 389826 h 460"/>
              <a:gd name="T74" fmla="*/ 388235 w 794"/>
              <a:gd name="T75" fmla="*/ 387094 h 460"/>
              <a:gd name="T76" fmla="*/ 393512 w 794"/>
              <a:gd name="T77" fmla="*/ 306943 h 460"/>
              <a:gd name="T78" fmla="*/ 422159 w 794"/>
              <a:gd name="T79" fmla="*/ 373432 h 460"/>
              <a:gd name="T80" fmla="*/ 300034 w 794"/>
              <a:gd name="T81" fmla="*/ 294191 h 460"/>
              <a:gd name="T82" fmla="*/ 376928 w 794"/>
              <a:gd name="T83" fmla="*/ 248651 h 460"/>
              <a:gd name="T84" fmla="*/ 335466 w 794"/>
              <a:gd name="T85" fmla="*/ 153927 h 460"/>
              <a:gd name="T86" fmla="*/ 221633 w 794"/>
              <a:gd name="T87" fmla="*/ 134800 h 460"/>
              <a:gd name="T88" fmla="*/ 588007 w 794"/>
              <a:gd name="T89" fmla="*/ 262313 h 460"/>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794" h="460">
                <a:moveTo>
                  <a:pt x="745" y="0"/>
                </a:moveTo>
                <a:cubicBezTo>
                  <a:pt x="329" y="0"/>
                  <a:pt x="329" y="0"/>
                  <a:pt x="329" y="0"/>
                </a:cubicBezTo>
                <a:cubicBezTo>
                  <a:pt x="313" y="0"/>
                  <a:pt x="299" y="7"/>
                  <a:pt x="290" y="20"/>
                </a:cubicBezTo>
                <a:cubicBezTo>
                  <a:pt x="278" y="14"/>
                  <a:pt x="248" y="8"/>
                  <a:pt x="212" y="39"/>
                </a:cubicBezTo>
                <a:cubicBezTo>
                  <a:pt x="168" y="77"/>
                  <a:pt x="6" y="200"/>
                  <a:pt x="4" y="201"/>
                </a:cubicBezTo>
                <a:cubicBezTo>
                  <a:pt x="1" y="204"/>
                  <a:pt x="0" y="208"/>
                  <a:pt x="3" y="211"/>
                </a:cubicBezTo>
                <a:cubicBezTo>
                  <a:pt x="4" y="213"/>
                  <a:pt x="6" y="214"/>
                  <a:pt x="8" y="214"/>
                </a:cubicBezTo>
                <a:cubicBezTo>
                  <a:pt x="10" y="214"/>
                  <a:pt x="11" y="213"/>
                  <a:pt x="13" y="212"/>
                </a:cubicBezTo>
                <a:cubicBezTo>
                  <a:pt x="14" y="211"/>
                  <a:pt x="177" y="88"/>
                  <a:pt x="221" y="50"/>
                </a:cubicBezTo>
                <a:cubicBezTo>
                  <a:pt x="251" y="24"/>
                  <a:pt x="274" y="28"/>
                  <a:pt x="283" y="32"/>
                </a:cubicBezTo>
                <a:cubicBezTo>
                  <a:pt x="281" y="37"/>
                  <a:pt x="280" y="43"/>
                  <a:pt x="280" y="49"/>
                </a:cubicBezTo>
                <a:cubicBezTo>
                  <a:pt x="280" y="244"/>
                  <a:pt x="280" y="244"/>
                  <a:pt x="280" y="244"/>
                </a:cubicBezTo>
                <a:cubicBezTo>
                  <a:pt x="260" y="253"/>
                  <a:pt x="246" y="259"/>
                  <a:pt x="245" y="260"/>
                </a:cubicBezTo>
                <a:cubicBezTo>
                  <a:pt x="241" y="262"/>
                  <a:pt x="240" y="266"/>
                  <a:pt x="241" y="270"/>
                </a:cubicBezTo>
                <a:cubicBezTo>
                  <a:pt x="243" y="273"/>
                  <a:pt x="247" y="275"/>
                  <a:pt x="251" y="273"/>
                </a:cubicBezTo>
                <a:cubicBezTo>
                  <a:pt x="252" y="272"/>
                  <a:pt x="410" y="198"/>
                  <a:pt x="450" y="182"/>
                </a:cubicBezTo>
                <a:cubicBezTo>
                  <a:pt x="479" y="170"/>
                  <a:pt x="498" y="184"/>
                  <a:pt x="507" y="201"/>
                </a:cubicBezTo>
                <a:cubicBezTo>
                  <a:pt x="516" y="221"/>
                  <a:pt x="514" y="248"/>
                  <a:pt x="492" y="261"/>
                </a:cubicBezTo>
                <a:cubicBezTo>
                  <a:pt x="482" y="267"/>
                  <a:pt x="464" y="275"/>
                  <a:pt x="444" y="285"/>
                </a:cubicBezTo>
                <a:cubicBezTo>
                  <a:pt x="411" y="300"/>
                  <a:pt x="381" y="315"/>
                  <a:pt x="371" y="324"/>
                </a:cubicBezTo>
                <a:cubicBezTo>
                  <a:pt x="371" y="324"/>
                  <a:pt x="370" y="324"/>
                  <a:pt x="370" y="325"/>
                </a:cubicBezTo>
                <a:cubicBezTo>
                  <a:pt x="370" y="325"/>
                  <a:pt x="369" y="325"/>
                  <a:pt x="369" y="326"/>
                </a:cubicBezTo>
                <a:cubicBezTo>
                  <a:pt x="366" y="329"/>
                  <a:pt x="361" y="334"/>
                  <a:pt x="356" y="340"/>
                </a:cubicBezTo>
                <a:cubicBezTo>
                  <a:pt x="336" y="363"/>
                  <a:pt x="303" y="401"/>
                  <a:pt x="274" y="409"/>
                </a:cubicBezTo>
                <a:cubicBezTo>
                  <a:pt x="236" y="419"/>
                  <a:pt x="82" y="424"/>
                  <a:pt x="80" y="424"/>
                </a:cubicBezTo>
                <a:cubicBezTo>
                  <a:pt x="76" y="424"/>
                  <a:pt x="73" y="428"/>
                  <a:pt x="74" y="431"/>
                </a:cubicBezTo>
                <a:cubicBezTo>
                  <a:pt x="74" y="435"/>
                  <a:pt x="77" y="438"/>
                  <a:pt x="81" y="438"/>
                </a:cubicBezTo>
                <a:cubicBezTo>
                  <a:pt x="81" y="438"/>
                  <a:pt x="81" y="438"/>
                  <a:pt x="81" y="438"/>
                </a:cubicBezTo>
                <a:cubicBezTo>
                  <a:pt x="87" y="438"/>
                  <a:pt x="238" y="433"/>
                  <a:pt x="278" y="422"/>
                </a:cubicBezTo>
                <a:cubicBezTo>
                  <a:pt x="289" y="419"/>
                  <a:pt x="299" y="413"/>
                  <a:pt x="310" y="406"/>
                </a:cubicBezTo>
                <a:cubicBezTo>
                  <a:pt x="314" y="416"/>
                  <a:pt x="322" y="425"/>
                  <a:pt x="333" y="431"/>
                </a:cubicBezTo>
                <a:cubicBezTo>
                  <a:pt x="339" y="434"/>
                  <a:pt x="347" y="436"/>
                  <a:pt x="354" y="436"/>
                </a:cubicBezTo>
                <a:cubicBezTo>
                  <a:pt x="365" y="436"/>
                  <a:pt x="376" y="431"/>
                  <a:pt x="385" y="423"/>
                </a:cubicBezTo>
                <a:cubicBezTo>
                  <a:pt x="386" y="425"/>
                  <a:pt x="386" y="426"/>
                  <a:pt x="386" y="428"/>
                </a:cubicBezTo>
                <a:cubicBezTo>
                  <a:pt x="391" y="440"/>
                  <a:pt x="399" y="450"/>
                  <a:pt x="410" y="455"/>
                </a:cubicBezTo>
                <a:cubicBezTo>
                  <a:pt x="417" y="459"/>
                  <a:pt x="424" y="460"/>
                  <a:pt x="431" y="460"/>
                </a:cubicBezTo>
                <a:cubicBezTo>
                  <a:pt x="449" y="460"/>
                  <a:pt x="465" y="451"/>
                  <a:pt x="474" y="434"/>
                </a:cubicBezTo>
                <a:cubicBezTo>
                  <a:pt x="485" y="410"/>
                  <a:pt x="485" y="410"/>
                  <a:pt x="485" y="410"/>
                </a:cubicBezTo>
                <a:cubicBezTo>
                  <a:pt x="489" y="421"/>
                  <a:pt x="497" y="431"/>
                  <a:pt x="509" y="437"/>
                </a:cubicBezTo>
                <a:cubicBezTo>
                  <a:pt x="516" y="440"/>
                  <a:pt x="523" y="442"/>
                  <a:pt x="530" y="442"/>
                </a:cubicBezTo>
                <a:cubicBezTo>
                  <a:pt x="547" y="442"/>
                  <a:pt x="564" y="432"/>
                  <a:pt x="572" y="416"/>
                </a:cubicBezTo>
                <a:cubicBezTo>
                  <a:pt x="611" y="337"/>
                  <a:pt x="611" y="337"/>
                  <a:pt x="611" y="337"/>
                </a:cubicBezTo>
                <a:cubicBezTo>
                  <a:pt x="745" y="337"/>
                  <a:pt x="745" y="337"/>
                  <a:pt x="745" y="337"/>
                </a:cubicBezTo>
                <a:cubicBezTo>
                  <a:pt x="772" y="337"/>
                  <a:pt x="794" y="315"/>
                  <a:pt x="794" y="288"/>
                </a:cubicBezTo>
                <a:cubicBezTo>
                  <a:pt x="794" y="49"/>
                  <a:pt x="794" y="49"/>
                  <a:pt x="794" y="49"/>
                </a:cubicBezTo>
                <a:cubicBezTo>
                  <a:pt x="794" y="22"/>
                  <a:pt x="772" y="0"/>
                  <a:pt x="745" y="0"/>
                </a:cubicBezTo>
                <a:moveTo>
                  <a:pt x="294" y="82"/>
                </a:moveTo>
                <a:cubicBezTo>
                  <a:pt x="780" y="82"/>
                  <a:pt x="780" y="82"/>
                  <a:pt x="780" y="82"/>
                </a:cubicBezTo>
                <a:cubicBezTo>
                  <a:pt x="780" y="134"/>
                  <a:pt x="780" y="134"/>
                  <a:pt x="780" y="134"/>
                </a:cubicBezTo>
                <a:cubicBezTo>
                  <a:pt x="294" y="134"/>
                  <a:pt x="294" y="134"/>
                  <a:pt x="294" y="134"/>
                </a:cubicBezTo>
                <a:lnTo>
                  <a:pt x="294" y="82"/>
                </a:lnTo>
                <a:close/>
                <a:moveTo>
                  <a:pt x="329" y="14"/>
                </a:moveTo>
                <a:cubicBezTo>
                  <a:pt x="745" y="14"/>
                  <a:pt x="745" y="14"/>
                  <a:pt x="745" y="14"/>
                </a:cubicBezTo>
                <a:cubicBezTo>
                  <a:pt x="765" y="14"/>
                  <a:pt x="780" y="29"/>
                  <a:pt x="780" y="49"/>
                </a:cubicBezTo>
                <a:cubicBezTo>
                  <a:pt x="780" y="68"/>
                  <a:pt x="780" y="68"/>
                  <a:pt x="780" y="68"/>
                </a:cubicBezTo>
                <a:cubicBezTo>
                  <a:pt x="294" y="68"/>
                  <a:pt x="294" y="68"/>
                  <a:pt x="294" y="68"/>
                </a:cubicBezTo>
                <a:cubicBezTo>
                  <a:pt x="294" y="49"/>
                  <a:pt x="294" y="49"/>
                  <a:pt x="294" y="49"/>
                </a:cubicBezTo>
                <a:cubicBezTo>
                  <a:pt x="294" y="29"/>
                  <a:pt x="310" y="14"/>
                  <a:pt x="329" y="14"/>
                </a:cubicBezTo>
                <a:moveTo>
                  <a:pt x="339" y="418"/>
                </a:moveTo>
                <a:cubicBezTo>
                  <a:pt x="330" y="414"/>
                  <a:pt x="324" y="406"/>
                  <a:pt x="321" y="396"/>
                </a:cubicBezTo>
                <a:cubicBezTo>
                  <a:pt x="338" y="382"/>
                  <a:pt x="354" y="364"/>
                  <a:pt x="366" y="350"/>
                </a:cubicBezTo>
                <a:cubicBezTo>
                  <a:pt x="371" y="345"/>
                  <a:pt x="375" y="340"/>
                  <a:pt x="378" y="337"/>
                </a:cubicBezTo>
                <a:cubicBezTo>
                  <a:pt x="416" y="337"/>
                  <a:pt x="416" y="337"/>
                  <a:pt x="416" y="337"/>
                </a:cubicBezTo>
                <a:cubicBezTo>
                  <a:pt x="383" y="403"/>
                  <a:pt x="383" y="403"/>
                  <a:pt x="383" y="403"/>
                </a:cubicBezTo>
                <a:cubicBezTo>
                  <a:pt x="375" y="420"/>
                  <a:pt x="355" y="426"/>
                  <a:pt x="339" y="418"/>
                </a:cubicBezTo>
                <a:moveTo>
                  <a:pt x="461" y="428"/>
                </a:moveTo>
                <a:cubicBezTo>
                  <a:pt x="453" y="444"/>
                  <a:pt x="433" y="451"/>
                  <a:pt x="416" y="443"/>
                </a:cubicBezTo>
                <a:cubicBezTo>
                  <a:pt x="409" y="439"/>
                  <a:pt x="403" y="432"/>
                  <a:pt x="400" y="424"/>
                </a:cubicBezTo>
                <a:cubicBezTo>
                  <a:pt x="397" y="415"/>
                  <a:pt x="398" y="406"/>
                  <a:pt x="401" y="398"/>
                </a:cubicBezTo>
                <a:cubicBezTo>
                  <a:pt x="432" y="337"/>
                  <a:pt x="432" y="337"/>
                  <a:pt x="432" y="337"/>
                </a:cubicBezTo>
                <a:cubicBezTo>
                  <a:pt x="506" y="337"/>
                  <a:pt x="506" y="337"/>
                  <a:pt x="506" y="337"/>
                </a:cubicBezTo>
                <a:cubicBezTo>
                  <a:pt x="488" y="374"/>
                  <a:pt x="488" y="374"/>
                  <a:pt x="488" y="374"/>
                </a:cubicBezTo>
                <a:cubicBezTo>
                  <a:pt x="488" y="374"/>
                  <a:pt x="488" y="374"/>
                  <a:pt x="488" y="374"/>
                </a:cubicBezTo>
                <a:lnTo>
                  <a:pt x="461" y="428"/>
                </a:lnTo>
                <a:close/>
                <a:moveTo>
                  <a:pt x="560" y="410"/>
                </a:moveTo>
                <a:cubicBezTo>
                  <a:pt x="552" y="426"/>
                  <a:pt x="532" y="433"/>
                  <a:pt x="515" y="425"/>
                </a:cubicBezTo>
                <a:cubicBezTo>
                  <a:pt x="499" y="416"/>
                  <a:pt x="492" y="397"/>
                  <a:pt x="500" y="380"/>
                </a:cubicBezTo>
                <a:cubicBezTo>
                  <a:pt x="522" y="337"/>
                  <a:pt x="522" y="337"/>
                  <a:pt x="522" y="337"/>
                </a:cubicBezTo>
                <a:cubicBezTo>
                  <a:pt x="596" y="337"/>
                  <a:pt x="596" y="337"/>
                  <a:pt x="596" y="337"/>
                </a:cubicBezTo>
                <a:lnTo>
                  <a:pt x="560" y="410"/>
                </a:lnTo>
                <a:close/>
                <a:moveTo>
                  <a:pt x="745" y="323"/>
                </a:moveTo>
                <a:cubicBezTo>
                  <a:pt x="398" y="323"/>
                  <a:pt x="398" y="323"/>
                  <a:pt x="398" y="323"/>
                </a:cubicBezTo>
                <a:cubicBezTo>
                  <a:pt x="412" y="315"/>
                  <a:pt x="432" y="306"/>
                  <a:pt x="450" y="297"/>
                </a:cubicBezTo>
                <a:cubicBezTo>
                  <a:pt x="470" y="288"/>
                  <a:pt x="489" y="279"/>
                  <a:pt x="500" y="273"/>
                </a:cubicBezTo>
                <a:cubicBezTo>
                  <a:pt x="529" y="255"/>
                  <a:pt x="531" y="220"/>
                  <a:pt x="519" y="195"/>
                </a:cubicBezTo>
                <a:cubicBezTo>
                  <a:pt x="509" y="174"/>
                  <a:pt x="483" y="154"/>
                  <a:pt x="445" y="169"/>
                </a:cubicBezTo>
                <a:cubicBezTo>
                  <a:pt x="419" y="179"/>
                  <a:pt x="345" y="214"/>
                  <a:pt x="294" y="237"/>
                </a:cubicBezTo>
                <a:cubicBezTo>
                  <a:pt x="294" y="148"/>
                  <a:pt x="294" y="148"/>
                  <a:pt x="294" y="148"/>
                </a:cubicBezTo>
                <a:cubicBezTo>
                  <a:pt x="780" y="148"/>
                  <a:pt x="780" y="148"/>
                  <a:pt x="780" y="148"/>
                </a:cubicBezTo>
                <a:cubicBezTo>
                  <a:pt x="780" y="288"/>
                  <a:pt x="780" y="288"/>
                  <a:pt x="780" y="288"/>
                </a:cubicBezTo>
                <a:cubicBezTo>
                  <a:pt x="780" y="307"/>
                  <a:pt x="765" y="323"/>
                  <a:pt x="745" y="323"/>
                </a:cubicBezTo>
              </a:path>
            </a:pathLst>
          </a:custGeom>
          <a:solidFill>
            <a:schemeClr val="tx1"/>
          </a:solidFill>
          <a:ln w="9525">
            <a:solidFill>
              <a:schemeClr val="tx1"/>
            </a:solidFill>
            <a:round/>
            <a:headEnd/>
            <a:tailEnd/>
          </a:ln>
        </p:spPr>
        <p:txBody>
          <a:bodyPr rtlCol="0"/>
          <a:lstStyle/>
          <a:p>
            <a:pPr rtl="0"/>
            <a:endParaRPr lang="zh-CN" altLang="en-US" dirty="0">
              <a:solidFill>
                <a:schemeClr val="bg1"/>
              </a:solidFill>
              <a:latin typeface="Microsoft YaHei UI" panose="020B0503020204020204" pitchFamily="34" charset="-122"/>
              <a:ea typeface="Microsoft YaHei UI" panose="020B0503020204020204" pitchFamily="34" charset="-122"/>
            </a:endParaRPr>
          </a:p>
        </p:txBody>
      </p:sp>
      <p:grpSp>
        <p:nvGrpSpPr>
          <p:cNvPr id="52" name="组 24">
            <a:extLst>
              <a:ext uri="{FF2B5EF4-FFF2-40B4-BE49-F238E27FC236}">
                <a16:creationId xmlns:a16="http://schemas.microsoft.com/office/drawing/2014/main" id="{B201B90C-7A99-4C00-8611-6040187C6D46}"/>
              </a:ext>
            </a:extLst>
          </p:cNvPr>
          <p:cNvGrpSpPr>
            <a:grpSpLocks/>
          </p:cNvGrpSpPr>
          <p:nvPr/>
        </p:nvGrpSpPr>
        <p:grpSpPr bwMode="auto">
          <a:xfrm>
            <a:off x="3092769" y="3452754"/>
            <a:ext cx="590550" cy="550862"/>
            <a:chOff x="2574925" y="5208588"/>
            <a:chExt cx="322262" cy="339725"/>
          </a:xfrm>
          <a:solidFill>
            <a:schemeClr val="tx1"/>
          </a:solidFill>
        </p:grpSpPr>
        <p:sp>
          <p:nvSpPr>
            <p:cNvPr id="53" name="任意多边形(F) 217">
              <a:extLst>
                <a:ext uri="{FF2B5EF4-FFF2-40B4-BE49-F238E27FC236}">
                  <a16:creationId xmlns:a16="http://schemas.microsoft.com/office/drawing/2014/main" id="{BF10024A-5AD8-4734-B9BD-CE67EE0128A8}"/>
                </a:ext>
              </a:extLst>
            </p:cNvPr>
            <p:cNvSpPr>
              <a:spLocks noEditPoints="1"/>
            </p:cNvSpPr>
            <p:nvPr/>
          </p:nvSpPr>
          <p:spPr bwMode="auto">
            <a:xfrm>
              <a:off x="2574925" y="5341938"/>
              <a:ext cx="61912" cy="206375"/>
            </a:xfrm>
            <a:custGeom>
              <a:avLst/>
              <a:gdLst>
                <a:gd name="T0" fmla="*/ 58043 w 112"/>
                <a:gd name="T1" fmla="*/ 68792 h 366"/>
                <a:gd name="T2" fmla="*/ 34826 w 112"/>
                <a:gd name="T3" fmla="*/ 68792 h 366"/>
                <a:gd name="T4" fmla="*/ 34826 w 112"/>
                <a:gd name="T5" fmla="*/ 3947 h 366"/>
                <a:gd name="T6" fmla="*/ 30956 w 112"/>
                <a:gd name="T7" fmla="*/ 0 h 366"/>
                <a:gd name="T8" fmla="*/ 27087 w 112"/>
                <a:gd name="T9" fmla="*/ 3947 h 366"/>
                <a:gd name="T10" fmla="*/ 27087 w 112"/>
                <a:gd name="T11" fmla="*/ 68792 h 366"/>
                <a:gd name="T12" fmla="*/ 3870 w 112"/>
                <a:gd name="T13" fmla="*/ 68792 h 366"/>
                <a:gd name="T14" fmla="*/ 0 w 112"/>
                <a:gd name="T15" fmla="*/ 72739 h 366"/>
                <a:gd name="T16" fmla="*/ 0 w 112"/>
                <a:gd name="T17" fmla="*/ 134200 h 366"/>
                <a:gd name="T18" fmla="*/ 3870 w 112"/>
                <a:gd name="T19" fmla="*/ 138147 h 366"/>
                <a:gd name="T20" fmla="*/ 27087 w 112"/>
                <a:gd name="T21" fmla="*/ 138147 h 366"/>
                <a:gd name="T22" fmla="*/ 27087 w 112"/>
                <a:gd name="T23" fmla="*/ 202428 h 366"/>
                <a:gd name="T24" fmla="*/ 30956 w 112"/>
                <a:gd name="T25" fmla="*/ 206375 h 366"/>
                <a:gd name="T26" fmla="*/ 34826 w 112"/>
                <a:gd name="T27" fmla="*/ 202428 h 366"/>
                <a:gd name="T28" fmla="*/ 34826 w 112"/>
                <a:gd name="T29" fmla="*/ 138147 h 366"/>
                <a:gd name="T30" fmla="*/ 58043 w 112"/>
                <a:gd name="T31" fmla="*/ 138147 h 366"/>
                <a:gd name="T32" fmla="*/ 61912 w 112"/>
                <a:gd name="T33" fmla="*/ 134200 h 366"/>
                <a:gd name="T34" fmla="*/ 61912 w 112"/>
                <a:gd name="T35" fmla="*/ 72739 h 366"/>
                <a:gd name="T36" fmla="*/ 58043 w 112"/>
                <a:gd name="T37" fmla="*/ 68792 h 366"/>
                <a:gd name="T38" fmla="*/ 54173 w 112"/>
                <a:gd name="T39" fmla="*/ 130253 h 366"/>
                <a:gd name="T40" fmla="*/ 7739 w 112"/>
                <a:gd name="T41" fmla="*/ 130253 h 366"/>
                <a:gd name="T42" fmla="*/ 7739 w 112"/>
                <a:gd name="T43" fmla="*/ 76686 h 366"/>
                <a:gd name="T44" fmla="*/ 54173 w 112"/>
                <a:gd name="T45" fmla="*/ 76686 h 366"/>
                <a:gd name="T46" fmla="*/ 54173 w 112"/>
                <a:gd name="T47" fmla="*/ 130253 h 3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6">
                  <a:moveTo>
                    <a:pt x="105" y="122"/>
                  </a:moveTo>
                  <a:cubicBezTo>
                    <a:pt x="63" y="122"/>
                    <a:pt x="63" y="122"/>
                    <a:pt x="63" y="122"/>
                  </a:cubicBezTo>
                  <a:cubicBezTo>
                    <a:pt x="63" y="7"/>
                    <a:pt x="63" y="7"/>
                    <a:pt x="63" y="7"/>
                  </a:cubicBezTo>
                  <a:cubicBezTo>
                    <a:pt x="63" y="4"/>
                    <a:pt x="60" y="0"/>
                    <a:pt x="56" y="0"/>
                  </a:cubicBezTo>
                  <a:cubicBezTo>
                    <a:pt x="52" y="0"/>
                    <a:pt x="49" y="4"/>
                    <a:pt x="49" y="7"/>
                  </a:cubicBezTo>
                  <a:cubicBezTo>
                    <a:pt x="49" y="122"/>
                    <a:pt x="49" y="122"/>
                    <a:pt x="49" y="122"/>
                  </a:cubicBezTo>
                  <a:cubicBezTo>
                    <a:pt x="7" y="122"/>
                    <a:pt x="7" y="122"/>
                    <a:pt x="7" y="122"/>
                  </a:cubicBezTo>
                  <a:cubicBezTo>
                    <a:pt x="3" y="122"/>
                    <a:pt x="0" y="125"/>
                    <a:pt x="0" y="129"/>
                  </a:cubicBezTo>
                  <a:cubicBezTo>
                    <a:pt x="0" y="238"/>
                    <a:pt x="0" y="238"/>
                    <a:pt x="0" y="238"/>
                  </a:cubicBezTo>
                  <a:cubicBezTo>
                    <a:pt x="0" y="242"/>
                    <a:pt x="3" y="245"/>
                    <a:pt x="7" y="245"/>
                  </a:cubicBezTo>
                  <a:cubicBezTo>
                    <a:pt x="49" y="245"/>
                    <a:pt x="49" y="245"/>
                    <a:pt x="49" y="245"/>
                  </a:cubicBezTo>
                  <a:cubicBezTo>
                    <a:pt x="49" y="359"/>
                    <a:pt x="49" y="359"/>
                    <a:pt x="49" y="359"/>
                  </a:cubicBezTo>
                  <a:cubicBezTo>
                    <a:pt x="49" y="363"/>
                    <a:pt x="52" y="366"/>
                    <a:pt x="56" y="366"/>
                  </a:cubicBezTo>
                  <a:cubicBezTo>
                    <a:pt x="60" y="366"/>
                    <a:pt x="63" y="363"/>
                    <a:pt x="63" y="359"/>
                  </a:cubicBezTo>
                  <a:cubicBezTo>
                    <a:pt x="63" y="245"/>
                    <a:pt x="63" y="245"/>
                    <a:pt x="63" y="245"/>
                  </a:cubicBezTo>
                  <a:cubicBezTo>
                    <a:pt x="105" y="245"/>
                    <a:pt x="105" y="245"/>
                    <a:pt x="105" y="245"/>
                  </a:cubicBezTo>
                  <a:cubicBezTo>
                    <a:pt x="109" y="245"/>
                    <a:pt x="112" y="242"/>
                    <a:pt x="112" y="238"/>
                  </a:cubicBezTo>
                  <a:cubicBezTo>
                    <a:pt x="112" y="129"/>
                    <a:pt x="112" y="129"/>
                    <a:pt x="112" y="129"/>
                  </a:cubicBezTo>
                  <a:cubicBezTo>
                    <a:pt x="112" y="125"/>
                    <a:pt x="109" y="122"/>
                    <a:pt x="105" y="122"/>
                  </a:cubicBezTo>
                  <a:moveTo>
                    <a:pt x="98" y="231"/>
                  </a:moveTo>
                  <a:cubicBezTo>
                    <a:pt x="14" y="231"/>
                    <a:pt x="14" y="231"/>
                    <a:pt x="14" y="231"/>
                  </a:cubicBezTo>
                  <a:cubicBezTo>
                    <a:pt x="14" y="136"/>
                    <a:pt x="14" y="136"/>
                    <a:pt x="14" y="136"/>
                  </a:cubicBezTo>
                  <a:cubicBezTo>
                    <a:pt x="98" y="136"/>
                    <a:pt x="98" y="136"/>
                    <a:pt x="98" y="136"/>
                  </a:cubicBezTo>
                  <a:lnTo>
                    <a:pt x="98" y="231"/>
                  </a:lnTo>
                  <a:close/>
                </a:path>
              </a:pathLst>
            </a:custGeom>
            <a:grpFill/>
            <a:ln w="9525">
              <a:solidFill>
                <a:schemeClr val="tx1"/>
              </a:solidFill>
              <a:round/>
              <a:headEnd/>
              <a:tailEnd/>
            </a:ln>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4" name="任意多边形(F) 218">
              <a:extLst>
                <a:ext uri="{FF2B5EF4-FFF2-40B4-BE49-F238E27FC236}">
                  <a16:creationId xmlns:a16="http://schemas.microsoft.com/office/drawing/2014/main" id="{5C781CD1-D8D0-49BA-B9F0-0748E316763E}"/>
                </a:ext>
              </a:extLst>
            </p:cNvPr>
            <p:cNvSpPr>
              <a:spLocks noEditPoints="1"/>
            </p:cNvSpPr>
            <p:nvPr/>
          </p:nvSpPr>
          <p:spPr bwMode="auto">
            <a:xfrm>
              <a:off x="2660650" y="5265738"/>
              <a:ext cx="63500" cy="206375"/>
            </a:xfrm>
            <a:custGeom>
              <a:avLst/>
              <a:gdLst>
                <a:gd name="T0" fmla="*/ 59531 w 112"/>
                <a:gd name="T1" fmla="*/ 68228 h 366"/>
                <a:gd name="T2" fmla="*/ 35719 w 112"/>
                <a:gd name="T3" fmla="*/ 68228 h 366"/>
                <a:gd name="T4" fmla="*/ 35719 w 112"/>
                <a:gd name="T5" fmla="*/ 3947 h 366"/>
                <a:gd name="T6" fmla="*/ 31750 w 112"/>
                <a:gd name="T7" fmla="*/ 0 h 366"/>
                <a:gd name="T8" fmla="*/ 27781 w 112"/>
                <a:gd name="T9" fmla="*/ 3947 h 366"/>
                <a:gd name="T10" fmla="*/ 27781 w 112"/>
                <a:gd name="T11" fmla="*/ 68228 h 366"/>
                <a:gd name="T12" fmla="*/ 3969 w 112"/>
                <a:gd name="T13" fmla="*/ 68228 h 366"/>
                <a:gd name="T14" fmla="*/ 0 w 112"/>
                <a:gd name="T15" fmla="*/ 72175 h 366"/>
                <a:gd name="T16" fmla="*/ 0 w 112"/>
                <a:gd name="T17" fmla="*/ 134200 h 366"/>
                <a:gd name="T18" fmla="*/ 3969 w 112"/>
                <a:gd name="T19" fmla="*/ 138147 h 366"/>
                <a:gd name="T20" fmla="*/ 27781 w 112"/>
                <a:gd name="T21" fmla="*/ 138147 h 366"/>
                <a:gd name="T22" fmla="*/ 27781 w 112"/>
                <a:gd name="T23" fmla="*/ 202428 h 366"/>
                <a:gd name="T24" fmla="*/ 31750 w 112"/>
                <a:gd name="T25" fmla="*/ 206375 h 366"/>
                <a:gd name="T26" fmla="*/ 35719 w 112"/>
                <a:gd name="T27" fmla="*/ 202428 h 366"/>
                <a:gd name="T28" fmla="*/ 35719 w 112"/>
                <a:gd name="T29" fmla="*/ 138147 h 366"/>
                <a:gd name="T30" fmla="*/ 59531 w 112"/>
                <a:gd name="T31" fmla="*/ 138147 h 366"/>
                <a:gd name="T32" fmla="*/ 63500 w 112"/>
                <a:gd name="T33" fmla="*/ 134200 h 366"/>
                <a:gd name="T34" fmla="*/ 63500 w 112"/>
                <a:gd name="T35" fmla="*/ 72175 h 366"/>
                <a:gd name="T36" fmla="*/ 59531 w 112"/>
                <a:gd name="T37" fmla="*/ 68228 h 366"/>
                <a:gd name="T38" fmla="*/ 55562 w 112"/>
                <a:gd name="T39" fmla="*/ 130253 h 366"/>
                <a:gd name="T40" fmla="*/ 7937 w 112"/>
                <a:gd name="T41" fmla="*/ 130253 h 366"/>
                <a:gd name="T42" fmla="*/ 7937 w 112"/>
                <a:gd name="T43" fmla="*/ 76122 h 366"/>
                <a:gd name="T44" fmla="*/ 55562 w 112"/>
                <a:gd name="T45" fmla="*/ 76122 h 366"/>
                <a:gd name="T46" fmla="*/ 55562 w 112"/>
                <a:gd name="T47" fmla="*/ 130253 h 3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6">
                  <a:moveTo>
                    <a:pt x="105" y="121"/>
                  </a:moveTo>
                  <a:cubicBezTo>
                    <a:pt x="63" y="121"/>
                    <a:pt x="63" y="121"/>
                    <a:pt x="63" y="121"/>
                  </a:cubicBezTo>
                  <a:cubicBezTo>
                    <a:pt x="63" y="7"/>
                    <a:pt x="63" y="7"/>
                    <a:pt x="63" y="7"/>
                  </a:cubicBezTo>
                  <a:cubicBezTo>
                    <a:pt x="63" y="3"/>
                    <a:pt x="60" y="0"/>
                    <a:pt x="56" y="0"/>
                  </a:cubicBezTo>
                  <a:cubicBezTo>
                    <a:pt x="52" y="0"/>
                    <a:pt x="49" y="3"/>
                    <a:pt x="49" y="7"/>
                  </a:cubicBezTo>
                  <a:cubicBezTo>
                    <a:pt x="49" y="121"/>
                    <a:pt x="49" y="121"/>
                    <a:pt x="49" y="121"/>
                  </a:cubicBezTo>
                  <a:cubicBezTo>
                    <a:pt x="7" y="121"/>
                    <a:pt x="7" y="121"/>
                    <a:pt x="7" y="121"/>
                  </a:cubicBezTo>
                  <a:cubicBezTo>
                    <a:pt x="3" y="121"/>
                    <a:pt x="0" y="124"/>
                    <a:pt x="0" y="128"/>
                  </a:cubicBezTo>
                  <a:cubicBezTo>
                    <a:pt x="0" y="238"/>
                    <a:pt x="0" y="238"/>
                    <a:pt x="0" y="238"/>
                  </a:cubicBezTo>
                  <a:cubicBezTo>
                    <a:pt x="0" y="241"/>
                    <a:pt x="3" y="245"/>
                    <a:pt x="7" y="245"/>
                  </a:cubicBezTo>
                  <a:cubicBezTo>
                    <a:pt x="49" y="245"/>
                    <a:pt x="49" y="245"/>
                    <a:pt x="49" y="245"/>
                  </a:cubicBezTo>
                  <a:cubicBezTo>
                    <a:pt x="49" y="359"/>
                    <a:pt x="49" y="359"/>
                    <a:pt x="49" y="359"/>
                  </a:cubicBezTo>
                  <a:cubicBezTo>
                    <a:pt x="49" y="363"/>
                    <a:pt x="52" y="366"/>
                    <a:pt x="56" y="366"/>
                  </a:cubicBezTo>
                  <a:cubicBezTo>
                    <a:pt x="60" y="366"/>
                    <a:pt x="63" y="363"/>
                    <a:pt x="63" y="359"/>
                  </a:cubicBezTo>
                  <a:cubicBezTo>
                    <a:pt x="63" y="245"/>
                    <a:pt x="63" y="245"/>
                    <a:pt x="63" y="245"/>
                  </a:cubicBezTo>
                  <a:cubicBezTo>
                    <a:pt x="105" y="245"/>
                    <a:pt x="105" y="245"/>
                    <a:pt x="105" y="245"/>
                  </a:cubicBezTo>
                  <a:cubicBezTo>
                    <a:pt x="109" y="245"/>
                    <a:pt x="112" y="241"/>
                    <a:pt x="112" y="238"/>
                  </a:cubicBezTo>
                  <a:cubicBezTo>
                    <a:pt x="112" y="128"/>
                    <a:pt x="112" y="128"/>
                    <a:pt x="112" y="128"/>
                  </a:cubicBezTo>
                  <a:cubicBezTo>
                    <a:pt x="112" y="124"/>
                    <a:pt x="109" y="121"/>
                    <a:pt x="105" y="121"/>
                  </a:cubicBezTo>
                  <a:moveTo>
                    <a:pt x="98" y="231"/>
                  </a:moveTo>
                  <a:cubicBezTo>
                    <a:pt x="14" y="231"/>
                    <a:pt x="14" y="231"/>
                    <a:pt x="14" y="231"/>
                  </a:cubicBezTo>
                  <a:cubicBezTo>
                    <a:pt x="14" y="135"/>
                    <a:pt x="14" y="135"/>
                    <a:pt x="14" y="135"/>
                  </a:cubicBezTo>
                  <a:cubicBezTo>
                    <a:pt x="98" y="135"/>
                    <a:pt x="98" y="135"/>
                    <a:pt x="98" y="135"/>
                  </a:cubicBezTo>
                  <a:lnTo>
                    <a:pt x="98" y="231"/>
                  </a:lnTo>
                  <a:close/>
                </a:path>
              </a:pathLst>
            </a:custGeom>
            <a:grpFill/>
            <a:ln w="9525">
              <a:solidFill>
                <a:schemeClr val="tx1"/>
              </a:solidFill>
              <a:round/>
              <a:headEnd/>
              <a:tailEnd/>
            </a:ln>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5" name="任意多边形(F) 219">
              <a:extLst>
                <a:ext uri="{FF2B5EF4-FFF2-40B4-BE49-F238E27FC236}">
                  <a16:creationId xmlns:a16="http://schemas.microsoft.com/office/drawing/2014/main" id="{7F3159FC-2E13-4388-B9DA-44293F56E7EC}"/>
                </a:ext>
              </a:extLst>
            </p:cNvPr>
            <p:cNvSpPr>
              <a:spLocks noEditPoints="1"/>
            </p:cNvSpPr>
            <p:nvPr/>
          </p:nvSpPr>
          <p:spPr bwMode="auto">
            <a:xfrm>
              <a:off x="2747963" y="5297488"/>
              <a:ext cx="63500" cy="204788"/>
            </a:xfrm>
            <a:custGeom>
              <a:avLst/>
              <a:gdLst>
                <a:gd name="T0" fmla="*/ 59531 w 112"/>
                <a:gd name="T1" fmla="*/ 67889 h 365"/>
                <a:gd name="T2" fmla="*/ 35719 w 112"/>
                <a:gd name="T3" fmla="*/ 67889 h 365"/>
                <a:gd name="T4" fmla="*/ 35719 w 112"/>
                <a:gd name="T5" fmla="*/ 3927 h 365"/>
                <a:gd name="T6" fmla="*/ 31750 w 112"/>
                <a:gd name="T7" fmla="*/ 0 h 365"/>
                <a:gd name="T8" fmla="*/ 27781 w 112"/>
                <a:gd name="T9" fmla="*/ 3927 h 365"/>
                <a:gd name="T10" fmla="*/ 27781 w 112"/>
                <a:gd name="T11" fmla="*/ 67889 h 365"/>
                <a:gd name="T12" fmla="*/ 3969 w 112"/>
                <a:gd name="T13" fmla="*/ 67889 h 365"/>
                <a:gd name="T14" fmla="*/ 0 w 112"/>
                <a:gd name="T15" fmla="*/ 71816 h 365"/>
                <a:gd name="T16" fmla="*/ 0 w 112"/>
                <a:gd name="T17" fmla="*/ 132972 h 365"/>
                <a:gd name="T18" fmla="*/ 3969 w 112"/>
                <a:gd name="T19" fmla="*/ 136899 h 365"/>
                <a:gd name="T20" fmla="*/ 27781 w 112"/>
                <a:gd name="T21" fmla="*/ 136899 h 365"/>
                <a:gd name="T22" fmla="*/ 27781 w 112"/>
                <a:gd name="T23" fmla="*/ 200861 h 365"/>
                <a:gd name="T24" fmla="*/ 31750 w 112"/>
                <a:gd name="T25" fmla="*/ 204788 h 365"/>
                <a:gd name="T26" fmla="*/ 35719 w 112"/>
                <a:gd name="T27" fmla="*/ 200861 h 365"/>
                <a:gd name="T28" fmla="*/ 35719 w 112"/>
                <a:gd name="T29" fmla="*/ 136899 h 365"/>
                <a:gd name="T30" fmla="*/ 59531 w 112"/>
                <a:gd name="T31" fmla="*/ 136899 h 365"/>
                <a:gd name="T32" fmla="*/ 63500 w 112"/>
                <a:gd name="T33" fmla="*/ 132972 h 365"/>
                <a:gd name="T34" fmla="*/ 63500 w 112"/>
                <a:gd name="T35" fmla="*/ 71816 h 365"/>
                <a:gd name="T36" fmla="*/ 59531 w 112"/>
                <a:gd name="T37" fmla="*/ 67889 h 365"/>
                <a:gd name="T38" fmla="*/ 55562 w 112"/>
                <a:gd name="T39" fmla="*/ 129044 h 365"/>
                <a:gd name="T40" fmla="*/ 7937 w 112"/>
                <a:gd name="T41" fmla="*/ 129044 h 365"/>
                <a:gd name="T42" fmla="*/ 7937 w 112"/>
                <a:gd name="T43" fmla="*/ 75744 h 365"/>
                <a:gd name="T44" fmla="*/ 55562 w 112"/>
                <a:gd name="T45" fmla="*/ 75744 h 365"/>
                <a:gd name="T46" fmla="*/ 55562 w 112"/>
                <a:gd name="T47" fmla="*/ 129044 h 365"/>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5">
                  <a:moveTo>
                    <a:pt x="105" y="121"/>
                  </a:moveTo>
                  <a:cubicBezTo>
                    <a:pt x="63" y="121"/>
                    <a:pt x="63" y="121"/>
                    <a:pt x="63" y="121"/>
                  </a:cubicBezTo>
                  <a:cubicBezTo>
                    <a:pt x="63" y="7"/>
                    <a:pt x="63" y="7"/>
                    <a:pt x="63" y="7"/>
                  </a:cubicBezTo>
                  <a:cubicBezTo>
                    <a:pt x="63" y="3"/>
                    <a:pt x="60" y="0"/>
                    <a:pt x="56" y="0"/>
                  </a:cubicBezTo>
                  <a:cubicBezTo>
                    <a:pt x="52" y="0"/>
                    <a:pt x="49" y="3"/>
                    <a:pt x="49" y="7"/>
                  </a:cubicBezTo>
                  <a:cubicBezTo>
                    <a:pt x="49" y="121"/>
                    <a:pt x="49" y="121"/>
                    <a:pt x="49" y="121"/>
                  </a:cubicBezTo>
                  <a:cubicBezTo>
                    <a:pt x="7" y="121"/>
                    <a:pt x="7" y="121"/>
                    <a:pt x="7" y="121"/>
                  </a:cubicBezTo>
                  <a:cubicBezTo>
                    <a:pt x="3" y="121"/>
                    <a:pt x="0" y="124"/>
                    <a:pt x="0" y="128"/>
                  </a:cubicBezTo>
                  <a:cubicBezTo>
                    <a:pt x="0" y="237"/>
                    <a:pt x="0" y="237"/>
                    <a:pt x="0" y="237"/>
                  </a:cubicBezTo>
                  <a:cubicBezTo>
                    <a:pt x="0" y="241"/>
                    <a:pt x="3" y="244"/>
                    <a:pt x="7" y="244"/>
                  </a:cubicBezTo>
                  <a:cubicBezTo>
                    <a:pt x="49" y="244"/>
                    <a:pt x="49" y="244"/>
                    <a:pt x="49" y="244"/>
                  </a:cubicBezTo>
                  <a:cubicBezTo>
                    <a:pt x="49" y="358"/>
                    <a:pt x="49" y="358"/>
                    <a:pt x="49" y="358"/>
                  </a:cubicBezTo>
                  <a:cubicBezTo>
                    <a:pt x="49" y="362"/>
                    <a:pt x="52" y="365"/>
                    <a:pt x="56" y="365"/>
                  </a:cubicBezTo>
                  <a:cubicBezTo>
                    <a:pt x="60" y="365"/>
                    <a:pt x="63" y="362"/>
                    <a:pt x="63" y="358"/>
                  </a:cubicBezTo>
                  <a:cubicBezTo>
                    <a:pt x="63" y="244"/>
                    <a:pt x="63" y="244"/>
                    <a:pt x="63" y="244"/>
                  </a:cubicBezTo>
                  <a:cubicBezTo>
                    <a:pt x="105" y="244"/>
                    <a:pt x="105" y="244"/>
                    <a:pt x="105" y="244"/>
                  </a:cubicBezTo>
                  <a:cubicBezTo>
                    <a:pt x="109" y="244"/>
                    <a:pt x="112" y="241"/>
                    <a:pt x="112" y="237"/>
                  </a:cubicBezTo>
                  <a:cubicBezTo>
                    <a:pt x="112" y="128"/>
                    <a:pt x="112" y="128"/>
                    <a:pt x="112" y="128"/>
                  </a:cubicBezTo>
                  <a:cubicBezTo>
                    <a:pt x="112" y="124"/>
                    <a:pt x="109" y="121"/>
                    <a:pt x="105" y="121"/>
                  </a:cubicBezTo>
                  <a:moveTo>
                    <a:pt x="98" y="230"/>
                  </a:moveTo>
                  <a:cubicBezTo>
                    <a:pt x="14" y="230"/>
                    <a:pt x="14" y="230"/>
                    <a:pt x="14" y="230"/>
                  </a:cubicBezTo>
                  <a:cubicBezTo>
                    <a:pt x="14" y="135"/>
                    <a:pt x="14" y="135"/>
                    <a:pt x="14" y="135"/>
                  </a:cubicBezTo>
                  <a:cubicBezTo>
                    <a:pt x="98" y="135"/>
                    <a:pt x="98" y="135"/>
                    <a:pt x="98" y="135"/>
                  </a:cubicBezTo>
                  <a:lnTo>
                    <a:pt x="98" y="230"/>
                  </a:lnTo>
                  <a:close/>
                </a:path>
              </a:pathLst>
            </a:custGeom>
            <a:grpFill/>
            <a:ln w="9525">
              <a:solidFill>
                <a:schemeClr val="tx1"/>
              </a:solidFill>
              <a:round/>
              <a:headEnd/>
              <a:tailEnd/>
            </a:ln>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6" name="任意多边形(F) 220">
              <a:extLst>
                <a:ext uri="{FF2B5EF4-FFF2-40B4-BE49-F238E27FC236}">
                  <a16:creationId xmlns:a16="http://schemas.microsoft.com/office/drawing/2014/main" id="{521F9689-06C5-4420-8DC4-C32997D48556}"/>
                </a:ext>
              </a:extLst>
            </p:cNvPr>
            <p:cNvSpPr>
              <a:spLocks noEditPoints="1"/>
            </p:cNvSpPr>
            <p:nvPr/>
          </p:nvSpPr>
          <p:spPr bwMode="auto">
            <a:xfrm>
              <a:off x="2835275" y="5208588"/>
              <a:ext cx="61912" cy="204788"/>
            </a:xfrm>
            <a:custGeom>
              <a:avLst/>
              <a:gdLst>
                <a:gd name="T0" fmla="*/ 58043 w 112"/>
                <a:gd name="T1" fmla="*/ 67703 h 366"/>
                <a:gd name="T2" fmla="*/ 34826 w 112"/>
                <a:gd name="T3" fmla="*/ 67703 h 366"/>
                <a:gd name="T4" fmla="*/ 34826 w 112"/>
                <a:gd name="T5" fmla="*/ 3917 h 366"/>
                <a:gd name="T6" fmla="*/ 30956 w 112"/>
                <a:gd name="T7" fmla="*/ 0 h 366"/>
                <a:gd name="T8" fmla="*/ 27087 w 112"/>
                <a:gd name="T9" fmla="*/ 3917 h 366"/>
                <a:gd name="T10" fmla="*/ 27087 w 112"/>
                <a:gd name="T11" fmla="*/ 67703 h 366"/>
                <a:gd name="T12" fmla="*/ 3870 w 112"/>
                <a:gd name="T13" fmla="*/ 67703 h 366"/>
                <a:gd name="T14" fmla="*/ 0 w 112"/>
                <a:gd name="T15" fmla="*/ 71620 h 366"/>
                <a:gd name="T16" fmla="*/ 0 w 112"/>
                <a:gd name="T17" fmla="*/ 133168 h 366"/>
                <a:gd name="T18" fmla="*/ 3870 w 112"/>
                <a:gd name="T19" fmla="*/ 137085 h 366"/>
                <a:gd name="T20" fmla="*/ 27087 w 112"/>
                <a:gd name="T21" fmla="*/ 137085 h 366"/>
                <a:gd name="T22" fmla="*/ 27087 w 112"/>
                <a:gd name="T23" fmla="*/ 200871 h 366"/>
                <a:gd name="T24" fmla="*/ 30956 w 112"/>
                <a:gd name="T25" fmla="*/ 204788 h 366"/>
                <a:gd name="T26" fmla="*/ 34826 w 112"/>
                <a:gd name="T27" fmla="*/ 200871 h 366"/>
                <a:gd name="T28" fmla="*/ 34826 w 112"/>
                <a:gd name="T29" fmla="*/ 137085 h 366"/>
                <a:gd name="T30" fmla="*/ 58043 w 112"/>
                <a:gd name="T31" fmla="*/ 137085 h 366"/>
                <a:gd name="T32" fmla="*/ 61912 w 112"/>
                <a:gd name="T33" fmla="*/ 133168 h 366"/>
                <a:gd name="T34" fmla="*/ 61912 w 112"/>
                <a:gd name="T35" fmla="*/ 71620 h 366"/>
                <a:gd name="T36" fmla="*/ 58043 w 112"/>
                <a:gd name="T37" fmla="*/ 67703 h 366"/>
                <a:gd name="T38" fmla="*/ 54173 w 112"/>
                <a:gd name="T39" fmla="*/ 129251 h 366"/>
                <a:gd name="T40" fmla="*/ 7739 w 112"/>
                <a:gd name="T41" fmla="*/ 129251 h 366"/>
                <a:gd name="T42" fmla="*/ 7739 w 112"/>
                <a:gd name="T43" fmla="*/ 75537 h 366"/>
                <a:gd name="T44" fmla="*/ 54173 w 112"/>
                <a:gd name="T45" fmla="*/ 75537 h 366"/>
                <a:gd name="T46" fmla="*/ 54173 w 112"/>
                <a:gd name="T47" fmla="*/ 129251 h 36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0" t="0" r="r" b="b"/>
              <a:pathLst>
                <a:path w="112" h="366">
                  <a:moveTo>
                    <a:pt x="105" y="121"/>
                  </a:moveTo>
                  <a:cubicBezTo>
                    <a:pt x="63" y="121"/>
                    <a:pt x="63" y="121"/>
                    <a:pt x="63" y="121"/>
                  </a:cubicBezTo>
                  <a:cubicBezTo>
                    <a:pt x="63" y="7"/>
                    <a:pt x="63" y="7"/>
                    <a:pt x="63" y="7"/>
                  </a:cubicBezTo>
                  <a:cubicBezTo>
                    <a:pt x="63" y="3"/>
                    <a:pt x="60" y="0"/>
                    <a:pt x="56" y="0"/>
                  </a:cubicBezTo>
                  <a:cubicBezTo>
                    <a:pt x="52" y="0"/>
                    <a:pt x="49" y="3"/>
                    <a:pt x="49" y="7"/>
                  </a:cubicBezTo>
                  <a:cubicBezTo>
                    <a:pt x="49" y="121"/>
                    <a:pt x="49" y="121"/>
                    <a:pt x="49" y="121"/>
                  </a:cubicBezTo>
                  <a:cubicBezTo>
                    <a:pt x="7" y="121"/>
                    <a:pt x="7" y="121"/>
                    <a:pt x="7" y="121"/>
                  </a:cubicBezTo>
                  <a:cubicBezTo>
                    <a:pt x="3" y="121"/>
                    <a:pt x="0" y="125"/>
                    <a:pt x="0" y="128"/>
                  </a:cubicBezTo>
                  <a:cubicBezTo>
                    <a:pt x="0" y="238"/>
                    <a:pt x="0" y="238"/>
                    <a:pt x="0" y="238"/>
                  </a:cubicBezTo>
                  <a:cubicBezTo>
                    <a:pt x="0" y="241"/>
                    <a:pt x="3" y="245"/>
                    <a:pt x="7" y="245"/>
                  </a:cubicBezTo>
                  <a:cubicBezTo>
                    <a:pt x="49" y="245"/>
                    <a:pt x="49" y="245"/>
                    <a:pt x="49" y="245"/>
                  </a:cubicBezTo>
                  <a:cubicBezTo>
                    <a:pt x="49" y="359"/>
                    <a:pt x="49" y="359"/>
                    <a:pt x="49" y="359"/>
                  </a:cubicBezTo>
                  <a:cubicBezTo>
                    <a:pt x="49" y="363"/>
                    <a:pt x="52" y="366"/>
                    <a:pt x="56" y="366"/>
                  </a:cubicBezTo>
                  <a:cubicBezTo>
                    <a:pt x="60" y="366"/>
                    <a:pt x="63" y="363"/>
                    <a:pt x="63" y="359"/>
                  </a:cubicBezTo>
                  <a:cubicBezTo>
                    <a:pt x="63" y="245"/>
                    <a:pt x="63" y="245"/>
                    <a:pt x="63" y="245"/>
                  </a:cubicBezTo>
                  <a:cubicBezTo>
                    <a:pt x="105" y="245"/>
                    <a:pt x="105" y="245"/>
                    <a:pt x="105" y="245"/>
                  </a:cubicBezTo>
                  <a:cubicBezTo>
                    <a:pt x="109" y="245"/>
                    <a:pt x="112" y="241"/>
                    <a:pt x="112" y="238"/>
                  </a:cubicBezTo>
                  <a:cubicBezTo>
                    <a:pt x="112" y="128"/>
                    <a:pt x="112" y="128"/>
                    <a:pt x="112" y="128"/>
                  </a:cubicBezTo>
                  <a:cubicBezTo>
                    <a:pt x="112" y="125"/>
                    <a:pt x="109" y="121"/>
                    <a:pt x="105" y="121"/>
                  </a:cubicBezTo>
                  <a:moveTo>
                    <a:pt x="98" y="231"/>
                  </a:moveTo>
                  <a:cubicBezTo>
                    <a:pt x="14" y="231"/>
                    <a:pt x="14" y="231"/>
                    <a:pt x="14" y="231"/>
                  </a:cubicBezTo>
                  <a:cubicBezTo>
                    <a:pt x="14" y="135"/>
                    <a:pt x="14" y="135"/>
                    <a:pt x="14" y="135"/>
                  </a:cubicBezTo>
                  <a:cubicBezTo>
                    <a:pt x="98" y="135"/>
                    <a:pt x="98" y="135"/>
                    <a:pt x="98" y="135"/>
                  </a:cubicBezTo>
                  <a:lnTo>
                    <a:pt x="98" y="231"/>
                  </a:lnTo>
                  <a:close/>
                </a:path>
              </a:pathLst>
            </a:custGeom>
            <a:grpFill/>
            <a:ln w="9525">
              <a:solidFill>
                <a:schemeClr val="tx1"/>
              </a:solidFill>
              <a:round/>
              <a:headEnd/>
              <a:tailEnd/>
            </a:ln>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grpSp>
      <p:sp>
        <p:nvSpPr>
          <p:cNvPr id="57" name="任意多边形(F) 129">
            <a:extLst>
              <a:ext uri="{FF2B5EF4-FFF2-40B4-BE49-F238E27FC236}">
                <a16:creationId xmlns:a16="http://schemas.microsoft.com/office/drawing/2014/main" id="{B06E1C67-9464-4E8E-A2C4-354CE51D4759}"/>
              </a:ext>
            </a:extLst>
          </p:cNvPr>
          <p:cNvSpPr>
            <a:spLocks noEditPoints="1"/>
          </p:cNvSpPr>
          <p:nvPr/>
        </p:nvSpPr>
        <p:spPr bwMode="auto">
          <a:xfrm>
            <a:off x="8785733" y="3486548"/>
            <a:ext cx="473075" cy="484188"/>
          </a:xfrm>
          <a:custGeom>
            <a:avLst/>
            <a:gdLst>
              <a:gd name="T0" fmla="*/ 332526 w 574"/>
              <a:gd name="T1" fmla="*/ 0 h 581"/>
              <a:gd name="T2" fmla="*/ 192602 w 574"/>
              <a:gd name="T3" fmla="*/ 52591 h 581"/>
              <a:gd name="T4" fmla="*/ 139924 w 574"/>
              <a:gd name="T5" fmla="*/ 171964 h 581"/>
              <a:gd name="T6" fmla="*/ 0 w 574"/>
              <a:gd name="T7" fmla="*/ 223720 h 581"/>
              <a:gd name="T8" fmla="*/ 42800 w 574"/>
              <a:gd name="T9" fmla="*/ 471649 h 581"/>
              <a:gd name="T10" fmla="*/ 237048 w 574"/>
              <a:gd name="T11" fmla="*/ 471649 h 581"/>
              <a:gd name="T12" fmla="*/ 279848 w 574"/>
              <a:gd name="T13" fmla="*/ 389841 h 581"/>
              <a:gd name="T14" fmla="*/ 429650 w 574"/>
              <a:gd name="T15" fmla="*/ 379823 h 581"/>
              <a:gd name="T16" fmla="*/ 472450 w 574"/>
              <a:gd name="T17" fmla="*/ 52591 h 581"/>
              <a:gd name="T18" fmla="*/ 460927 w 574"/>
              <a:gd name="T19" fmla="*/ 274641 h 581"/>
              <a:gd name="T20" fmla="*/ 279848 w 574"/>
              <a:gd name="T21" fmla="*/ 310537 h 581"/>
              <a:gd name="T22" fmla="*/ 332526 w 574"/>
              <a:gd name="T23" fmla="*/ 254607 h 581"/>
              <a:gd name="T24" fmla="*/ 460927 w 574"/>
              <a:gd name="T25" fmla="*/ 224555 h 581"/>
              <a:gd name="T26" fmla="*/ 268325 w 574"/>
              <a:gd name="T27" fmla="*/ 245424 h 581"/>
              <a:gd name="T28" fmla="*/ 139924 w 574"/>
              <a:gd name="T29" fmla="*/ 338919 h 581"/>
              <a:gd name="T30" fmla="*/ 11523 w 574"/>
              <a:gd name="T31" fmla="*/ 245424 h 581"/>
              <a:gd name="T32" fmla="*/ 139924 w 574"/>
              <a:gd name="T33" fmla="*/ 276311 h 581"/>
              <a:gd name="T34" fmla="*/ 268325 w 574"/>
              <a:gd name="T35" fmla="*/ 245424 h 581"/>
              <a:gd name="T36" fmla="*/ 42800 w 574"/>
              <a:gd name="T37" fmla="*/ 336415 h 581"/>
              <a:gd name="T38" fmla="*/ 237048 w 574"/>
              <a:gd name="T39" fmla="*/ 336415 h 581"/>
              <a:gd name="T40" fmla="*/ 268325 w 574"/>
              <a:gd name="T41" fmla="*/ 365632 h 581"/>
              <a:gd name="T42" fmla="*/ 11523 w 574"/>
              <a:gd name="T43" fmla="*/ 365632 h 581"/>
              <a:gd name="T44" fmla="*/ 460927 w 574"/>
              <a:gd name="T45" fmla="*/ 131895 h 581"/>
              <a:gd name="T46" fmla="*/ 204125 w 574"/>
              <a:gd name="T47" fmla="*/ 131895 h 581"/>
              <a:gd name="T48" fmla="*/ 236225 w 574"/>
              <a:gd name="T49" fmla="*/ 90156 h 581"/>
              <a:gd name="T50" fmla="*/ 429650 w 574"/>
              <a:gd name="T51" fmla="*/ 90156 h 581"/>
              <a:gd name="T52" fmla="*/ 460927 w 574"/>
              <a:gd name="T53" fmla="*/ 131895 h 581"/>
              <a:gd name="T54" fmla="*/ 460927 w 574"/>
              <a:gd name="T55" fmla="*/ 52591 h 581"/>
              <a:gd name="T56" fmla="*/ 204125 w 574"/>
              <a:gd name="T57" fmla="*/ 52591 h 581"/>
              <a:gd name="T58" fmla="*/ 204125 w 574"/>
              <a:gd name="T59" fmla="*/ 152764 h 581"/>
              <a:gd name="T60" fmla="*/ 332526 w 574"/>
              <a:gd name="T61" fmla="*/ 183651 h 581"/>
              <a:gd name="T62" fmla="*/ 460927 w 574"/>
              <a:gd name="T63" fmla="*/ 152764 h 581"/>
              <a:gd name="T64" fmla="*/ 332526 w 574"/>
              <a:gd name="T65" fmla="*/ 242920 h 581"/>
              <a:gd name="T66" fmla="*/ 279848 w 574"/>
              <a:gd name="T67" fmla="*/ 223720 h 581"/>
              <a:gd name="T68" fmla="*/ 204125 w 574"/>
              <a:gd name="T69" fmla="*/ 177807 h 581"/>
              <a:gd name="T70" fmla="*/ 139924 w 574"/>
              <a:gd name="T71" fmla="*/ 183651 h 581"/>
              <a:gd name="T72" fmla="*/ 197540 w 574"/>
              <a:gd name="T73" fmla="*/ 188659 h 581"/>
              <a:gd name="T74" fmla="*/ 139924 w 574"/>
              <a:gd name="T75" fmla="*/ 264624 h 581"/>
              <a:gd name="T76" fmla="*/ 139924 w 574"/>
              <a:gd name="T77" fmla="*/ 183651 h 581"/>
              <a:gd name="T78" fmla="*/ 11523 w 574"/>
              <a:gd name="T79" fmla="*/ 433249 h 581"/>
              <a:gd name="T80" fmla="*/ 42800 w 574"/>
              <a:gd name="T81" fmla="*/ 404032 h 581"/>
              <a:gd name="T82" fmla="*/ 237048 w 574"/>
              <a:gd name="T83" fmla="*/ 404032 h 581"/>
              <a:gd name="T84" fmla="*/ 268325 w 574"/>
              <a:gd name="T85" fmla="*/ 433249 h 581"/>
              <a:gd name="T86" fmla="*/ 332526 w 574"/>
              <a:gd name="T87" fmla="*/ 382328 h 581"/>
              <a:gd name="T88" fmla="*/ 279848 w 574"/>
              <a:gd name="T89" fmla="*/ 323058 h 581"/>
              <a:gd name="T90" fmla="*/ 429650 w 574"/>
              <a:gd name="T91" fmla="*/ 312206 h 581"/>
              <a:gd name="T92" fmla="*/ 460927 w 574"/>
              <a:gd name="T93" fmla="*/ 342258 h 581"/>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574" h="581">
                <a:moveTo>
                  <a:pt x="522" y="17"/>
                </a:moveTo>
                <a:cubicBezTo>
                  <a:pt x="490" y="6"/>
                  <a:pt x="449" y="0"/>
                  <a:pt x="404" y="0"/>
                </a:cubicBezTo>
                <a:cubicBezTo>
                  <a:pt x="360" y="0"/>
                  <a:pt x="318" y="6"/>
                  <a:pt x="287" y="17"/>
                </a:cubicBezTo>
                <a:cubicBezTo>
                  <a:pt x="252" y="29"/>
                  <a:pt x="234" y="44"/>
                  <a:pt x="234" y="63"/>
                </a:cubicBezTo>
                <a:cubicBezTo>
                  <a:pt x="234" y="210"/>
                  <a:pt x="234" y="210"/>
                  <a:pt x="234" y="210"/>
                </a:cubicBezTo>
                <a:cubicBezTo>
                  <a:pt x="214" y="208"/>
                  <a:pt x="192" y="206"/>
                  <a:pt x="170" y="206"/>
                </a:cubicBezTo>
                <a:cubicBezTo>
                  <a:pt x="126" y="206"/>
                  <a:pt x="84" y="212"/>
                  <a:pt x="52" y="223"/>
                </a:cubicBezTo>
                <a:cubicBezTo>
                  <a:pt x="18" y="234"/>
                  <a:pt x="0" y="250"/>
                  <a:pt x="0" y="268"/>
                </a:cubicBezTo>
                <a:cubicBezTo>
                  <a:pt x="0" y="519"/>
                  <a:pt x="0" y="519"/>
                  <a:pt x="0" y="519"/>
                </a:cubicBezTo>
                <a:cubicBezTo>
                  <a:pt x="0" y="537"/>
                  <a:pt x="18" y="553"/>
                  <a:pt x="52" y="565"/>
                </a:cubicBezTo>
                <a:cubicBezTo>
                  <a:pt x="84" y="575"/>
                  <a:pt x="126" y="581"/>
                  <a:pt x="170" y="581"/>
                </a:cubicBezTo>
                <a:cubicBezTo>
                  <a:pt x="214" y="581"/>
                  <a:pt x="256" y="575"/>
                  <a:pt x="288" y="565"/>
                </a:cubicBezTo>
                <a:cubicBezTo>
                  <a:pt x="322" y="553"/>
                  <a:pt x="340" y="537"/>
                  <a:pt x="340" y="519"/>
                </a:cubicBezTo>
                <a:cubicBezTo>
                  <a:pt x="340" y="467"/>
                  <a:pt x="340" y="467"/>
                  <a:pt x="340" y="467"/>
                </a:cubicBezTo>
                <a:cubicBezTo>
                  <a:pt x="360" y="470"/>
                  <a:pt x="382" y="472"/>
                  <a:pt x="404" y="472"/>
                </a:cubicBezTo>
                <a:cubicBezTo>
                  <a:pt x="449" y="472"/>
                  <a:pt x="490" y="466"/>
                  <a:pt x="522" y="455"/>
                </a:cubicBezTo>
                <a:cubicBezTo>
                  <a:pt x="556" y="444"/>
                  <a:pt x="574" y="428"/>
                  <a:pt x="574" y="410"/>
                </a:cubicBezTo>
                <a:cubicBezTo>
                  <a:pt x="574" y="63"/>
                  <a:pt x="574" y="63"/>
                  <a:pt x="574" y="63"/>
                </a:cubicBezTo>
                <a:cubicBezTo>
                  <a:pt x="574" y="44"/>
                  <a:pt x="556" y="29"/>
                  <a:pt x="522" y="17"/>
                </a:cubicBezTo>
                <a:moveTo>
                  <a:pt x="560" y="329"/>
                </a:moveTo>
                <a:cubicBezTo>
                  <a:pt x="560" y="352"/>
                  <a:pt x="496" y="377"/>
                  <a:pt x="404" y="377"/>
                </a:cubicBezTo>
                <a:cubicBezTo>
                  <a:pt x="382" y="377"/>
                  <a:pt x="360" y="375"/>
                  <a:pt x="340" y="372"/>
                </a:cubicBezTo>
                <a:cubicBezTo>
                  <a:pt x="340" y="301"/>
                  <a:pt x="340" y="301"/>
                  <a:pt x="340" y="301"/>
                </a:cubicBezTo>
                <a:cubicBezTo>
                  <a:pt x="360" y="304"/>
                  <a:pt x="382" y="305"/>
                  <a:pt x="404" y="305"/>
                </a:cubicBezTo>
                <a:cubicBezTo>
                  <a:pt x="449" y="305"/>
                  <a:pt x="490" y="300"/>
                  <a:pt x="522" y="289"/>
                </a:cubicBezTo>
                <a:cubicBezTo>
                  <a:pt x="539" y="283"/>
                  <a:pt x="552" y="276"/>
                  <a:pt x="560" y="269"/>
                </a:cubicBezTo>
                <a:lnTo>
                  <a:pt x="560" y="329"/>
                </a:lnTo>
                <a:close/>
                <a:moveTo>
                  <a:pt x="326" y="294"/>
                </a:moveTo>
                <a:cubicBezTo>
                  <a:pt x="326" y="358"/>
                  <a:pt x="326" y="358"/>
                  <a:pt x="326" y="358"/>
                </a:cubicBezTo>
                <a:cubicBezTo>
                  <a:pt x="326" y="380"/>
                  <a:pt x="262" y="406"/>
                  <a:pt x="170" y="406"/>
                </a:cubicBezTo>
                <a:cubicBezTo>
                  <a:pt x="78" y="406"/>
                  <a:pt x="14" y="380"/>
                  <a:pt x="14" y="358"/>
                </a:cubicBezTo>
                <a:cubicBezTo>
                  <a:pt x="14" y="294"/>
                  <a:pt x="14" y="294"/>
                  <a:pt x="14" y="294"/>
                </a:cubicBezTo>
                <a:cubicBezTo>
                  <a:pt x="23" y="302"/>
                  <a:pt x="36" y="308"/>
                  <a:pt x="52" y="314"/>
                </a:cubicBezTo>
                <a:cubicBezTo>
                  <a:pt x="84" y="325"/>
                  <a:pt x="126" y="331"/>
                  <a:pt x="170" y="331"/>
                </a:cubicBezTo>
                <a:cubicBezTo>
                  <a:pt x="214" y="331"/>
                  <a:pt x="256" y="325"/>
                  <a:pt x="288" y="314"/>
                </a:cubicBezTo>
                <a:cubicBezTo>
                  <a:pt x="304" y="308"/>
                  <a:pt x="317" y="302"/>
                  <a:pt x="326" y="294"/>
                </a:cubicBezTo>
                <a:moveTo>
                  <a:pt x="14" y="383"/>
                </a:moveTo>
                <a:cubicBezTo>
                  <a:pt x="23" y="391"/>
                  <a:pt x="36" y="398"/>
                  <a:pt x="52" y="403"/>
                </a:cubicBezTo>
                <a:cubicBezTo>
                  <a:pt x="84" y="414"/>
                  <a:pt x="126" y="420"/>
                  <a:pt x="170" y="420"/>
                </a:cubicBezTo>
                <a:cubicBezTo>
                  <a:pt x="214" y="420"/>
                  <a:pt x="256" y="414"/>
                  <a:pt x="288" y="403"/>
                </a:cubicBezTo>
                <a:cubicBezTo>
                  <a:pt x="304" y="398"/>
                  <a:pt x="317" y="391"/>
                  <a:pt x="326" y="383"/>
                </a:cubicBezTo>
                <a:cubicBezTo>
                  <a:pt x="326" y="438"/>
                  <a:pt x="326" y="438"/>
                  <a:pt x="326" y="438"/>
                </a:cubicBezTo>
                <a:cubicBezTo>
                  <a:pt x="326" y="461"/>
                  <a:pt x="262" y="486"/>
                  <a:pt x="170" y="486"/>
                </a:cubicBezTo>
                <a:cubicBezTo>
                  <a:pt x="78" y="486"/>
                  <a:pt x="14" y="461"/>
                  <a:pt x="14" y="438"/>
                </a:cubicBezTo>
                <a:lnTo>
                  <a:pt x="14" y="383"/>
                </a:lnTo>
                <a:close/>
                <a:moveTo>
                  <a:pt x="560" y="158"/>
                </a:moveTo>
                <a:cubicBezTo>
                  <a:pt x="560" y="180"/>
                  <a:pt x="496" y="206"/>
                  <a:pt x="404" y="206"/>
                </a:cubicBezTo>
                <a:cubicBezTo>
                  <a:pt x="312" y="206"/>
                  <a:pt x="248" y="180"/>
                  <a:pt x="248" y="158"/>
                </a:cubicBezTo>
                <a:cubicBezTo>
                  <a:pt x="248" y="89"/>
                  <a:pt x="248" y="89"/>
                  <a:pt x="248" y="89"/>
                </a:cubicBezTo>
                <a:cubicBezTo>
                  <a:pt x="257" y="96"/>
                  <a:pt x="270" y="103"/>
                  <a:pt x="287" y="108"/>
                </a:cubicBezTo>
                <a:cubicBezTo>
                  <a:pt x="318" y="119"/>
                  <a:pt x="360" y="125"/>
                  <a:pt x="404" y="125"/>
                </a:cubicBezTo>
                <a:cubicBezTo>
                  <a:pt x="449" y="125"/>
                  <a:pt x="490" y="119"/>
                  <a:pt x="522" y="108"/>
                </a:cubicBezTo>
                <a:cubicBezTo>
                  <a:pt x="539" y="103"/>
                  <a:pt x="552" y="96"/>
                  <a:pt x="560" y="89"/>
                </a:cubicBezTo>
                <a:lnTo>
                  <a:pt x="560" y="158"/>
                </a:lnTo>
                <a:close/>
                <a:moveTo>
                  <a:pt x="404" y="14"/>
                </a:moveTo>
                <a:cubicBezTo>
                  <a:pt x="496" y="14"/>
                  <a:pt x="560" y="40"/>
                  <a:pt x="560" y="63"/>
                </a:cubicBezTo>
                <a:cubicBezTo>
                  <a:pt x="560" y="85"/>
                  <a:pt x="496" y="111"/>
                  <a:pt x="404" y="111"/>
                </a:cubicBezTo>
                <a:cubicBezTo>
                  <a:pt x="312" y="111"/>
                  <a:pt x="248" y="85"/>
                  <a:pt x="248" y="63"/>
                </a:cubicBezTo>
                <a:cubicBezTo>
                  <a:pt x="248" y="40"/>
                  <a:pt x="312" y="14"/>
                  <a:pt x="404" y="14"/>
                </a:cubicBezTo>
                <a:moveTo>
                  <a:pt x="248" y="183"/>
                </a:moveTo>
                <a:cubicBezTo>
                  <a:pt x="257" y="191"/>
                  <a:pt x="270" y="198"/>
                  <a:pt x="287" y="203"/>
                </a:cubicBezTo>
                <a:cubicBezTo>
                  <a:pt x="318" y="214"/>
                  <a:pt x="360" y="220"/>
                  <a:pt x="404" y="220"/>
                </a:cubicBezTo>
                <a:cubicBezTo>
                  <a:pt x="449" y="220"/>
                  <a:pt x="490" y="214"/>
                  <a:pt x="522" y="203"/>
                </a:cubicBezTo>
                <a:cubicBezTo>
                  <a:pt x="539" y="198"/>
                  <a:pt x="552" y="191"/>
                  <a:pt x="560" y="183"/>
                </a:cubicBezTo>
                <a:cubicBezTo>
                  <a:pt x="560" y="243"/>
                  <a:pt x="560" y="243"/>
                  <a:pt x="560" y="243"/>
                </a:cubicBezTo>
                <a:cubicBezTo>
                  <a:pt x="560" y="266"/>
                  <a:pt x="496" y="291"/>
                  <a:pt x="404" y="291"/>
                </a:cubicBezTo>
                <a:cubicBezTo>
                  <a:pt x="382" y="291"/>
                  <a:pt x="360" y="290"/>
                  <a:pt x="340" y="287"/>
                </a:cubicBezTo>
                <a:cubicBezTo>
                  <a:pt x="340" y="268"/>
                  <a:pt x="340" y="268"/>
                  <a:pt x="340" y="268"/>
                </a:cubicBezTo>
                <a:cubicBezTo>
                  <a:pt x="340" y="250"/>
                  <a:pt x="322" y="234"/>
                  <a:pt x="288" y="223"/>
                </a:cubicBezTo>
                <a:cubicBezTo>
                  <a:pt x="276" y="219"/>
                  <a:pt x="262" y="215"/>
                  <a:pt x="248" y="213"/>
                </a:cubicBezTo>
                <a:lnTo>
                  <a:pt x="248" y="183"/>
                </a:lnTo>
                <a:close/>
                <a:moveTo>
                  <a:pt x="170" y="220"/>
                </a:moveTo>
                <a:cubicBezTo>
                  <a:pt x="196" y="220"/>
                  <a:pt x="219" y="222"/>
                  <a:pt x="239" y="225"/>
                </a:cubicBezTo>
                <a:cubicBezTo>
                  <a:pt x="240" y="225"/>
                  <a:pt x="240" y="226"/>
                  <a:pt x="240" y="226"/>
                </a:cubicBezTo>
                <a:cubicBezTo>
                  <a:pt x="293" y="234"/>
                  <a:pt x="326" y="252"/>
                  <a:pt x="326" y="268"/>
                </a:cubicBezTo>
                <a:cubicBezTo>
                  <a:pt x="326" y="291"/>
                  <a:pt x="262" y="317"/>
                  <a:pt x="170" y="317"/>
                </a:cubicBezTo>
                <a:cubicBezTo>
                  <a:pt x="78" y="317"/>
                  <a:pt x="14" y="291"/>
                  <a:pt x="14" y="268"/>
                </a:cubicBezTo>
                <a:cubicBezTo>
                  <a:pt x="14" y="246"/>
                  <a:pt x="78" y="220"/>
                  <a:pt x="170" y="220"/>
                </a:cubicBezTo>
                <a:moveTo>
                  <a:pt x="170" y="567"/>
                </a:moveTo>
                <a:cubicBezTo>
                  <a:pt x="78" y="567"/>
                  <a:pt x="14" y="542"/>
                  <a:pt x="14" y="519"/>
                </a:cubicBezTo>
                <a:cubicBezTo>
                  <a:pt x="14" y="464"/>
                  <a:pt x="14" y="464"/>
                  <a:pt x="14" y="464"/>
                </a:cubicBezTo>
                <a:cubicBezTo>
                  <a:pt x="23" y="472"/>
                  <a:pt x="36" y="478"/>
                  <a:pt x="52" y="484"/>
                </a:cubicBezTo>
                <a:cubicBezTo>
                  <a:pt x="84" y="495"/>
                  <a:pt x="126" y="500"/>
                  <a:pt x="170" y="500"/>
                </a:cubicBezTo>
                <a:cubicBezTo>
                  <a:pt x="214" y="500"/>
                  <a:pt x="256" y="495"/>
                  <a:pt x="288" y="484"/>
                </a:cubicBezTo>
                <a:cubicBezTo>
                  <a:pt x="304" y="478"/>
                  <a:pt x="317" y="472"/>
                  <a:pt x="326" y="464"/>
                </a:cubicBezTo>
                <a:cubicBezTo>
                  <a:pt x="326" y="519"/>
                  <a:pt x="326" y="519"/>
                  <a:pt x="326" y="519"/>
                </a:cubicBezTo>
                <a:cubicBezTo>
                  <a:pt x="326" y="542"/>
                  <a:pt x="262" y="567"/>
                  <a:pt x="170" y="567"/>
                </a:cubicBezTo>
                <a:moveTo>
                  <a:pt x="404" y="458"/>
                </a:moveTo>
                <a:cubicBezTo>
                  <a:pt x="382" y="458"/>
                  <a:pt x="360" y="456"/>
                  <a:pt x="340" y="453"/>
                </a:cubicBezTo>
                <a:cubicBezTo>
                  <a:pt x="340" y="387"/>
                  <a:pt x="340" y="387"/>
                  <a:pt x="340" y="387"/>
                </a:cubicBezTo>
                <a:cubicBezTo>
                  <a:pt x="361" y="389"/>
                  <a:pt x="382" y="391"/>
                  <a:pt x="404" y="391"/>
                </a:cubicBezTo>
                <a:cubicBezTo>
                  <a:pt x="449" y="391"/>
                  <a:pt x="490" y="385"/>
                  <a:pt x="522" y="374"/>
                </a:cubicBezTo>
                <a:cubicBezTo>
                  <a:pt x="539" y="369"/>
                  <a:pt x="552" y="362"/>
                  <a:pt x="560" y="355"/>
                </a:cubicBezTo>
                <a:cubicBezTo>
                  <a:pt x="560" y="410"/>
                  <a:pt x="560" y="410"/>
                  <a:pt x="560" y="410"/>
                </a:cubicBezTo>
                <a:cubicBezTo>
                  <a:pt x="560" y="432"/>
                  <a:pt x="496" y="458"/>
                  <a:pt x="404" y="458"/>
                </a:cubicBezTo>
              </a:path>
            </a:pathLst>
          </a:custGeom>
          <a:solidFill>
            <a:schemeClr val="tx1"/>
          </a:solidFill>
          <a:ln w="9525">
            <a:solidFill>
              <a:schemeClr val="tx1"/>
            </a:solidFill>
            <a:round/>
            <a:headEnd/>
            <a:tailEnd/>
          </a:ln>
        </p:spPr>
        <p:txBody>
          <a:bodyPr rtlCol="0"/>
          <a:lstStyle/>
          <a:p>
            <a:pPr rtl="0"/>
            <a:endParaRPr lang="zh-CN" altLang="en-US" dirty="0">
              <a:latin typeface="Microsoft YaHei UI" panose="020B0503020204020204" pitchFamily="34" charset="-122"/>
              <a:ea typeface="Microsoft YaHei UI" panose="020B0503020204020204" pitchFamily="34" charset="-122"/>
            </a:endParaRPr>
          </a:p>
        </p:txBody>
      </p:sp>
      <p:sp>
        <p:nvSpPr>
          <p:cNvPr id="59" name="文本框 58">
            <a:extLst>
              <a:ext uri="{FF2B5EF4-FFF2-40B4-BE49-F238E27FC236}">
                <a16:creationId xmlns:a16="http://schemas.microsoft.com/office/drawing/2014/main" id="{14728FD8-DB26-4B9A-A0E8-101DC63B04FE}"/>
              </a:ext>
            </a:extLst>
          </p:cNvPr>
          <p:cNvSpPr txBox="1"/>
          <p:nvPr/>
        </p:nvSpPr>
        <p:spPr>
          <a:xfrm>
            <a:off x="1067529" y="782367"/>
            <a:ext cx="1576624" cy="707886"/>
          </a:xfrm>
          <a:prstGeom prst="rect">
            <a:avLst/>
          </a:prstGeom>
          <a:noFill/>
        </p:spPr>
        <p:txBody>
          <a:bodyPr wrap="square" rtlCol="0">
            <a:spAutoFit/>
          </a:bodyPr>
          <a:lstStyle/>
          <a:p>
            <a:pPr algn="ctr" rtl="0" eaLnBrk="1" fontAlgn="auto" hangingPunct="1">
              <a:spcBef>
                <a:spcPts val="0"/>
              </a:spcBef>
              <a:spcAft>
                <a:spcPts val="0"/>
              </a:spcAft>
              <a:defRPr/>
            </a:pPr>
            <a:r>
              <a:rPr lang="zh-CN" altLang="en-US" sz="2000" dirty="0">
                <a:solidFill>
                  <a:schemeClr val="bg1"/>
                </a:solidFill>
                <a:latin typeface="Microsoft YaHei UI" panose="020B0503020204020204" pitchFamily="34" charset="-122"/>
                <a:ea typeface="Microsoft YaHei UI" panose="020B0503020204020204" pitchFamily="34" charset="-122"/>
              </a:rPr>
              <a:t>大规模市场需求</a:t>
            </a:r>
            <a:endParaRPr lang="en-US" altLang="zh-CN" sz="2000" dirty="0">
              <a:solidFill>
                <a:schemeClr val="bg1"/>
              </a:solidFill>
              <a:latin typeface="Microsoft YaHei UI" panose="020B0503020204020204" pitchFamily="34" charset="-122"/>
              <a:ea typeface="Microsoft YaHei UI" panose="020B0503020204020204" pitchFamily="34" charset="-122"/>
            </a:endParaRPr>
          </a:p>
        </p:txBody>
      </p:sp>
      <p:sp>
        <p:nvSpPr>
          <p:cNvPr id="61" name="文本框 60">
            <a:extLst>
              <a:ext uri="{FF2B5EF4-FFF2-40B4-BE49-F238E27FC236}">
                <a16:creationId xmlns:a16="http://schemas.microsoft.com/office/drawing/2014/main" id="{A4CE907E-6892-415E-9D0B-A4B5760EF257}"/>
              </a:ext>
            </a:extLst>
          </p:cNvPr>
          <p:cNvSpPr txBox="1"/>
          <p:nvPr/>
        </p:nvSpPr>
        <p:spPr>
          <a:xfrm>
            <a:off x="9675855" y="797385"/>
            <a:ext cx="1448616" cy="707886"/>
          </a:xfrm>
          <a:prstGeom prst="rect">
            <a:avLst/>
          </a:prstGeom>
          <a:noFill/>
        </p:spPr>
        <p:txBody>
          <a:bodyPr wrap="square" rtlCol="0">
            <a:spAutoFit/>
          </a:bodyPr>
          <a:lstStyle/>
          <a:p>
            <a:pPr algn="ctr" rtl="0">
              <a:defRPr/>
            </a:pPr>
            <a:r>
              <a:rPr lang="zh-CN" altLang="en-US" sz="2000" dirty="0">
                <a:solidFill>
                  <a:schemeClr val="bg1"/>
                </a:solidFill>
                <a:latin typeface="Microsoft YaHei UI" panose="020B0503020204020204" pitchFamily="34" charset="-122"/>
                <a:ea typeface="Microsoft YaHei UI" panose="020B0503020204020204" pitchFamily="34" charset="-122"/>
              </a:rPr>
              <a:t>科技人才储备</a:t>
            </a:r>
            <a:endParaRPr lang="en-US" altLang="zh-CN" sz="2000" dirty="0">
              <a:solidFill>
                <a:schemeClr val="bg1"/>
              </a:solidFill>
              <a:latin typeface="Microsoft YaHei UI" panose="020B0503020204020204" pitchFamily="34" charset="-122"/>
              <a:ea typeface="Microsoft YaHei UI" panose="020B0503020204020204" pitchFamily="34" charset="-122"/>
            </a:endParaRPr>
          </a:p>
        </p:txBody>
      </p:sp>
      <p:sp>
        <p:nvSpPr>
          <p:cNvPr id="63" name="文本框 62">
            <a:extLst>
              <a:ext uri="{FF2B5EF4-FFF2-40B4-BE49-F238E27FC236}">
                <a16:creationId xmlns:a16="http://schemas.microsoft.com/office/drawing/2014/main" id="{E1D3F214-737D-4841-A2FA-C706808F4EB0}"/>
              </a:ext>
            </a:extLst>
          </p:cNvPr>
          <p:cNvSpPr txBox="1"/>
          <p:nvPr/>
        </p:nvSpPr>
        <p:spPr>
          <a:xfrm>
            <a:off x="1067529" y="3554111"/>
            <a:ext cx="1758536" cy="707886"/>
          </a:xfrm>
          <a:prstGeom prst="rect">
            <a:avLst/>
          </a:prstGeom>
          <a:noFill/>
        </p:spPr>
        <p:txBody>
          <a:bodyPr wrap="square" rtlCol="0">
            <a:spAutoFit/>
          </a:bodyPr>
          <a:lstStyle/>
          <a:p>
            <a:pPr algn="ctr" rtl="0" eaLnBrk="1" fontAlgn="auto" hangingPunct="1">
              <a:spcBef>
                <a:spcPts val="0"/>
              </a:spcBef>
              <a:spcAft>
                <a:spcPts val="0"/>
              </a:spcAft>
              <a:defRPr/>
            </a:pPr>
            <a:r>
              <a:rPr lang="zh-CN" altLang="en-US" sz="2000" dirty="0">
                <a:solidFill>
                  <a:schemeClr val="bg1"/>
                </a:solidFill>
                <a:latin typeface="Microsoft YaHei UI" panose="020B0503020204020204" pitchFamily="34" charset="-122"/>
                <a:ea typeface="Microsoft YaHei UI" panose="020B0503020204020204" pitchFamily="34" charset="-122"/>
              </a:rPr>
              <a:t>多元化的创新生态系统</a:t>
            </a:r>
            <a:endParaRPr lang="en-US" altLang="zh-CN" sz="2000" dirty="0">
              <a:solidFill>
                <a:schemeClr val="bg1"/>
              </a:solidFill>
              <a:latin typeface="Microsoft YaHei UI" panose="020B0503020204020204" pitchFamily="34" charset="-122"/>
              <a:ea typeface="Microsoft YaHei UI" panose="020B0503020204020204" pitchFamily="34" charset="-122"/>
            </a:endParaRPr>
          </a:p>
        </p:txBody>
      </p:sp>
      <p:sp>
        <p:nvSpPr>
          <p:cNvPr id="65" name="文本框 64">
            <a:extLst>
              <a:ext uri="{FF2B5EF4-FFF2-40B4-BE49-F238E27FC236}">
                <a16:creationId xmlns:a16="http://schemas.microsoft.com/office/drawing/2014/main" id="{C9091B59-33AC-48AA-A403-546A002D599E}"/>
              </a:ext>
            </a:extLst>
          </p:cNvPr>
          <p:cNvSpPr txBox="1"/>
          <p:nvPr/>
        </p:nvSpPr>
        <p:spPr>
          <a:xfrm>
            <a:off x="9546409" y="3504788"/>
            <a:ext cx="1368821" cy="400110"/>
          </a:xfrm>
          <a:prstGeom prst="rect">
            <a:avLst/>
          </a:prstGeom>
          <a:noFill/>
        </p:spPr>
        <p:txBody>
          <a:bodyPr wrap="square" rtlCol="0">
            <a:spAutoFit/>
          </a:bodyPr>
          <a:lstStyle/>
          <a:p>
            <a:pPr algn="ctr" rtl="0">
              <a:defRPr/>
            </a:pPr>
            <a:r>
              <a:rPr lang="zh-CN" altLang="en-US" sz="2000" dirty="0">
                <a:solidFill>
                  <a:schemeClr val="bg1"/>
                </a:solidFill>
                <a:latin typeface="Microsoft YaHei UI" panose="020B0503020204020204" pitchFamily="34" charset="-122"/>
                <a:ea typeface="Microsoft YaHei UI" panose="020B0503020204020204" pitchFamily="34" charset="-122"/>
              </a:rPr>
              <a:t>政策支持</a:t>
            </a:r>
            <a:endParaRPr lang="en-US" altLang="zh-CN" sz="2000" dirty="0">
              <a:solidFill>
                <a:schemeClr val="bg1"/>
              </a:solidFill>
              <a:latin typeface="Microsoft YaHei UI" panose="020B0503020204020204" pitchFamily="34" charset="-122"/>
              <a:ea typeface="Microsoft YaHei UI" panose="020B0503020204020204" pitchFamily="34" charset="-122"/>
            </a:endParaRPr>
          </a:p>
        </p:txBody>
      </p:sp>
      <p:pic>
        <p:nvPicPr>
          <p:cNvPr id="3" name="图形 2" descr="流程图标">
            <a:extLst>
              <a:ext uri="{FF2B5EF4-FFF2-40B4-BE49-F238E27FC236}">
                <a16:creationId xmlns:a16="http://schemas.microsoft.com/office/drawing/2014/main" id="{8E2745DB-112B-4F89-83B6-D6D7F6F670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15231" y="4780607"/>
            <a:ext cx="952500" cy="952500"/>
          </a:xfrm>
          <a:prstGeom prst="rect">
            <a:avLst/>
          </a:prstGeom>
        </p:spPr>
      </p:pic>
    </p:spTree>
    <p:extLst>
      <p:ext uri="{BB962C8B-B14F-4D97-AF65-F5344CB8AC3E}">
        <p14:creationId xmlns:p14="http://schemas.microsoft.com/office/powerpoint/2010/main" val="17754570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grpSp>
        <p:nvGrpSpPr>
          <p:cNvPr id="2" name="组合 1">
            <a:extLst>
              <a:ext uri="{FF2B5EF4-FFF2-40B4-BE49-F238E27FC236}">
                <a16:creationId xmlns:a16="http://schemas.microsoft.com/office/drawing/2014/main" id="{B2042CAC-B621-4BFA-9DF0-E7C50ECEBD08}"/>
              </a:ext>
            </a:extLst>
          </p:cNvPr>
          <p:cNvGrpSpPr/>
          <p:nvPr/>
        </p:nvGrpSpPr>
        <p:grpSpPr>
          <a:xfrm>
            <a:off x="4730499" y="2526041"/>
            <a:ext cx="2781176" cy="3210984"/>
            <a:chOff x="4730499" y="2526041"/>
            <a:chExt cx="2781176" cy="3210984"/>
          </a:xfrm>
        </p:grpSpPr>
        <p:sp>
          <p:nvSpPr>
            <p:cNvPr id="80" name="Freeform: Shape 2">
              <a:extLst>
                <a:ext uri="{FF2B5EF4-FFF2-40B4-BE49-F238E27FC236}">
                  <a16:creationId xmlns:a16="http://schemas.microsoft.com/office/drawing/2014/main" id="{EB26A8EF-EBEC-4E2B-A95C-A06D2742F7F7}"/>
                </a:ext>
              </a:extLst>
            </p:cNvPr>
            <p:cNvSpPr>
              <a:spLocks/>
            </p:cNvSpPr>
            <p:nvPr/>
          </p:nvSpPr>
          <p:spPr bwMode="auto">
            <a:xfrm>
              <a:off x="4730499" y="3329101"/>
              <a:ext cx="1391216" cy="1604864"/>
            </a:xfrm>
            <a:custGeom>
              <a:avLst/>
              <a:gdLst>
                <a:gd name="T0" fmla="*/ 0 w 7746"/>
                <a:gd name="T1" fmla="*/ 8943 h 8943"/>
                <a:gd name="T2" fmla="*/ 0 w 7746"/>
                <a:gd name="T3" fmla="*/ 4472 h 8943"/>
                <a:gd name="T4" fmla="*/ 0 w 7746"/>
                <a:gd name="T5" fmla="*/ 0 h 8943"/>
                <a:gd name="T6" fmla="*/ 7746 w 7746"/>
                <a:gd name="T7" fmla="*/ 4472 h 8943"/>
                <a:gd name="T8" fmla="*/ 0 w 7746"/>
                <a:gd name="T9" fmla="*/ 8943 h 8943"/>
              </a:gdLst>
              <a:ahLst/>
              <a:cxnLst>
                <a:cxn ang="0">
                  <a:pos x="T0" y="T1"/>
                </a:cxn>
                <a:cxn ang="0">
                  <a:pos x="T2" y="T3"/>
                </a:cxn>
                <a:cxn ang="0">
                  <a:pos x="T4" y="T5"/>
                </a:cxn>
                <a:cxn ang="0">
                  <a:pos x="T6" y="T7"/>
                </a:cxn>
                <a:cxn ang="0">
                  <a:pos x="T8" y="T9"/>
                </a:cxn>
              </a:cxnLst>
              <a:rect l="0" t="0" r="r" b="b"/>
              <a:pathLst>
                <a:path w="7746" h="8943">
                  <a:moveTo>
                    <a:pt x="0" y="8943"/>
                  </a:moveTo>
                  <a:lnTo>
                    <a:pt x="0" y="4472"/>
                  </a:lnTo>
                  <a:lnTo>
                    <a:pt x="0" y="0"/>
                  </a:lnTo>
                  <a:lnTo>
                    <a:pt x="7746" y="4472"/>
                  </a:lnTo>
                  <a:lnTo>
                    <a:pt x="0" y="8943"/>
                  </a:lnTo>
                  <a:close/>
                </a:path>
              </a:pathLst>
            </a:custGeom>
            <a:solidFill>
              <a:schemeClr val="tx2">
                <a:alpha val="28000"/>
              </a:schemeClr>
            </a:solidFill>
            <a:ln>
              <a:noFill/>
            </a:ln>
          </p:spPr>
          <p:txBody>
            <a:bodyPr anchor="ctr"/>
            <a:lstStyle/>
            <a:p>
              <a:pPr algn="ctr"/>
              <a:endParaRPr>
                <a:solidFill>
                  <a:schemeClr val="bg1"/>
                </a:solidFill>
              </a:endParaRPr>
            </a:p>
          </p:txBody>
        </p:sp>
        <p:sp>
          <p:nvSpPr>
            <p:cNvPr id="81" name="Freeform: Shape 3">
              <a:extLst>
                <a:ext uri="{FF2B5EF4-FFF2-40B4-BE49-F238E27FC236}">
                  <a16:creationId xmlns:a16="http://schemas.microsoft.com/office/drawing/2014/main" id="{7BA4EFE3-0F6C-41E5-BC64-E01EDE5EFD00}"/>
                </a:ext>
              </a:extLst>
            </p:cNvPr>
            <p:cNvSpPr>
              <a:spLocks/>
            </p:cNvSpPr>
            <p:nvPr/>
          </p:nvSpPr>
          <p:spPr bwMode="auto">
            <a:xfrm>
              <a:off x="4730499" y="4132161"/>
              <a:ext cx="1391216" cy="1604864"/>
            </a:xfrm>
            <a:custGeom>
              <a:avLst/>
              <a:gdLst>
                <a:gd name="T0" fmla="*/ 7746 w 7746"/>
                <a:gd name="T1" fmla="*/ 8942 h 8942"/>
                <a:gd name="T2" fmla="*/ 3873 w 7746"/>
                <a:gd name="T3" fmla="*/ 6706 h 8942"/>
                <a:gd name="T4" fmla="*/ 0 w 7746"/>
                <a:gd name="T5" fmla="*/ 4471 h 8942"/>
                <a:gd name="T6" fmla="*/ 7746 w 7746"/>
                <a:gd name="T7" fmla="*/ 0 h 8942"/>
                <a:gd name="T8" fmla="*/ 7746 w 7746"/>
                <a:gd name="T9" fmla="*/ 8942 h 8942"/>
              </a:gdLst>
              <a:ahLst/>
              <a:cxnLst>
                <a:cxn ang="0">
                  <a:pos x="T0" y="T1"/>
                </a:cxn>
                <a:cxn ang="0">
                  <a:pos x="T2" y="T3"/>
                </a:cxn>
                <a:cxn ang="0">
                  <a:pos x="T4" y="T5"/>
                </a:cxn>
                <a:cxn ang="0">
                  <a:pos x="T6" y="T7"/>
                </a:cxn>
                <a:cxn ang="0">
                  <a:pos x="T8" y="T9"/>
                </a:cxn>
              </a:cxnLst>
              <a:rect l="0" t="0" r="r" b="b"/>
              <a:pathLst>
                <a:path w="7746" h="8942">
                  <a:moveTo>
                    <a:pt x="7746" y="8942"/>
                  </a:moveTo>
                  <a:lnTo>
                    <a:pt x="3873" y="6706"/>
                  </a:lnTo>
                  <a:lnTo>
                    <a:pt x="0" y="4471"/>
                  </a:lnTo>
                  <a:lnTo>
                    <a:pt x="7746" y="0"/>
                  </a:lnTo>
                  <a:lnTo>
                    <a:pt x="7746" y="8942"/>
                  </a:lnTo>
                  <a:close/>
                </a:path>
              </a:pathLst>
            </a:custGeom>
            <a:solidFill>
              <a:schemeClr val="tx2">
                <a:alpha val="28000"/>
              </a:schemeClr>
            </a:solidFill>
            <a:ln>
              <a:noFill/>
            </a:ln>
          </p:spPr>
          <p:txBody>
            <a:bodyPr anchor="ctr"/>
            <a:lstStyle/>
            <a:p>
              <a:pPr algn="ctr"/>
              <a:endParaRPr>
                <a:solidFill>
                  <a:schemeClr val="bg1"/>
                </a:solidFill>
              </a:endParaRPr>
            </a:p>
          </p:txBody>
        </p:sp>
        <p:sp>
          <p:nvSpPr>
            <p:cNvPr id="82" name="Freeform: Shape 4">
              <a:extLst>
                <a:ext uri="{FF2B5EF4-FFF2-40B4-BE49-F238E27FC236}">
                  <a16:creationId xmlns:a16="http://schemas.microsoft.com/office/drawing/2014/main" id="{A36ECAE2-50DB-422A-AC1F-AA68087560C8}"/>
                </a:ext>
              </a:extLst>
            </p:cNvPr>
            <p:cNvSpPr>
              <a:spLocks/>
            </p:cNvSpPr>
            <p:nvPr/>
          </p:nvSpPr>
          <p:spPr bwMode="auto">
            <a:xfrm>
              <a:off x="6121715" y="4132161"/>
              <a:ext cx="1389960" cy="1604864"/>
            </a:xfrm>
            <a:custGeom>
              <a:avLst/>
              <a:gdLst>
                <a:gd name="T0" fmla="*/ 7745 w 7745"/>
                <a:gd name="T1" fmla="*/ 4471 h 8942"/>
                <a:gd name="T2" fmla="*/ 3872 w 7745"/>
                <a:gd name="T3" fmla="*/ 6706 h 8942"/>
                <a:gd name="T4" fmla="*/ 0 w 7745"/>
                <a:gd name="T5" fmla="*/ 8942 h 8942"/>
                <a:gd name="T6" fmla="*/ 0 w 7745"/>
                <a:gd name="T7" fmla="*/ 0 h 8942"/>
                <a:gd name="T8" fmla="*/ 7745 w 7745"/>
                <a:gd name="T9" fmla="*/ 4471 h 8942"/>
              </a:gdLst>
              <a:ahLst/>
              <a:cxnLst>
                <a:cxn ang="0">
                  <a:pos x="T0" y="T1"/>
                </a:cxn>
                <a:cxn ang="0">
                  <a:pos x="T2" y="T3"/>
                </a:cxn>
                <a:cxn ang="0">
                  <a:pos x="T4" y="T5"/>
                </a:cxn>
                <a:cxn ang="0">
                  <a:pos x="T6" y="T7"/>
                </a:cxn>
                <a:cxn ang="0">
                  <a:pos x="T8" y="T9"/>
                </a:cxn>
              </a:cxnLst>
              <a:rect l="0" t="0" r="r" b="b"/>
              <a:pathLst>
                <a:path w="7745" h="8942">
                  <a:moveTo>
                    <a:pt x="7745" y="4471"/>
                  </a:moveTo>
                  <a:lnTo>
                    <a:pt x="3872" y="6706"/>
                  </a:lnTo>
                  <a:lnTo>
                    <a:pt x="0" y="8942"/>
                  </a:lnTo>
                  <a:lnTo>
                    <a:pt x="0" y="0"/>
                  </a:lnTo>
                  <a:lnTo>
                    <a:pt x="7745" y="4471"/>
                  </a:lnTo>
                  <a:close/>
                </a:path>
              </a:pathLst>
            </a:custGeom>
            <a:solidFill>
              <a:schemeClr val="tx2">
                <a:alpha val="28000"/>
              </a:schemeClr>
            </a:solidFill>
            <a:ln>
              <a:noFill/>
            </a:ln>
          </p:spPr>
          <p:txBody>
            <a:bodyPr anchor="ctr"/>
            <a:lstStyle/>
            <a:p>
              <a:pPr algn="ctr"/>
              <a:endParaRPr>
                <a:solidFill>
                  <a:schemeClr val="bg1"/>
                </a:solidFill>
              </a:endParaRPr>
            </a:p>
          </p:txBody>
        </p:sp>
        <p:sp>
          <p:nvSpPr>
            <p:cNvPr id="83" name="Freeform: Shape 5">
              <a:extLst>
                <a:ext uri="{FF2B5EF4-FFF2-40B4-BE49-F238E27FC236}">
                  <a16:creationId xmlns:a16="http://schemas.microsoft.com/office/drawing/2014/main" id="{562A87EE-5A1F-4CB9-82DA-E45F4180CB3C}"/>
                </a:ext>
              </a:extLst>
            </p:cNvPr>
            <p:cNvSpPr>
              <a:spLocks/>
            </p:cNvSpPr>
            <p:nvPr/>
          </p:nvSpPr>
          <p:spPr bwMode="auto">
            <a:xfrm>
              <a:off x="4730499" y="2526041"/>
              <a:ext cx="1391216" cy="1606120"/>
            </a:xfrm>
            <a:custGeom>
              <a:avLst/>
              <a:gdLst>
                <a:gd name="T0" fmla="*/ 7746 w 7746"/>
                <a:gd name="T1" fmla="*/ 8943 h 8943"/>
                <a:gd name="T2" fmla="*/ 0 w 7746"/>
                <a:gd name="T3" fmla="*/ 4471 h 8943"/>
                <a:gd name="T4" fmla="*/ 3873 w 7746"/>
                <a:gd name="T5" fmla="*/ 2236 h 8943"/>
                <a:gd name="T6" fmla="*/ 7746 w 7746"/>
                <a:gd name="T7" fmla="*/ 0 h 8943"/>
                <a:gd name="T8" fmla="*/ 7746 w 7746"/>
                <a:gd name="T9" fmla="*/ 8943 h 8943"/>
              </a:gdLst>
              <a:ahLst/>
              <a:cxnLst>
                <a:cxn ang="0">
                  <a:pos x="T0" y="T1"/>
                </a:cxn>
                <a:cxn ang="0">
                  <a:pos x="T2" y="T3"/>
                </a:cxn>
                <a:cxn ang="0">
                  <a:pos x="T4" y="T5"/>
                </a:cxn>
                <a:cxn ang="0">
                  <a:pos x="T6" y="T7"/>
                </a:cxn>
                <a:cxn ang="0">
                  <a:pos x="T8" y="T9"/>
                </a:cxn>
              </a:cxnLst>
              <a:rect l="0" t="0" r="r" b="b"/>
              <a:pathLst>
                <a:path w="7746" h="8943">
                  <a:moveTo>
                    <a:pt x="7746" y="8943"/>
                  </a:moveTo>
                  <a:lnTo>
                    <a:pt x="0" y="4471"/>
                  </a:lnTo>
                  <a:lnTo>
                    <a:pt x="3873" y="2236"/>
                  </a:lnTo>
                  <a:lnTo>
                    <a:pt x="7746" y="0"/>
                  </a:lnTo>
                  <a:lnTo>
                    <a:pt x="7746" y="8943"/>
                  </a:lnTo>
                  <a:close/>
                </a:path>
              </a:pathLst>
            </a:custGeom>
            <a:solidFill>
              <a:schemeClr val="tx2">
                <a:alpha val="28000"/>
              </a:schemeClr>
            </a:solidFill>
            <a:ln>
              <a:noFill/>
            </a:ln>
          </p:spPr>
          <p:txBody>
            <a:bodyPr anchor="ctr"/>
            <a:lstStyle/>
            <a:p>
              <a:pPr algn="ctr"/>
              <a:endParaRPr>
                <a:solidFill>
                  <a:schemeClr val="bg1"/>
                </a:solidFill>
              </a:endParaRPr>
            </a:p>
          </p:txBody>
        </p:sp>
        <p:sp>
          <p:nvSpPr>
            <p:cNvPr id="84" name="Freeform: Shape 6">
              <a:extLst>
                <a:ext uri="{FF2B5EF4-FFF2-40B4-BE49-F238E27FC236}">
                  <a16:creationId xmlns:a16="http://schemas.microsoft.com/office/drawing/2014/main" id="{4C793659-A1F5-48CF-BD63-769B98ADA67F}"/>
                </a:ext>
              </a:extLst>
            </p:cNvPr>
            <p:cNvSpPr>
              <a:spLocks/>
            </p:cNvSpPr>
            <p:nvPr/>
          </p:nvSpPr>
          <p:spPr bwMode="auto">
            <a:xfrm>
              <a:off x="6121715" y="2526041"/>
              <a:ext cx="1389960" cy="1606120"/>
            </a:xfrm>
            <a:custGeom>
              <a:avLst/>
              <a:gdLst>
                <a:gd name="T0" fmla="*/ 0 w 7745"/>
                <a:gd name="T1" fmla="*/ 0 h 8943"/>
                <a:gd name="T2" fmla="*/ 3872 w 7745"/>
                <a:gd name="T3" fmla="*/ 2236 h 8943"/>
                <a:gd name="T4" fmla="*/ 7745 w 7745"/>
                <a:gd name="T5" fmla="*/ 4471 h 8943"/>
                <a:gd name="T6" fmla="*/ 0 w 7745"/>
                <a:gd name="T7" fmla="*/ 8943 h 8943"/>
                <a:gd name="T8" fmla="*/ 0 w 7745"/>
                <a:gd name="T9" fmla="*/ 0 h 8943"/>
              </a:gdLst>
              <a:ahLst/>
              <a:cxnLst>
                <a:cxn ang="0">
                  <a:pos x="T0" y="T1"/>
                </a:cxn>
                <a:cxn ang="0">
                  <a:pos x="T2" y="T3"/>
                </a:cxn>
                <a:cxn ang="0">
                  <a:pos x="T4" y="T5"/>
                </a:cxn>
                <a:cxn ang="0">
                  <a:pos x="T6" y="T7"/>
                </a:cxn>
                <a:cxn ang="0">
                  <a:pos x="T8" y="T9"/>
                </a:cxn>
              </a:cxnLst>
              <a:rect l="0" t="0" r="r" b="b"/>
              <a:pathLst>
                <a:path w="7745" h="8943">
                  <a:moveTo>
                    <a:pt x="0" y="0"/>
                  </a:moveTo>
                  <a:lnTo>
                    <a:pt x="3872" y="2236"/>
                  </a:lnTo>
                  <a:lnTo>
                    <a:pt x="7745" y="4471"/>
                  </a:lnTo>
                  <a:lnTo>
                    <a:pt x="0" y="8943"/>
                  </a:lnTo>
                  <a:lnTo>
                    <a:pt x="0" y="0"/>
                  </a:lnTo>
                  <a:close/>
                </a:path>
              </a:pathLst>
            </a:custGeom>
            <a:solidFill>
              <a:schemeClr val="tx2">
                <a:alpha val="28000"/>
              </a:schemeClr>
            </a:solidFill>
            <a:ln>
              <a:noFill/>
            </a:ln>
          </p:spPr>
          <p:txBody>
            <a:bodyPr anchor="ctr"/>
            <a:lstStyle/>
            <a:p>
              <a:pPr algn="ctr"/>
              <a:endParaRPr>
                <a:solidFill>
                  <a:schemeClr val="bg1"/>
                </a:solidFill>
              </a:endParaRPr>
            </a:p>
          </p:txBody>
        </p:sp>
        <p:sp>
          <p:nvSpPr>
            <p:cNvPr id="85" name="Freeform: Shape 7">
              <a:extLst>
                <a:ext uri="{FF2B5EF4-FFF2-40B4-BE49-F238E27FC236}">
                  <a16:creationId xmlns:a16="http://schemas.microsoft.com/office/drawing/2014/main" id="{1D5FB743-E885-49AF-9FDF-6F42191215FD}"/>
                </a:ext>
              </a:extLst>
            </p:cNvPr>
            <p:cNvSpPr>
              <a:spLocks/>
            </p:cNvSpPr>
            <p:nvPr/>
          </p:nvSpPr>
          <p:spPr bwMode="auto">
            <a:xfrm>
              <a:off x="6121715" y="3329101"/>
              <a:ext cx="1389960" cy="1604864"/>
            </a:xfrm>
            <a:custGeom>
              <a:avLst/>
              <a:gdLst>
                <a:gd name="T0" fmla="*/ 7745 w 7745"/>
                <a:gd name="T1" fmla="*/ 0 h 8943"/>
                <a:gd name="T2" fmla="*/ 7745 w 7745"/>
                <a:gd name="T3" fmla="*/ 4472 h 8943"/>
                <a:gd name="T4" fmla="*/ 7745 w 7745"/>
                <a:gd name="T5" fmla="*/ 8943 h 8943"/>
                <a:gd name="T6" fmla="*/ 0 w 7745"/>
                <a:gd name="T7" fmla="*/ 4472 h 8943"/>
                <a:gd name="T8" fmla="*/ 7745 w 7745"/>
                <a:gd name="T9" fmla="*/ 0 h 8943"/>
              </a:gdLst>
              <a:ahLst/>
              <a:cxnLst>
                <a:cxn ang="0">
                  <a:pos x="T0" y="T1"/>
                </a:cxn>
                <a:cxn ang="0">
                  <a:pos x="T2" y="T3"/>
                </a:cxn>
                <a:cxn ang="0">
                  <a:pos x="T4" y="T5"/>
                </a:cxn>
                <a:cxn ang="0">
                  <a:pos x="T6" y="T7"/>
                </a:cxn>
                <a:cxn ang="0">
                  <a:pos x="T8" y="T9"/>
                </a:cxn>
              </a:cxnLst>
              <a:rect l="0" t="0" r="r" b="b"/>
              <a:pathLst>
                <a:path w="7745" h="8943">
                  <a:moveTo>
                    <a:pt x="7745" y="0"/>
                  </a:moveTo>
                  <a:lnTo>
                    <a:pt x="7745" y="4472"/>
                  </a:lnTo>
                  <a:lnTo>
                    <a:pt x="7745" y="8943"/>
                  </a:lnTo>
                  <a:lnTo>
                    <a:pt x="0" y="4472"/>
                  </a:lnTo>
                  <a:lnTo>
                    <a:pt x="7745" y="0"/>
                  </a:lnTo>
                  <a:close/>
                </a:path>
              </a:pathLst>
            </a:custGeom>
            <a:solidFill>
              <a:schemeClr val="tx2">
                <a:alpha val="28000"/>
              </a:schemeClr>
            </a:solidFill>
            <a:ln>
              <a:noFill/>
            </a:ln>
          </p:spPr>
          <p:txBody>
            <a:bodyPr anchor="ctr"/>
            <a:lstStyle/>
            <a:p>
              <a:pPr algn="ctr"/>
              <a:endParaRPr>
                <a:solidFill>
                  <a:schemeClr val="bg1"/>
                </a:solidFill>
              </a:endParaRPr>
            </a:p>
          </p:txBody>
        </p:sp>
      </p:grpSp>
      <p:sp>
        <p:nvSpPr>
          <p:cNvPr id="86" name="Hexagon 8">
            <a:extLst>
              <a:ext uri="{FF2B5EF4-FFF2-40B4-BE49-F238E27FC236}">
                <a16:creationId xmlns:a16="http://schemas.microsoft.com/office/drawing/2014/main" id="{67A15B36-1A88-4F33-8093-F7594D313C0A}"/>
              </a:ext>
            </a:extLst>
          </p:cNvPr>
          <p:cNvSpPr/>
          <p:nvPr/>
        </p:nvSpPr>
        <p:spPr>
          <a:xfrm rot="16200000">
            <a:off x="5266557" y="3332470"/>
            <a:ext cx="1710316" cy="1598126"/>
          </a:xfrm>
          <a:prstGeom prst="hexagon">
            <a:avLst/>
          </a:prstGeom>
          <a:solidFill>
            <a:schemeClr val="tx2">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nvGrpSpPr>
          <p:cNvPr id="25" name="Group 9">
            <a:extLst>
              <a:ext uri="{FF2B5EF4-FFF2-40B4-BE49-F238E27FC236}">
                <a16:creationId xmlns:a16="http://schemas.microsoft.com/office/drawing/2014/main" id="{3EE0C6B3-6DF2-4793-A339-35CBB7FD1199}"/>
              </a:ext>
            </a:extLst>
          </p:cNvPr>
          <p:cNvGrpSpPr/>
          <p:nvPr/>
        </p:nvGrpSpPr>
        <p:grpSpPr>
          <a:xfrm>
            <a:off x="6661091" y="2765369"/>
            <a:ext cx="3381670" cy="373171"/>
            <a:chOff x="4221330" y="2223664"/>
            <a:chExt cx="6091070" cy="471383"/>
          </a:xfrm>
        </p:grpSpPr>
        <p:cxnSp>
          <p:nvCxnSpPr>
            <p:cNvPr id="78" name="Straight Connector 10">
              <a:extLst>
                <a:ext uri="{FF2B5EF4-FFF2-40B4-BE49-F238E27FC236}">
                  <a16:creationId xmlns:a16="http://schemas.microsoft.com/office/drawing/2014/main" id="{D4D354B7-D817-4A50-A739-D59B0D973DF3}"/>
                </a:ext>
              </a:extLst>
            </p:cNvPr>
            <p:cNvCxnSpPr/>
            <p:nvPr/>
          </p:nvCxnSpPr>
          <p:spPr>
            <a:xfrm flipV="1">
              <a:off x="4221330" y="2223664"/>
              <a:ext cx="691096" cy="471383"/>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9" name="Straight Connector 11">
              <a:extLst>
                <a:ext uri="{FF2B5EF4-FFF2-40B4-BE49-F238E27FC236}">
                  <a16:creationId xmlns:a16="http://schemas.microsoft.com/office/drawing/2014/main" id="{FC3D8853-4687-4957-9FD7-52C8C890919A}"/>
                </a:ext>
              </a:extLst>
            </p:cNvPr>
            <p:cNvCxnSpPr/>
            <p:nvPr/>
          </p:nvCxnSpPr>
          <p:spPr>
            <a:xfrm>
              <a:off x="4912426" y="2224329"/>
              <a:ext cx="5399974" cy="0"/>
            </a:xfrm>
            <a:prstGeom prst="line">
              <a:avLst/>
            </a:prstGeom>
            <a:ln>
              <a:solidFill>
                <a:schemeClr val="bg1">
                  <a:lumMod val="75000"/>
                </a:schemeClr>
              </a:solidFill>
              <a:prstDash val="lgDash"/>
              <a:tailEnd type="oval"/>
            </a:ln>
          </p:spPr>
          <p:style>
            <a:lnRef idx="1">
              <a:schemeClr val="accent1"/>
            </a:lnRef>
            <a:fillRef idx="0">
              <a:schemeClr val="accent1"/>
            </a:fillRef>
            <a:effectRef idx="0">
              <a:schemeClr val="accent1"/>
            </a:effectRef>
            <a:fontRef idx="minor">
              <a:schemeClr val="tx1"/>
            </a:fontRef>
          </p:style>
        </p:cxnSp>
      </p:grpSp>
      <p:sp>
        <p:nvSpPr>
          <p:cNvPr id="26" name="TextBox 12">
            <a:extLst>
              <a:ext uri="{FF2B5EF4-FFF2-40B4-BE49-F238E27FC236}">
                <a16:creationId xmlns:a16="http://schemas.microsoft.com/office/drawing/2014/main" id="{17E5496D-2DCC-4C61-9C93-61923C30AB5A}"/>
              </a:ext>
            </a:extLst>
          </p:cNvPr>
          <p:cNvSpPr txBox="1"/>
          <p:nvPr/>
        </p:nvSpPr>
        <p:spPr>
          <a:xfrm>
            <a:off x="7895362" y="2392033"/>
            <a:ext cx="1120797" cy="268016"/>
          </a:xfrm>
          <a:prstGeom prst="rect">
            <a:avLst/>
          </a:prstGeom>
          <a:noFill/>
        </p:spPr>
        <p:txBody>
          <a:bodyPr wrap="none">
            <a:normAutofit fontScale="85000" lnSpcReduction="20000"/>
          </a:bodyPr>
          <a:lstStyle/>
          <a:p>
            <a:r>
              <a:rPr lang="zh-CN" altLang="en-US" sz="1600" b="1" dirty="0">
                <a:solidFill>
                  <a:schemeClr val="bg1"/>
                </a:solidFill>
              </a:rPr>
              <a:t>标题文本预设</a:t>
            </a:r>
          </a:p>
        </p:txBody>
      </p:sp>
      <p:sp>
        <p:nvSpPr>
          <p:cNvPr id="27" name="TextBox 13">
            <a:extLst>
              <a:ext uri="{FF2B5EF4-FFF2-40B4-BE49-F238E27FC236}">
                <a16:creationId xmlns:a16="http://schemas.microsoft.com/office/drawing/2014/main" id="{E901BD9E-8FC9-4502-8ABA-762AED116DD8}"/>
              </a:ext>
            </a:extLst>
          </p:cNvPr>
          <p:cNvSpPr txBox="1"/>
          <p:nvPr/>
        </p:nvSpPr>
        <p:spPr>
          <a:xfrm>
            <a:off x="7368487" y="2809122"/>
            <a:ext cx="2409638" cy="423953"/>
          </a:xfrm>
          <a:prstGeom prst="rect">
            <a:avLst/>
          </a:prstGeom>
          <a:noFill/>
        </p:spPr>
        <p:txBody>
          <a:bodyPr wrap="square">
            <a:normAutofit fontScale="85000" lnSpcReduction="10000"/>
          </a:bodyPr>
          <a:lstStyle/>
          <a:p>
            <a:pPr>
              <a:lnSpc>
                <a:spcPct val="120000"/>
              </a:lnSpc>
            </a:pPr>
            <a:r>
              <a:rPr lang="zh-CN" altLang="en-US" sz="1200">
                <a:solidFill>
                  <a:schemeClr val="bg1"/>
                </a:solidFill>
              </a:rPr>
              <a:t>此部分内容作为文字排版占位显示</a:t>
            </a:r>
            <a:br>
              <a:rPr lang="zh-CN" altLang="en-US" sz="1200">
                <a:solidFill>
                  <a:schemeClr val="bg1"/>
                </a:solidFill>
              </a:rPr>
            </a:br>
            <a:r>
              <a:rPr lang="zh-CN" altLang="en-US" sz="1200">
                <a:solidFill>
                  <a:schemeClr val="bg1"/>
                </a:solidFill>
              </a:rPr>
              <a:t>（建议使用主题字体）。</a:t>
            </a:r>
          </a:p>
        </p:txBody>
      </p:sp>
      <p:sp>
        <p:nvSpPr>
          <p:cNvPr id="28" name="TextBox 14">
            <a:extLst>
              <a:ext uri="{FF2B5EF4-FFF2-40B4-BE49-F238E27FC236}">
                <a16:creationId xmlns:a16="http://schemas.microsoft.com/office/drawing/2014/main" id="{36110A65-B873-4611-8FA0-FD584EBC2241}"/>
              </a:ext>
            </a:extLst>
          </p:cNvPr>
          <p:cNvSpPr txBox="1"/>
          <p:nvPr/>
        </p:nvSpPr>
        <p:spPr>
          <a:xfrm>
            <a:off x="7292045" y="2231459"/>
            <a:ext cx="643646" cy="609128"/>
          </a:xfrm>
          <a:prstGeom prst="rect">
            <a:avLst/>
          </a:prstGeom>
          <a:noFill/>
        </p:spPr>
        <p:txBody>
          <a:bodyPr wrap="none">
            <a:normAutofit fontScale="92500" lnSpcReduction="20000"/>
          </a:bodyPr>
          <a:lstStyle/>
          <a:p>
            <a:pPr algn="r"/>
            <a:r>
              <a:rPr lang="id-ID" sz="4400" dirty="0">
                <a:solidFill>
                  <a:schemeClr val="bg1"/>
                </a:solidFill>
              </a:rPr>
              <a:t>01</a:t>
            </a:r>
          </a:p>
        </p:txBody>
      </p:sp>
      <p:grpSp>
        <p:nvGrpSpPr>
          <p:cNvPr id="29" name="Group 15">
            <a:extLst>
              <a:ext uri="{FF2B5EF4-FFF2-40B4-BE49-F238E27FC236}">
                <a16:creationId xmlns:a16="http://schemas.microsoft.com/office/drawing/2014/main" id="{7A6E531E-6F09-4728-B90F-B53E20C9F342}"/>
              </a:ext>
            </a:extLst>
          </p:cNvPr>
          <p:cNvGrpSpPr/>
          <p:nvPr/>
        </p:nvGrpSpPr>
        <p:grpSpPr>
          <a:xfrm>
            <a:off x="7089142" y="4102866"/>
            <a:ext cx="3381670" cy="314521"/>
            <a:chOff x="4221330" y="2223664"/>
            <a:chExt cx="6091070" cy="471383"/>
          </a:xfrm>
        </p:grpSpPr>
        <p:cxnSp>
          <p:nvCxnSpPr>
            <p:cNvPr id="76" name="Straight Connector 16">
              <a:extLst>
                <a:ext uri="{FF2B5EF4-FFF2-40B4-BE49-F238E27FC236}">
                  <a16:creationId xmlns:a16="http://schemas.microsoft.com/office/drawing/2014/main" id="{7F104DFD-B900-4B28-A53F-7B636BF61710}"/>
                </a:ext>
              </a:extLst>
            </p:cNvPr>
            <p:cNvCxnSpPr/>
            <p:nvPr/>
          </p:nvCxnSpPr>
          <p:spPr>
            <a:xfrm flipV="1">
              <a:off x="4221330" y="2223664"/>
              <a:ext cx="691096" cy="471383"/>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7" name="Straight Connector 17">
              <a:extLst>
                <a:ext uri="{FF2B5EF4-FFF2-40B4-BE49-F238E27FC236}">
                  <a16:creationId xmlns:a16="http://schemas.microsoft.com/office/drawing/2014/main" id="{E203B75C-6448-4845-9892-A64AB4BDF7FD}"/>
                </a:ext>
              </a:extLst>
            </p:cNvPr>
            <p:cNvCxnSpPr/>
            <p:nvPr/>
          </p:nvCxnSpPr>
          <p:spPr>
            <a:xfrm>
              <a:off x="4912426" y="2224329"/>
              <a:ext cx="5399974" cy="0"/>
            </a:xfrm>
            <a:prstGeom prst="line">
              <a:avLst/>
            </a:prstGeom>
            <a:ln>
              <a:solidFill>
                <a:schemeClr val="bg1">
                  <a:lumMod val="75000"/>
                </a:schemeClr>
              </a:solidFill>
              <a:prstDash val="lgDash"/>
              <a:tailEnd type="oval"/>
            </a:ln>
          </p:spPr>
          <p:style>
            <a:lnRef idx="1">
              <a:schemeClr val="accent1"/>
            </a:lnRef>
            <a:fillRef idx="0">
              <a:schemeClr val="accent1"/>
            </a:fillRef>
            <a:effectRef idx="0">
              <a:schemeClr val="accent1"/>
            </a:effectRef>
            <a:fontRef idx="minor">
              <a:schemeClr val="tx1"/>
            </a:fontRef>
          </p:style>
        </p:cxnSp>
      </p:grpSp>
      <p:sp>
        <p:nvSpPr>
          <p:cNvPr id="30" name="TextBox 18">
            <a:extLst>
              <a:ext uri="{FF2B5EF4-FFF2-40B4-BE49-F238E27FC236}">
                <a16:creationId xmlns:a16="http://schemas.microsoft.com/office/drawing/2014/main" id="{2DDBEE0D-701A-4BB1-8E1E-391C618B50C1}"/>
              </a:ext>
            </a:extLst>
          </p:cNvPr>
          <p:cNvSpPr txBox="1"/>
          <p:nvPr/>
        </p:nvSpPr>
        <p:spPr>
          <a:xfrm>
            <a:off x="8323413" y="3729529"/>
            <a:ext cx="1120797" cy="268016"/>
          </a:xfrm>
          <a:prstGeom prst="rect">
            <a:avLst/>
          </a:prstGeom>
          <a:noFill/>
        </p:spPr>
        <p:txBody>
          <a:bodyPr wrap="none">
            <a:normAutofit fontScale="85000" lnSpcReduction="20000"/>
          </a:bodyPr>
          <a:lstStyle/>
          <a:p>
            <a:r>
              <a:rPr lang="zh-CN" altLang="en-US" sz="1600" b="1">
                <a:solidFill>
                  <a:schemeClr val="bg1"/>
                </a:solidFill>
              </a:rPr>
              <a:t>标题文本预设</a:t>
            </a:r>
          </a:p>
        </p:txBody>
      </p:sp>
      <p:sp>
        <p:nvSpPr>
          <p:cNvPr id="31" name="TextBox 19">
            <a:extLst>
              <a:ext uri="{FF2B5EF4-FFF2-40B4-BE49-F238E27FC236}">
                <a16:creationId xmlns:a16="http://schemas.microsoft.com/office/drawing/2014/main" id="{52D258E4-2028-4905-81E7-6CB56D335980}"/>
              </a:ext>
            </a:extLst>
          </p:cNvPr>
          <p:cNvSpPr txBox="1"/>
          <p:nvPr/>
        </p:nvSpPr>
        <p:spPr>
          <a:xfrm>
            <a:off x="7714829" y="4146618"/>
            <a:ext cx="2409638" cy="423953"/>
          </a:xfrm>
          <a:prstGeom prst="rect">
            <a:avLst/>
          </a:prstGeom>
          <a:noFill/>
        </p:spPr>
        <p:txBody>
          <a:bodyPr wrap="square">
            <a:normAutofit fontScale="85000" lnSpcReduction="10000"/>
          </a:bodyPr>
          <a:lstStyle/>
          <a:p>
            <a:pPr>
              <a:lnSpc>
                <a:spcPct val="120000"/>
              </a:lnSpc>
            </a:pPr>
            <a:r>
              <a:rPr lang="zh-CN" altLang="en-US" sz="1200">
                <a:solidFill>
                  <a:schemeClr val="bg1"/>
                </a:solidFill>
              </a:rPr>
              <a:t>此部分内容作为文字排版占位显示</a:t>
            </a:r>
            <a:br>
              <a:rPr lang="zh-CN" altLang="en-US" sz="1200">
                <a:solidFill>
                  <a:schemeClr val="bg1"/>
                </a:solidFill>
              </a:rPr>
            </a:br>
            <a:r>
              <a:rPr lang="zh-CN" altLang="en-US" sz="1200">
                <a:solidFill>
                  <a:schemeClr val="bg1"/>
                </a:solidFill>
              </a:rPr>
              <a:t>（建议使用主题字体）。</a:t>
            </a:r>
          </a:p>
        </p:txBody>
      </p:sp>
      <p:sp>
        <p:nvSpPr>
          <p:cNvPr id="32" name="TextBox 20">
            <a:extLst>
              <a:ext uri="{FF2B5EF4-FFF2-40B4-BE49-F238E27FC236}">
                <a16:creationId xmlns:a16="http://schemas.microsoft.com/office/drawing/2014/main" id="{76138D61-F1E4-41AF-989A-E17D2A04228C}"/>
              </a:ext>
            </a:extLst>
          </p:cNvPr>
          <p:cNvSpPr txBox="1"/>
          <p:nvPr/>
        </p:nvSpPr>
        <p:spPr>
          <a:xfrm>
            <a:off x="7720096" y="3568956"/>
            <a:ext cx="643646" cy="609128"/>
          </a:xfrm>
          <a:prstGeom prst="rect">
            <a:avLst/>
          </a:prstGeom>
          <a:noFill/>
        </p:spPr>
        <p:txBody>
          <a:bodyPr wrap="none">
            <a:normAutofit fontScale="92500" lnSpcReduction="20000"/>
          </a:bodyPr>
          <a:lstStyle/>
          <a:p>
            <a:pPr algn="r"/>
            <a:r>
              <a:rPr lang="id-ID" sz="4400">
                <a:solidFill>
                  <a:schemeClr val="bg1"/>
                </a:solidFill>
              </a:rPr>
              <a:t>02</a:t>
            </a:r>
          </a:p>
        </p:txBody>
      </p:sp>
      <p:grpSp>
        <p:nvGrpSpPr>
          <p:cNvPr id="33" name="Group 21">
            <a:extLst>
              <a:ext uri="{FF2B5EF4-FFF2-40B4-BE49-F238E27FC236}">
                <a16:creationId xmlns:a16="http://schemas.microsoft.com/office/drawing/2014/main" id="{74B05779-0823-43BF-B5CF-34C9DF6967C5}"/>
              </a:ext>
            </a:extLst>
          </p:cNvPr>
          <p:cNvGrpSpPr/>
          <p:nvPr/>
        </p:nvGrpSpPr>
        <p:grpSpPr>
          <a:xfrm flipV="1">
            <a:off x="6945953" y="5093104"/>
            <a:ext cx="3381670" cy="314521"/>
            <a:chOff x="4221330" y="2223664"/>
            <a:chExt cx="6091070" cy="471383"/>
          </a:xfrm>
        </p:grpSpPr>
        <p:cxnSp>
          <p:nvCxnSpPr>
            <p:cNvPr id="74" name="Straight Connector 22">
              <a:extLst>
                <a:ext uri="{FF2B5EF4-FFF2-40B4-BE49-F238E27FC236}">
                  <a16:creationId xmlns:a16="http://schemas.microsoft.com/office/drawing/2014/main" id="{6C61596F-31D7-431D-B467-B5D7F5BF2494}"/>
                </a:ext>
              </a:extLst>
            </p:cNvPr>
            <p:cNvCxnSpPr/>
            <p:nvPr/>
          </p:nvCxnSpPr>
          <p:spPr>
            <a:xfrm flipV="1">
              <a:off x="4221330" y="2223664"/>
              <a:ext cx="691096" cy="471383"/>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5" name="Straight Connector 23">
              <a:extLst>
                <a:ext uri="{FF2B5EF4-FFF2-40B4-BE49-F238E27FC236}">
                  <a16:creationId xmlns:a16="http://schemas.microsoft.com/office/drawing/2014/main" id="{05FF4B1A-C66B-48E7-9B22-E403BC86BCCB}"/>
                </a:ext>
              </a:extLst>
            </p:cNvPr>
            <p:cNvCxnSpPr/>
            <p:nvPr/>
          </p:nvCxnSpPr>
          <p:spPr>
            <a:xfrm>
              <a:off x="4912426" y="2224329"/>
              <a:ext cx="5399974" cy="0"/>
            </a:xfrm>
            <a:prstGeom prst="line">
              <a:avLst/>
            </a:prstGeom>
            <a:ln>
              <a:solidFill>
                <a:schemeClr val="bg1">
                  <a:lumMod val="75000"/>
                </a:schemeClr>
              </a:solidFill>
              <a:prstDash val="lgDash"/>
              <a:tailEnd type="oval"/>
            </a:ln>
          </p:spPr>
          <p:style>
            <a:lnRef idx="1">
              <a:schemeClr val="accent1"/>
            </a:lnRef>
            <a:fillRef idx="0">
              <a:schemeClr val="accent1"/>
            </a:fillRef>
            <a:effectRef idx="0">
              <a:schemeClr val="accent1"/>
            </a:effectRef>
            <a:fontRef idx="minor">
              <a:schemeClr val="tx1"/>
            </a:fontRef>
          </p:style>
        </p:cxnSp>
      </p:grpSp>
      <p:sp>
        <p:nvSpPr>
          <p:cNvPr id="34" name="TextBox 24">
            <a:extLst>
              <a:ext uri="{FF2B5EF4-FFF2-40B4-BE49-F238E27FC236}">
                <a16:creationId xmlns:a16="http://schemas.microsoft.com/office/drawing/2014/main" id="{322C5DE6-A798-49D6-9266-A27D5200A14F}"/>
              </a:ext>
            </a:extLst>
          </p:cNvPr>
          <p:cNvSpPr txBox="1"/>
          <p:nvPr/>
        </p:nvSpPr>
        <p:spPr>
          <a:xfrm>
            <a:off x="8180224" y="4997767"/>
            <a:ext cx="1120797" cy="268016"/>
          </a:xfrm>
          <a:prstGeom prst="rect">
            <a:avLst/>
          </a:prstGeom>
          <a:noFill/>
        </p:spPr>
        <p:txBody>
          <a:bodyPr wrap="none">
            <a:normAutofit fontScale="85000" lnSpcReduction="20000"/>
          </a:bodyPr>
          <a:lstStyle/>
          <a:p>
            <a:r>
              <a:rPr lang="zh-CN" altLang="en-US" sz="1600" b="1">
                <a:solidFill>
                  <a:schemeClr val="bg1"/>
                </a:solidFill>
              </a:rPr>
              <a:t>标题文本预设</a:t>
            </a:r>
          </a:p>
        </p:txBody>
      </p:sp>
      <p:sp>
        <p:nvSpPr>
          <p:cNvPr id="35" name="TextBox 25">
            <a:extLst>
              <a:ext uri="{FF2B5EF4-FFF2-40B4-BE49-F238E27FC236}">
                <a16:creationId xmlns:a16="http://schemas.microsoft.com/office/drawing/2014/main" id="{E0963599-BC24-478E-9066-F6AF0C56EF4A}"/>
              </a:ext>
            </a:extLst>
          </p:cNvPr>
          <p:cNvSpPr txBox="1"/>
          <p:nvPr/>
        </p:nvSpPr>
        <p:spPr>
          <a:xfrm>
            <a:off x="7511676" y="5414856"/>
            <a:ext cx="2409638" cy="423953"/>
          </a:xfrm>
          <a:prstGeom prst="rect">
            <a:avLst/>
          </a:prstGeom>
          <a:noFill/>
        </p:spPr>
        <p:txBody>
          <a:bodyPr wrap="square">
            <a:normAutofit fontScale="85000" lnSpcReduction="10000"/>
          </a:bodyPr>
          <a:lstStyle/>
          <a:p>
            <a:pPr>
              <a:lnSpc>
                <a:spcPct val="120000"/>
              </a:lnSpc>
            </a:pPr>
            <a:r>
              <a:rPr lang="zh-CN" altLang="en-US" sz="1200">
                <a:solidFill>
                  <a:schemeClr val="bg1"/>
                </a:solidFill>
              </a:rPr>
              <a:t>此部分内容作为文字排版占位显示</a:t>
            </a:r>
            <a:br>
              <a:rPr lang="zh-CN" altLang="en-US" sz="1200">
                <a:solidFill>
                  <a:schemeClr val="bg1"/>
                </a:solidFill>
              </a:rPr>
            </a:br>
            <a:r>
              <a:rPr lang="zh-CN" altLang="en-US" sz="1200">
                <a:solidFill>
                  <a:schemeClr val="bg1"/>
                </a:solidFill>
              </a:rPr>
              <a:t>（建议使用主题字体）。</a:t>
            </a:r>
          </a:p>
        </p:txBody>
      </p:sp>
      <p:sp>
        <p:nvSpPr>
          <p:cNvPr id="36" name="TextBox 26">
            <a:extLst>
              <a:ext uri="{FF2B5EF4-FFF2-40B4-BE49-F238E27FC236}">
                <a16:creationId xmlns:a16="http://schemas.microsoft.com/office/drawing/2014/main" id="{1BEDEF7A-8DB9-4FA3-A5A2-835D09B9C856}"/>
              </a:ext>
            </a:extLst>
          </p:cNvPr>
          <p:cNvSpPr txBox="1"/>
          <p:nvPr/>
        </p:nvSpPr>
        <p:spPr>
          <a:xfrm>
            <a:off x="7576907" y="4837193"/>
            <a:ext cx="643646" cy="609128"/>
          </a:xfrm>
          <a:prstGeom prst="rect">
            <a:avLst/>
          </a:prstGeom>
          <a:noFill/>
        </p:spPr>
        <p:txBody>
          <a:bodyPr wrap="none">
            <a:normAutofit fontScale="92500" lnSpcReduction="20000"/>
          </a:bodyPr>
          <a:lstStyle/>
          <a:p>
            <a:pPr algn="r"/>
            <a:r>
              <a:rPr lang="id-ID" sz="4400">
                <a:solidFill>
                  <a:schemeClr val="bg1"/>
                </a:solidFill>
              </a:rPr>
              <a:t>03</a:t>
            </a:r>
          </a:p>
        </p:txBody>
      </p:sp>
      <p:grpSp>
        <p:nvGrpSpPr>
          <p:cNvPr id="37" name="Group 27">
            <a:extLst>
              <a:ext uri="{FF2B5EF4-FFF2-40B4-BE49-F238E27FC236}">
                <a16:creationId xmlns:a16="http://schemas.microsoft.com/office/drawing/2014/main" id="{F061AEA6-D7B9-46F5-9E52-F81D4CB4BA24}"/>
              </a:ext>
            </a:extLst>
          </p:cNvPr>
          <p:cNvGrpSpPr/>
          <p:nvPr/>
        </p:nvGrpSpPr>
        <p:grpSpPr>
          <a:xfrm flipH="1">
            <a:off x="1747660" y="2765369"/>
            <a:ext cx="3381670" cy="373171"/>
            <a:chOff x="4221330" y="2223664"/>
            <a:chExt cx="6091070" cy="471383"/>
          </a:xfrm>
        </p:grpSpPr>
        <p:cxnSp>
          <p:nvCxnSpPr>
            <p:cNvPr id="72" name="Straight Connector 28">
              <a:extLst>
                <a:ext uri="{FF2B5EF4-FFF2-40B4-BE49-F238E27FC236}">
                  <a16:creationId xmlns:a16="http://schemas.microsoft.com/office/drawing/2014/main" id="{3A275CFD-D18A-4397-BACD-E4472E351E76}"/>
                </a:ext>
              </a:extLst>
            </p:cNvPr>
            <p:cNvCxnSpPr/>
            <p:nvPr/>
          </p:nvCxnSpPr>
          <p:spPr>
            <a:xfrm flipV="1">
              <a:off x="4221330" y="2223664"/>
              <a:ext cx="691096" cy="471383"/>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3" name="Straight Connector 29">
              <a:extLst>
                <a:ext uri="{FF2B5EF4-FFF2-40B4-BE49-F238E27FC236}">
                  <a16:creationId xmlns:a16="http://schemas.microsoft.com/office/drawing/2014/main" id="{23460C68-2EF5-4B50-B5C7-B65CE3C0A759}"/>
                </a:ext>
              </a:extLst>
            </p:cNvPr>
            <p:cNvCxnSpPr/>
            <p:nvPr/>
          </p:nvCxnSpPr>
          <p:spPr>
            <a:xfrm>
              <a:off x="4912426" y="2224329"/>
              <a:ext cx="5399974" cy="0"/>
            </a:xfrm>
            <a:prstGeom prst="line">
              <a:avLst/>
            </a:prstGeom>
            <a:ln>
              <a:solidFill>
                <a:schemeClr val="bg1">
                  <a:lumMod val="75000"/>
                </a:schemeClr>
              </a:solidFill>
              <a:prstDash val="lgDash"/>
              <a:tailEnd type="oval"/>
            </a:ln>
          </p:spPr>
          <p:style>
            <a:lnRef idx="1">
              <a:schemeClr val="accent1"/>
            </a:lnRef>
            <a:fillRef idx="0">
              <a:schemeClr val="accent1"/>
            </a:fillRef>
            <a:effectRef idx="0">
              <a:schemeClr val="accent1"/>
            </a:effectRef>
            <a:fontRef idx="minor">
              <a:schemeClr val="tx1"/>
            </a:fontRef>
          </p:style>
        </p:cxnSp>
      </p:grpSp>
      <p:sp>
        <p:nvSpPr>
          <p:cNvPr id="38" name="TextBox 30">
            <a:extLst>
              <a:ext uri="{FF2B5EF4-FFF2-40B4-BE49-F238E27FC236}">
                <a16:creationId xmlns:a16="http://schemas.microsoft.com/office/drawing/2014/main" id="{87AA4C43-2E55-4801-9822-D9DDE37F3F85}"/>
              </a:ext>
            </a:extLst>
          </p:cNvPr>
          <p:cNvSpPr txBox="1"/>
          <p:nvPr/>
        </p:nvSpPr>
        <p:spPr>
          <a:xfrm>
            <a:off x="2903582" y="2392033"/>
            <a:ext cx="1120797" cy="268016"/>
          </a:xfrm>
          <a:prstGeom prst="rect">
            <a:avLst/>
          </a:prstGeom>
          <a:noFill/>
        </p:spPr>
        <p:txBody>
          <a:bodyPr wrap="none">
            <a:normAutofit fontScale="85000" lnSpcReduction="20000"/>
          </a:bodyPr>
          <a:lstStyle/>
          <a:p>
            <a:pPr algn="r"/>
            <a:r>
              <a:rPr lang="zh-CN" altLang="en-US" sz="1600" b="1">
                <a:solidFill>
                  <a:schemeClr val="bg1"/>
                </a:solidFill>
              </a:rPr>
              <a:t>标题文本预设</a:t>
            </a:r>
          </a:p>
        </p:txBody>
      </p:sp>
      <p:sp>
        <p:nvSpPr>
          <p:cNvPr id="39" name="TextBox 31">
            <a:extLst>
              <a:ext uri="{FF2B5EF4-FFF2-40B4-BE49-F238E27FC236}">
                <a16:creationId xmlns:a16="http://schemas.microsoft.com/office/drawing/2014/main" id="{29000829-2FAB-4163-A596-95197F4F03A0}"/>
              </a:ext>
            </a:extLst>
          </p:cNvPr>
          <p:cNvSpPr txBox="1"/>
          <p:nvPr/>
        </p:nvSpPr>
        <p:spPr>
          <a:xfrm>
            <a:off x="2049976" y="2809122"/>
            <a:ext cx="2409638" cy="423953"/>
          </a:xfrm>
          <a:prstGeom prst="rect">
            <a:avLst/>
          </a:prstGeom>
          <a:noFill/>
        </p:spPr>
        <p:txBody>
          <a:bodyPr wrap="square">
            <a:normAutofit fontScale="85000" lnSpcReduction="10000"/>
          </a:bodyPr>
          <a:lstStyle/>
          <a:p>
            <a:pPr algn="r">
              <a:lnSpc>
                <a:spcPct val="120000"/>
              </a:lnSpc>
            </a:pPr>
            <a:r>
              <a:rPr lang="zh-CN" altLang="en-US" sz="1200">
                <a:solidFill>
                  <a:schemeClr val="bg1"/>
                </a:solidFill>
              </a:rPr>
              <a:t>此部分内容作为文字排版占位显示</a:t>
            </a:r>
            <a:br>
              <a:rPr lang="zh-CN" altLang="en-US" sz="1200">
                <a:solidFill>
                  <a:schemeClr val="bg1"/>
                </a:solidFill>
              </a:rPr>
            </a:br>
            <a:r>
              <a:rPr lang="zh-CN" altLang="en-US" sz="1200">
                <a:solidFill>
                  <a:schemeClr val="bg1"/>
                </a:solidFill>
              </a:rPr>
              <a:t>（建议使用主题字体）。</a:t>
            </a:r>
          </a:p>
        </p:txBody>
      </p:sp>
      <p:sp>
        <p:nvSpPr>
          <p:cNvPr id="40" name="TextBox 32">
            <a:extLst>
              <a:ext uri="{FF2B5EF4-FFF2-40B4-BE49-F238E27FC236}">
                <a16:creationId xmlns:a16="http://schemas.microsoft.com/office/drawing/2014/main" id="{D80C6DD8-ECC2-4167-AE54-92CB0666160D}"/>
              </a:ext>
            </a:extLst>
          </p:cNvPr>
          <p:cNvSpPr txBox="1"/>
          <p:nvPr/>
        </p:nvSpPr>
        <p:spPr>
          <a:xfrm>
            <a:off x="4009200" y="2231459"/>
            <a:ext cx="643646" cy="609128"/>
          </a:xfrm>
          <a:prstGeom prst="rect">
            <a:avLst/>
          </a:prstGeom>
          <a:noFill/>
        </p:spPr>
        <p:txBody>
          <a:bodyPr wrap="none">
            <a:normAutofit fontScale="92500" lnSpcReduction="20000"/>
          </a:bodyPr>
          <a:lstStyle/>
          <a:p>
            <a:pPr algn="r"/>
            <a:r>
              <a:rPr lang="id-ID" sz="4400" dirty="0">
                <a:solidFill>
                  <a:schemeClr val="bg1"/>
                </a:solidFill>
              </a:rPr>
              <a:t>04</a:t>
            </a:r>
          </a:p>
        </p:txBody>
      </p:sp>
      <p:grpSp>
        <p:nvGrpSpPr>
          <p:cNvPr id="60" name="Group 33">
            <a:extLst>
              <a:ext uri="{FF2B5EF4-FFF2-40B4-BE49-F238E27FC236}">
                <a16:creationId xmlns:a16="http://schemas.microsoft.com/office/drawing/2014/main" id="{33DD075F-671E-462A-9A81-AD1B3DE386F6}"/>
              </a:ext>
            </a:extLst>
          </p:cNvPr>
          <p:cNvGrpSpPr/>
          <p:nvPr/>
        </p:nvGrpSpPr>
        <p:grpSpPr>
          <a:xfrm flipH="1">
            <a:off x="1721188" y="4102866"/>
            <a:ext cx="3381670" cy="314521"/>
            <a:chOff x="4221330" y="2223664"/>
            <a:chExt cx="6091070" cy="471383"/>
          </a:xfrm>
        </p:grpSpPr>
        <p:cxnSp>
          <p:nvCxnSpPr>
            <p:cNvPr id="70" name="Straight Connector 34">
              <a:extLst>
                <a:ext uri="{FF2B5EF4-FFF2-40B4-BE49-F238E27FC236}">
                  <a16:creationId xmlns:a16="http://schemas.microsoft.com/office/drawing/2014/main" id="{796D13DB-707D-4347-BCB9-515C262010E5}"/>
                </a:ext>
              </a:extLst>
            </p:cNvPr>
            <p:cNvCxnSpPr/>
            <p:nvPr/>
          </p:nvCxnSpPr>
          <p:spPr>
            <a:xfrm flipV="1">
              <a:off x="4221330" y="2223664"/>
              <a:ext cx="691096" cy="471383"/>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35">
              <a:extLst>
                <a:ext uri="{FF2B5EF4-FFF2-40B4-BE49-F238E27FC236}">
                  <a16:creationId xmlns:a16="http://schemas.microsoft.com/office/drawing/2014/main" id="{5D46A0D2-8146-48A0-9B16-58EE3920CDDB}"/>
                </a:ext>
              </a:extLst>
            </p:cNvPr>
            <p:cNvCxnSpPr/>
            <p:nvPr/>
          </p:nvCxnSpPr>
          <p:spPr>
            <a:xfrm>
              <a:off x="4912426" y="2224329"/>
              <a:ext cx="5399974" cy="0"/>
            </a:xfrm>
            <a:prstGeom prst="line">
              <a:avLst/>
            </a:prstGeom>
            <a:ln>
              <a:solidFill>
                <a:schemeClr val="bg1">
                  <a:lumMod val="75000"/>
                </a:schemeClr>
              </a:solidFill>
              <a:prstDash val="lgDash"/>
              <a:tailEnd type="oval"/>
            </a:ln>
          </p:spPr>
          <p:style>
            <a:lnRef idx="1">
              <a:schemeClr val="accent1"/>
            </a:lnRef>
            <a:fillRef idx="0">
              <a:schemeClr val="accent1"/>
            </a:fillRef>
            <a:effectRef idx="0">
              <a:schemeClr val="accent1"/>
            </a:effectRef>
            <a:fontRef idx="minor">
              <a:schemeClr val="tx1"/>
            </a:fontRef>
          </p:style>
        </p:cxnSp>
      </p:grpSp>
      <p:sp>
        <p:nvSpPr>
          <p:cNvPr id="61" name="TextBox 36">
            <a:extLst>
              <a:ext uri="{FF2B5EF4-FFF2-40B4-BE49-F238E27FC236}">
                <a16:creationId xmlns:a16="http://schemas.microsoft.com/office/drawing/2014/main" id="{6A086D19-7ED6-4498-8F9B-A08D6678041C}"/>
              </a:ext>
            </a:extLst>
          </p:cNvPr>
          <p:cNvSpPr txBox="1"/>
          <p:nvPr/>
        </p:nvSpPr>
        <p:spPr>
          <a:xfrm>
            <a:off x="2734174" y="3729529"/>
            <a:ext cx="1120797" cy="268016"/>
          </a:xfrm>
          <a:prstGeom prst="rect">
            <a:avLst/>
          </a:prstGeom>
          <a:noFill/>
        </p:spPr>
        <p:txBody>
          <a:bodyPr wrap="none">
            <a:normAutofit fontScale="85000" lnSpcReduction="20000"/>
          </a:bodyPr>
          <a:lstStyle/>
          <a:p>
            <a:pPr algn="r"/>
            <a:r>
              <a:rPr lang="zh-CN" altLang="en-US" sz="1600" b="1">
                <a:solidFill>
                  <a:schemeClr val="bg1"/>
                </a:solidFill>
              </a:rPr>
              <a:t>标题文本预设</a:t>
            </a:r>
          </a:p>
        </p:txBody>
      </p:sp>
      <p:sp>
        <p:nvSpPr>
          <p:cNvPr id="62" name="TextBox 37">
            <a:extLst>
              <a:ext uri="{FF2B5EF4-FFF2-40B4-BE49-F238E27FC236}">
                <a16:creationId xmlns:a16="http://schemas.microsoft.com/office/drawing/2014/main" id="{F2E5EDF0-2C32-46B4-B0A9-1F687BAEB390}"/>
              </a:ext>
            </a:extLst>
          </p:cNvPr>
          <p:cNvSpPr txBox="1"/>
          <p:nvPr/>
        </p:nvSpPr>
        <p:spPr>
          <a:xfrm>
            <a:off x="2094037" y="4146618"/>
            <a:ext cx="2409638" cy="423953"/>
          </a:xfrm>
          <a:prstGeom prst="rect">
            <a:avLst/>
          </a:prstGeom>
          <a:noFill/>
        </p:spPr>
        <p:txBody>
          <a:bodyPr wrap="square">
            <a:normAutofit fontScale="85000" lnSpcReduction="10000"/>
          </a:bodyPr>
          <a:lstStyle/>
          <a:p>
            <a:pPr algn="r">
              <a:lnSpc>
                <a:spcPct val="120000"/>
              </a:lnSpc>
            </a:pPr>
            <a:r>
              <a:rPr lang="zh-CN" altLang="en-US" sz="1200">
                <a:solidFill>
                  <a:schemeClr val="bg1"/>
                </a:solidFill>
              </a:rPr>
              <a:t>此部分内容作为文字排版占位显示</a:t>
            </a:r>
            <a:br>
              <a:rPr lang="zh-CN" altLang="en-US" sz="1200">
                <a:solidFill>
                  <a:schemeClr val="bg1"/>
                </a:solidFill>
              </a:rPr>
            </a:br>
            <a:r>
              <a:rPr lang="zh-CN" altLang="en-US" sz="1200">
                <a:solidFill>
                  <a:schemeClr val="bg1"/>
                </a:solidFill>
              </a:rPr>
              <a:t>（建议使用主题字体）。</a:t>
            </a:r>
          </a:p>
        </p:txBody>
      </p:sp>
      <p:sp>
        <p:nvSpPr>
          <p:cNvPr id="63" name="TextBox 38">
            <a:extLst>
              <a:ext uri="{FF2B5EF4-FFF2-40B4-BE49-F238E27FC236}">
                <a16:creationId xmlns:a16="http://schemas.microsoft.com/office/drawing/2014/main" id="{85AE4031-C00E-4BFF-B3E2-AAA9F224F0EB}"/>
              </a:ext>
            </a:extLst>
          </p:cNvPr>
          <p:cNvSpPr txBox="1"/>
          <p:nvPr/>
        </p:nvSpPr>
        <p:spPr>
          <a:xfrm>
            <a:off x="3913382" y="3582218"/>
            <a:ext cx="643646" cy="609128"/>
          </a:xfrm>
          <a:prstGeom prst="rect">
            <a:avLst/>
          </a:prstGeom>
          <a:noFill/>
        </p:spPr>
        <p:txBody>
          <a:bodyPr wrap="none">
            <a:normAutofit fontScale="92500" lnSpcReduction="20000"/>
          </a:bodyPr>
          <a:lstStyle/>
          <a:p>
            <a:pPr algn="r"/>
            <a:r>
              <a:rPr lang="id-ID" sz="4400">
                <a:solidFill>
                  <a:schemeClr val="bg1"/>
                </a:solidFill>
              </a:rPr>
              <a:t>05</a:t>
            </a:r>
          </a:p>
        </p:txBody>
      </p:sp>
      <p:grpSp>
        <p:nvGrpSpPr>
          <p:cNvPr id="64" name="Group 39">
            <a:extLst>
              <a:ext uri="{FF2B5EF4-FFF2-40B4-BE49-F238E27FC236}">
                <a16:creationId xmlns:a16="http://schemas.microsoft.com/office/drawing/2014/main" id="{AF68B58E-E36D-4E28-ADDB-7DA39D967D6C}"/>
              </a:ext>
            </a:extLst>
          </p:cNvPr>
          <p:cNvGrpSpPr/>
          <p:nvPr/>
        </p:nvGrpSpPr>
        <p:grpSpPr>
          <a:xfrm flipH="1" flipV="1">
            <a:off x="2032522" y="5093104"/>
            <a:ext cx="3381670" cy="314521"/>
            <a:chOff x="4221330" y="2223664"/>
            <a:chExt cx="6091070" cy="471383"/>
          </a:xfrm>
        </p:grpSpPr>
        <p:cxnSp>
          <p:nvCxnSpPr>
            <p:cNvPr id="68" name="Straight Connector 40">
              <a:extLst>
                <a:ext uri="{FF2B5EF4-FFF2-40B4-BE49-F238E27FC236}">
                  <a16:creationId xmlns:a16="http://schemas.microsoft.com/office/drawing/2014/main" id="{6162D150-B564-48D0-A51B-A4E27FEF44C1}"/>
                </a:ext>
              </a:extLst>
            </p:cNvPr>
            <p:cNvCxnSpPr/>
            <p:nvPr/>
          </p:nvCxnSpPr>
          <p:spPr>
            <a:xfrm flipV="1">
              <a:off x="4221330" y="2223664"/>
              <a:ext cx="691096" cy="471383"/>
            </a:xfrm>
            <a:prstGeom prst="line">
              <a:avLst/>
            </a:prstGeom>
            <a:ln>
              <a:solidFill>
                <a:schemeClr val="bg1">
                  <a:lumMod val="75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41">
              <a:extLst>
                <a:ext uri="{FF2B5EF4-FFF2-40B4-BE49-F238E27FC236}">
                  <a16:creationId xmlns:a16="http://schemas.microsoft.com/office/drawing/2014/main" id="{2859E23F-F151-45CC-9259-762278F9EECA}"/>
                </a:ext>
              </a:extLst>
            </p:cNvPr>
            <p:cNvCxnSpPr/>
            <p:nvPr/>
          </p:nvCxnSpPr>
          <p:spPr>
            <a:xfrm>
              <a:off x="4912426" y="2224329"/>
              <a:ext cx="5399974" cy="0"/>
            </a:xfrm>
            <a:prstGeom prst="line">
              <a:avLst/>
            </a:prstGeom>
            <a:ln>
              <a:solidFill>
                <a:schemeClr val="bg1">
                  <a:lumMod val="75000"/>
                </a:schemeClr>
              </a:solidFill>
              <a:prstDash val="lgDash"/>
              <a:tailEnd type="oval"/>
            </a:ln>
          </p:spPr>
          <p:style>
            <a:lnRef idx="1">
              <a:schemeClr val="accent1"/>
            </a:lnRef>
            <a:fillRef idx="0">
              <a:schemeClr val="accent1"/>
            </a:fillRef>
            <a:effectRef idx="0">
              <a:schemeClr val="accent1"/>
            </a:effectRef>
            <a:fontRef idx="minor">
              <a:schemeClr val="tx1"/>
            </a:fontRef>
          </p:style>
        </p:cxnSp>
      </p:grpSp>
      <p:sp>
        <p:nvSpPr>
          <p:cNvPr id="65" name="TextBox 42">
            <a:extLst>
              <a:ext uri="{FF2B5EF4-FFF2-40B4-BE49-F238E27FC236}">
                <a16:creationId xmlns:a16="http://schemas.microsoft.com/office/drawing/2014/main" id="{4B81E8F2-84AF-4079-8E77-8A914088792C}"/>
              </a:ext>
            </a:extLst>
          </p:cNvPr>
          <p:cNvSpPr txBox="1"/>
          <p:nvPr/>
        </p:nvSpPr>
        <p:spPr>
          <a:xfrm>
            <a:off x="2899021" y="4997767"/>
            <a:ext cx="1120797" cy="268016"/>
          </a:xfrm>
          <a:prstGeom prst="rect">
            <a:avLst/>
          </a:prstGeom>
          <a:noFill/>
        </p:spPr>
        <p:txBody>
          <a:bodyPr wrap="none">
            <a:normAutofit fontScale="85000" lnSpcReduction="20000"/>
          </a:bodyPr>
          <a:lstStyle/>
          <a:p>
            <a:pPr algn="r"/>
            <a:r>
              <a:rPr lang="zh-CN" altLang="en-US" sz="1600" b="1">
                <a:solidFill>
                  <a:schemeClr val="bg1"/>
                </a:solidFill>
              </a:rPr>
              <a:t>标题文本预设</a:t>
            </a:r>
          </a:p>
        </p:txBody>
      </p:sp>
      <p:sp>
        <p:nvSpPr>
          <p:cNvPr id="66" name="TextBox 43">
            <a:extLst>
              <a:ext uri="{FF2B5EF4-FFF2-40B4-BE49-F238E27FC236}">
                <a16:creationId xmlns:a16="http://schemas.microsoft.com/office/drawing/2014/main" id="{73AA48B4-D551-4A06-984C-E083B583AAFE}"/>
              </a:ext>
            </a:extLst>
          </p:cNvPr>
          <p:cNvSpPr txBox="1"/>
          <p:nvPr/>
        </p:nvSpPr>
        <p:spPr>
          <a:xfrm>
            <a:off x="2273553" y="5414856"/>
            <a:ext cx="2409638" cy="423953"/>
          </a:xfrm>
          <a:prstGeom prst="rect">
            <a:avLst/>
          </a:prstGeom>
          <a:noFill/>
        </p:spPr>
        <p:txBody>
          <a:bodyPr wrap="square">
            <a:normAutofit fontScale="85000" lnSpcReduction="10000"/>
          </a:bodyPr>
          <a:lstStyle/>
          <a:p>
            <a:pPr algn="r">
              <a:lnSpc>
                <a:spcPct val="120000"/>
              </a:lnSpc>
            </a:pPr>
            <a:r>
              <a:rPr lang="zh-CN" altLang="en-US" sz="1200">
                <a:solidFill>
                  <a:schemeClr val="bg1"/>
                </a:solidFill>
              </a:rPr>
              <a:t>此部分内容作为文字排版占位显示</a:t>
            </a:r>
            <a:br>
              <a:rPr lang="zh-CN" altLang="en-US" sz="1200">
                <a:solidFill>
                  <a:schemeClr val="bg1"/>
                </a:solidFill>
              </a:rPr>
            </a:br>
            <a:r>
              <a:rPr lang="zh-CN" altLang="en-US" sz="1200">
                <a:solidFill>
                  <a:schemeClr val="bg1"/>
                </a:solidFill>
              </a:rPr>
              <a:t>（建议使用主题字体）。</a:t>
            </a:r>
          </a:p>
        </p:txBody>
      </p:sp>
      <p:sp>
        <p:nvSpPr>
          <p:cNvPr id="67" name="TextBox 44">
            <a:extLst>
              <a:ext uri="{FF2B5EF4-FFF2-40B4-BE49-F238E27FC236}">
                <a16:creationId xmlns:a16="http://schemas.microsoft.com/office/drawing/2014/main" id="{968AA051-E65C-44D1-998B-EAA3C504EBB1}"/>
              </a:ext>
            </a:extLst>
          </p:cNvPr>
          <p:cNvSpPr txBox="1"/>
          <p:nvPr/>
        </p:nvSpPr>
        <p:spPr>
          <a:xfrm>
            <a:off x="4075526" y="4837193"/>
            <a:ext cx="643646" cy="609128"/>
          </a:xfrm>
          <a:prstGeom prst="rect">
            <a:avLst/>
          </a:prstGeom>
          <a:noFill/>
        </p:spPr>
        <p:txBody>
          <a:bodyPr wrap="none">
            <a:normAutofit fontScale="92500" lnSpcReduction="20000"/>
          </a:bodyPr>
          <a:lstStyle/>
          <a:p>
            <a:pPr algn="r"/>
            <a:r>
              <a:rPr lang="id-ID" sz="4400">
                <a:solidFill>
                  <a:schemeClr val="bg1"/>
                </a:solidFill>
              </a:rPr>
              <a:t>06</a:t>
            </a:r>
          </a:p>
        </p:txBody>
      </p:sp>
    </p:spTree>
    <p:extLst>
      <p:ext uri="{BB962C8B-B14F-4D97-AF65-F5344CB8AC3E}">
        <p14:creationId xmlns:p14="http://schemas.microsoft.com/office/powerpoint/2010/main" val="1532476886"/>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86"/>
                                        </p:tgtEl>
                                        <p:attrNameLst>
                                          <p:attrName>style.visibility</p:attrName>
                                        </p:attrNameLst>
                                      </p:cBhvr>
                                      <p:to>
                                        <p:strVal val="visible"/>
                                      </p:to>
                                    </p:set>
                                    <p:anim calcmode="lin" valueType="num">
                                      <p:cBhvr>
                                        <p:cTn id="14" dur="500" fill="hold"/>
                                        <p:tgtEl>
                                          <p:spTgt spid="86"/>
                                        </p:tgtEl>
                                        <p:attrNameLst>
                                          <p:attrName>ppt_w</p:attrName>
                                        </p:attrNameLst>
                                      </p:cBhvr>
                                      <p:tavLst>
                                        <p:tav tm="0">
                                          <p:val>
                                            <p:fltVal val="0"/>
                                          </p:val>
                                        </p:tav>
                                        <p:tav tm="100000">
                                          <p:val>
                                            <p:strVal val="#ppt_w"/>
                                          </p:val>
                                        </p:tav>
                                      </p:tavLst>
                                    </p:anim>
                                    <p:anim calcmode="lin" valueType="num">
                                      <p:cBhvr>
                                        <p:cTn id="15" dur="500" fill="hold"/>
                                        <p:tgtEl>
                                          <p:spTgt spid="86"/>
                                        </p:tgtEl>
                                        <p:attrNameLst>
                                          <p:attrName>ppt_h</p:attrName>
                                        </p:attrNameLst>
                                      </p:cBhvr>
                                      <p:tavLst>
                                        <p:tav tm="0">
                                          <p:val>
                                            <p:fltVal val="0"/>
                                          </p:val>
                                        </p:tav>
                                        <p:tav tm="100000">
                                          <p:val>
                                            <p:strVal val="#ppt_h"/>
                                          </p:val>
                                        </p:tav>
                                      </p:tavLst>
                                    </p:anim>
                                    <p:anim calcmode="lin" valueType="num">
                                      <p:cBhvr>
                                        <p:cTn id="16" dur="500" fill="hold"/>
                                        <p:tgtEl>
                                          <p:spTgt spid="86"/>
                                        </p:tgtEl>
                                        <p:attrNameLst>
                                          <p:attrName>style.rotation</p:attrName>
                                        </p:attrNameLst>
                                      </p:cBhvr>
                                      <p:tavLst>
                                        <p:tav tm="0">
                                          <p:val>
                                            <p:fltVal val="360"/>
                                          </p:val>
                                        </p:tav>
                                        <p:tav tm="100000">
                                          <p:val>
                                            <p:fltVal val="0"/>
                                          </p:val>
                                        </p:tav>
                                      </p:tavLst>
                                    </p:anim>
                                    <p:animEffect transition="in" filter="fade">
                                      <p:cBhvr>
                                        <p:cTn id="17" dur="500"/>
                                        <p:tgtEl>
                                          <p:spTgt spid="86"/>
                                        </p:tgtEl>
                                      </p:cBhvr>
                                    </p:animEffect>
                                  </p:childTnLst>
                                </p:cTn>
                              </p:par>
                            </p:childTnLst>
                          </p:cTn>
                        </p:par>
                        <p:par>
                          <p:cTn id="18" fill="hold">
                            <p:stCondLst>
                              <p:cond delay="1000"/>
                            </p:stCondLst>
                            <p:childTnLst>
                              <p:par>
                                <p:cTn id="19" presetID="21" presetClass="entr" presetSubtype="1"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wheel(1)">
                                      <p:cBhvr>
                                        <p:cTn id="21" dur="500"/>
                                        <p:tgtEl>
                                          <p:spTgt spid="2"/>
                                        </p:tgtEl>
                                      </p:cBhvr>
                                    </p:animEffect>
                                  </p:childTnLst>
                                </p:cTn>
                              </p:par>
                            </p:childTnLst>
                          </p:cTn>
                        </p:par>
                        <p:par>
                          <p:cTn id="22" fill="hold">
                            <p:stCondLst>
                              <p:cond delay="1500"/>
                            </p:stCondLst>
                            <p:childTnLst>
                              <p:par>
                                <p:cTn id="23" presetID="17" presetClass="entr" presetSubtype="8" fill="hold" nodeType="afterEffect">
                                  <p:stCondLst>
                                    <p:cond delay="0"/>
                                  </p:stCondLst>
                                  <p:childTnLst>
                                    <p:set>
                                      <p:cBhvr>
                                        <p:cTn id="24" dur="1" fill="hold">
                                          <p:stCondLst>
                                            <p:cond delay="0"/>
                                          </p:stCondLst>
                                        </p:cTn>
                                        <p:tgtEl>
                                          <p:spTgt spid="25"/>
                                        </p:tgtEl>
                                        <p:attrNameLst>
                                          <p:attrName>style.visibility</p:attrName>
                                        </p:attrNameLst>
                                      </p:cBhvr>
                                      <p:to>
                                        <p:strVal val="visible"/>
                                      </p:to>
                                    </p:set>
                                    <p:anim calcmode="lin" valueType="num">
                                      <p:cBhvr>
                                        <p:cTn id="25" dur="500" fill="hold"/>
                                        <p:tgtEl>
                                          <p:spTgt spid="25"/>
                                        </p:tgtEl>
                                        <p:attrNameLst>
                                          <p:attrName>ppt_x</p:attrName>
                                        </p:attrNameLst>
                                      </p:cBhvr>
                                      <p:tavLst>
                                        <p:tav tm="0">
                                          <p:val>
                                            <p:strVal val="#ppt_x-#ppt_w/2"/>
                                          </p:val>
                                        </p:tav>
                                        <p:tav tm="100000">
                                          <p:val>
                                            <p:strVal val="#ppt_x"/>
                                          </p:val>
                                        </p:tav>
                                      </p:tavLst>
                                    </p:anim>
                                    <p:anim calcmode="lin" valueType="num">
                                      <p:cBhvr>
                                        <p:cTn id="26" dur="500" fill="hold"/>
                                        <p:tgtEl>
                                          <p:spTgt spid="25"/>
                                        </p:tgtEl>
                                        <p:attrNameLst>
                                          <p:attrName>ppt_y</p:attrName>
                                        </p:attrNameLst>
                                      </p:cBhvr>
                                      <p:tavLst>
                                        <p:tav tm="0">
                                          <p:val>
                                            <p:strVal val="#ppt_y"/>
                                          </p:val>
                                        </p:tav>
                                        <p:tav tm="100000">
                                          <p:val>
                                            <p:strVal val="#ppt_y"/>
                                          </p:val>
                                        </p:tav>
                                      </p:tavLst>
                                    </p:anim>
                                    <p:anim calcmode="lin" valueType="num">
                                      <p:cBhvr>
                                        <p:cTn id="27" dur="500" fill="hold"/>
                                        <p:tgtEl>
                                          <p:spTgt spid="25"/>
                                        </p:tgtEl>
                                        <p:attrNameLst>
                                          <p:attrName>ppt_w</p:attrName>
                                        </p:attrNameLst>
                                      </p:cBhvr>
                                      <p:tavLst>
                                        <p:tav tm="0">
                                          <p:val>
                                            <p:fltVal val="0"/>
                                          </p:val>
                                        </p:tav>
                                        <p:tav tm="100000">
                                          <p:val>
                                            <p:strVal val="#ppt_w"/>
                                          </p:val>
                                        </p:tav>
                                      </p:tavLst>
                                    </p:anim>
                                    <p:anim calcmode="lin" valueType="num">
                                      <p:cBhvr>
                                        <p:cTn id="28" dur="500" fill="hold"/>
                                        <p:tgtEl>
                                          <p:spTgt spid="25"/>
                                        </p:tgtEl>
                                        <p:attrNameLst>
                                          <p:attrName>ppt_h</p:attrName>
                                        </p:attrNameLst>
                                      </p:cBhvr>
                                      <p:tavLst>
                                        <p:tav tm="0">
                                          <p:val>
                                            <p:strVal val="#ppt_h"/>
                                          </p:val>
                                        </p:tav>
                                        <p:tav tm="100000">
                                          <p:val>
                                            <p:strVal val="#ppt_h"/>
                                          </p:val>
                                        </p:tav>
                                      </p:tavLst>
                                    </p:anim>
                                  </p:childTnLst>
                                </p:cTn>
                              </p:par>
                              <p:par>
                                <p:cTn id="29" presetID="17" presetClass="entr" presetSubtype="8" fill="hold" nodeType="withEffect">
                                  <p:stCondLst>
                                    <p:cond delay="0"/>
                                  </p:stCondLst>
                                  <p:childTnLst>
                                    <p:set>
                                      <p:cBhvr>
                                        <p:cTn id="30" dur="1" fill="hold">
                                          <p:stCondLst>
                                            <p:cond delay="0"/>
                                          </p:stCondLst>
                                        </p:cTn>
                                        <p:tgtEl>
                                          <p:spTgt spid="29"/>
                                        </p:tgtEl>
                                        <p:attrNameLst>
                                          <p:attrName>style.visibility</p:attrName>
                                        </p:attrNameLst>
                                      </p:cBhvr>
                                      <p:to>
                                        <p:strVal val="visible"/>
                                      </p:to>
                                    </p:set>
                                    <p:anim calcmode="lin" valueType="num">
                                      <p:cBhvr>
                                        <p:cTn id="31" dur="500" fill="hold"/>
                                        <p:tgtEl>
                                          <p:spTgt spid="29"/>
                                        </p:tgtEl>
                                        <p:attrNameLst>
                                          <p:attrName>ppt_x</p:attrName>
                                        </p:attrNameLst>
                                      </p:cBhvr>
                                      <p:tavLst>
                                        <p:tav tm="0">
                                          <p:val>
                                            <p:strVal val="#ppt_x-#ppt_w/2"/>
                                          </p:val>
                                        </p:tav>
                                        <p:tav tm="100000">
                                          <p:val>
                                            <p:strVal val="#ppt_x"/>
                                          </p:val>
                                        </p:tav>
                                      </p:tavLst>
                                    </p:anim>
                                    <p:anim calcmode="lin" valueType="num">
                                      <p:cBhvr>
                                        <p:cTn id="32" dur="500" fill="hold"/>
                                        <p:tgtEl>
                                          <p:spTgt spid="29"/>
                                        </p:tgtEl>
                                        <p:attrNameLst>
                                          <p:attrName>ppt_y</p:attrName>
                                        </p:attrNameLst>
                                      </p:cBhvr>
                                      <p:tavLst>
                                        <p:tav tm="0">
                                          <p:val>
                                            <p:strVal val="#ppt_y"/>
                                          </p:val>
                                        </p:tav>
                                        <p:tav tm="100000">
                                          <p:val>
                                            <p:strVal val="#ppt_y"/>
                                          </p:val>
                                        </p:tav>
                                      </p:tavLst>
                                    </p:anim>
                                    <p:anim calcmode="lin" valueType="num">
                                      <p:cBhvr>
                                        <p:cTn id="33" dur="500" fill="hold"/>
                                        <p:tgtEl>
                                          <p:spTgt spid="29"/>
                                        </p:tgtEl>
                                        <p:attrNameLst>
                                          <p:attrName>ppt_w</p:attrName>
                                        </p:attrNameLst>
                                      </p:cBhvr>
                                      <p:tavLst>
                                        <p:tav tm="0">
                                          <p:val>
                                            <p:fltVal val="0"/>
                                          </p:val>
                                        </p:tav>
                                        <p:tav tm="100000">
                                          <p:val>
                                            <p:strVal val="#ppt_w"/>
                                          </p:val>
                                        </p:tav>
                                      </p:tavLst>
                                    </p:anim>
                                    <p:anim calcmode="lin" valueType="num">
                                      <p:cBhvr>
                                        <p:cTn id="34" dur="500" fill="hold"/>
                                        <p:tgtEl>
                                          <p:spTgt spid="29"/>
                                        </p:tgtEl>
                                        <p:attrNameLst>
                                          <p:attrName>ppt_h</p:attrName>
                                        </p:attrNameLst>
                                      </p:cBhvr>
                                      <p:tavLst>
                                        <p:tav tm="0">
                                          <p:val>
                                            <p:strVal val="#ppt_h"/>
                                          </p:val>
                                        </p:tav>
                                        <p:tav tm="100000">
                                          <p:val>
                                            <p:strVal val="#ppt_h"/>
                                          </p:val>
                                        </p:tav>
                                      </p:tavLst>
                                    </p:anim>
                                  </p:childTnLst>
                                </p:cTn>
                              </p:par>
                              <p:par>
                                <p:cTn id="35" presetID="17" presetClass="entr" presetSubtype="8"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 calcmode="lin" valueType="num">
                                      <p:cBhvr>
                                        <p:cTn id="37" dur="500" fill="hold"/>
                                        <p:tgtEl>
                                          <p:spTgt spid="33"/>
                                        </p:tgtEl>
                                        <p:attrNameLst>
                                          <p:attrName>ppt_x</p:attrName>
                                        </p:attrNameLst>
                                      </p:cBhvr>
                                      <p:tavLst>
                                        <p:tav tm="0">
                                          <p:val>
                                            <p:strVal val="#ppt_x-#ppt_w/2"/>
                                          </p:val>
                                        </p:tav>
                                        <p:tav tm="100000">
                                          <p:val>
                                            <p:strVal val="#ppt_x"/>
                                          </p:val>
                                        </p:tav>
                                      </p:tavLst>
                                    </p:anim>
                                    <p:anim calcmode="lin" valueType="num">
                                      <p:cBhvr>
                                        <p:cTn id="38" dur="500" fill="hold"/>
                                        <p:tgtEl>
                                          <p:spTgt spid="33"/>
                                        </p:tgtEl>
                                        <p:attrNameLst>
                                          <p:attrName>ppt_y</p:attrName>
                                        </p:attrNameLst>
                                      </p:cBhvr>
                                      <p:tavLst>
                                        <p:tav tm="0">
                                          <p:val>
                                            <p:strVal val="#ppt_y"/>
                                          </p:val>
                                        </p:tav>
                                        <p:tav tm="100000">
                                          <p:val>
                                            <p:strVal val="#ppt_y"/>
                                          </p:val>
                                        </p:tav>
                                      </p:tavLst>
                                    </p:anim>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strVal val="#ppt_h"/>
                                          </p:val>
                                        </p:tav>
                                        <p:tav tm="100000">
                                          <p:val>
                                            <p:strVal val="#ppt_h"/>
                                          </p:val>
                                        </p:tav>
                                      </p:tavLst>
                                    </p:anim>
                                  </p:childTnLst>
                                </p:cTn>
                              </p:par>
                              <p:par>
                                <p:cTn id="41" presetID="17" presetClass="entr" presetSubtype="2" fill="hold" nodeType="withEffect">
                                  <p:stCondLst>
                                    <p:cond delay="0"/>
                                  </p:stCondLst>
                                  <p:childTnLst>
                                    <p:set>
                                      <p:cBhvr>
                                        <p:cTn id="42" dur="1" fill="hold">
                                          <p:stCondLst>
                                            <p:cond delay="0"/>
                                          </p:stCondLst>
                                        </p:cTn>
                                        <p:tgtEl>
                                          <p:spTgt spid="64"/>
                                        </p:tgtEl>
                                        <p:attrNameLst>
                                          <p:attrName>style.visibility</p:attrName>
                                        </p:attrNameLst>
                                      </p:cBhvr>
                                      <p:to>
                                        <p:strVal val="visible"/>
                                      </p:to>
                                    </p:set>
                                    <p:anim calcmode="lin" valueType="num">
                                      <p:cBhvr>
                                        <p:cTn id="43" dur="500" fill="hold"/>
                                        <p:tgtEl>
                                          <p:spTgt spid="64"/>
                                        </p:tgtEl>
                                        <p:attrNameLst>
                                          <p:attrName>ppt_x</p:attrName>
                                        </p:attrNameLst>
                                      </p:cBhvr>
                                      <p:tavLst>
                                        <p:tav tm="0">
                                          <p:val>
                                            <p:strVal val="#ppt_x+#ppt_w/2"/>
                                          </p:val>
                                        </p:tav>
                                        <p:tav tm="100000">
                                          <p:val>
                                            <p:strVal val="#ppt_x"/>
                                          </p:val>
                                        </p:tav>
                                      </p:tavLst>
                                    </p:anim>
                                    <p:anim calcmode="lin" valueType="num">
                                      <p:cBhvr>
                                        <p:cTn id="44" dur="500" fill="hold"/>
                                        <p:tgtEl>
                                          <p:spTgt spid="64"/>
                                        </p:tgtEl>
                                        <p:attrNameLst>
                                          <p:attrName>ppt_y</p:attrName>
                                        </p:attrNameLst>
                                      </p:cBhvr>
                                      <p:tavLst>
                                        <p:tav tm="0">
                                          <p:val>
                                            <p:strVal val="#ppt_y"/>
                                          </p:val>
                                        </p:tav>
                                        <p:tav tm="100000">
                                          <p:val>
                                            <p:strVal val="#ppt_y"/>
                                          </p:val>
                                        </p:tav>
                                      </p:tavLst>
                                    </p:anim>
                                    <p:anim calcmode="lin" valueType="num">
                                      <p:cBhvr>
                                        <p:cTn id="45" dur="500" fill="hold"/>
                                        <p:tgtEl>
                                          <p:spTgt spid="64"/>
                                        </p:tgtEl>
                                        <p:attrNameLst>
                                          <p:attrName>ppt_w</p:attrName>
                                        </p:attrNameLst>
                                      </p:cBhvr>
                                      <p:tavLst>
                                        <p:tav tm="0">
                                          <p:val>
                                            <p:fltVal val="0"/>
                                          </p:val>
                                        </p:tav>
                                        <p:tav tm="100000">
                                          <p:val>
                                            <p:strVal val="#ppt_w"/>
                                          </p:val>
                                        </p:tav>
                                      </p:tavLst>
                                    </p:anim>
                                    <p:anim calcmode="lin" valueType="num">
                                      <p:cBhvr>
                                        <p:cTn id="46" dur="500" fill="hold"/>
                                        <p:tgtEl>
                                          <p:spTgt spid="64"/>
                                        </p:tgtEl>
                                        <p:attrNameLst>
                                          <p:attrName>ppt_h</p:attrName>
                                        </p:attrNameLst>
                                      </p:cBhvr>
                                      <p:tavLst>
                                        <p:tav tm="0">
                                          <p:val>
                                            <p:strVal val="#ppt_h"/>
                                          </p:val>
                                        </p:tav>
                                        <p:tav tm="100000">
                                          <p:val>
                                            <p:strVal val="#ppt_h"/>
                                          </p:val>
                                        </p:tav>
                                      </p:tavLst>
                                    </p:anim>
                                  </p:childTnLst>
                                </p:cTn>
                              </p:par>
                              <p:par>
                                <p:cTn id="47" presetID="17" presetClass="entr" presetSubtype="2" fill="hold" nodeType="withEffect">
                                  <p:stCondLst>
                                    <p:cond delay="0"/>
                                  </p:stCondLst>
                                  <p:childTnLst>
                                    <p:set>
                                      <p:cBhvr>
                                        <p:cTn id="48" dur="1" fill="hold">
                                          <p:stCondLst>
                                            <p:cond delay="0"/>
                                          </p:stCondLst>
                                        </p:cTn>
                                        <p:tgtEl>
                                          <p:spTgt spid="60"/>
                                        </p:tgtEl>
                                        <p:attrNameLst>
                                          <p:attrName>style.visibility</p:attrName>
                                        </p:attrNameLst>
                                      </p:cBhvr>
                                      <p:to>
                                        <p:strVal val="visible"/>
                                      </p:to>
                                    </p:set>
                                    <p:anim calcmode="lin" valueType="num">
                                      <p:cBhvr>
                                        <p:cTn id="49" dur="500" fill="hold"/>
                                        <p:tgtEl>
                                          <p:spTgt spid="60"/>
                                        </p:tgtEl>
                                        <p:attrNameLst>
                                          <p:attrName>ppt_x</p:attrName>
                                        </p:attrNameLst>
                                      </p:cBhvr>
                                      <p:tavLst>
                                        <p:tav tm="0">
                                          <p:val>
                                            <p:strVal val="#ppt_x+#ppt_w/2"/>
                                          </p:val>
                                        </p:tav>
                                        <p:tav tm="100000">
                                          <p:val>
                                            <p:strVal val="#ppt_x"/>
                                          </p:val>
                                        </p:tav>
                                      </p:tavLst>
                                    </p:anim>
                                    <p:anim calcmode="lin" valueType="num">
                                      <p:cBhvr>
                                        <p:cTn id="50" dur="500" fill="hold"/>
                                        <p:tgtEl>
                                          <p:spTgt spid="60"/>
                                        </p:tgtEl>
                                        <p:attrNameLst>
                                          <p:attrName>ppt_y</p:attrName>
                                        </p:attrNameLst>
                                      </p:cBhvr>
                                      <p:tavLst>
                                        <p:tav tm="0">
                                          <p:val>
                                            <p:strVal val="#ppt_y"/>
                                          </p:val>
                                        </p:tav>
                                        <p:tav tm="100000">
                                          <p:val>
                                            <p:strVal val="#ppt_y"/>
                                          </p:val>
                                        </p:tav>
                                      </p:tavLst>
                                    </p:anim>
                                    <p:anim calcmode="lin" valueType="num">
                                      <p:cBhvr>
                                        <p:cTn id="51" dur="500" fill="hold"/>
                                        <p:tgtEl>
                                          <p:spTgt spid="60"/>
                                        </p:tgtEl>
                                        <p:attrNameLst>
                                          <p:attrName>ppt_w</p:attrName>
                                        </p:attrNameLst>
                                      </p:cBhvr>
                                      <p:tavLst>
                                        <p:tav tm="0">
                                          <p:val>
                                            <p:fltVal val="0"/>
                                          </p:val>
                                        </p:tav>
                                        <p:tav tm="100000">
                                          <p:val>
                                            <p:strVal val="#ppt_w"/>
                                          </p:val>
                                        </p:tav>
                                      </p:tavLst>
                                    </p:anim>
                                    <p:anim calcmode="lin" valueType="num">
                                      <p:cBhvr>
                                        <p:cTn id="52" dur="500" fill="hold"/>
                                        <p:tgtEl>
                                          <p:spTgt spid="60"/>
                                        </p:tgtEl>
                                        <p:attrNameLst>
                                          <p:attrName>ppt_h</p:attrName>
                                        </p:attrNameLst>
                                      </p:cBhvr>
                                      <p:tavLst>
                                        <p:tav tm="0">
                                          <p:val>
                                            <p:strVal val="#ppt_h"/>
                                          </p:val>
                                        </p:tav>
                                        <p:tav tm="100000">
                                          <p:val>
                                            <p:strVal val="#ppt_h"/>
                                          </p:val>
                                        </p:tav>
                                      </p:tavLst>
                                    </p:anim>
                                  </p:childTnLst>
                                </p:cTn>
                              </p:par>
                              <p:par>
                                <p:cTn id="53" presetID="17" presetClass="entr" presetSubtype="2" fill="hold" nodeType="withEffect">
                                  <p:stCondLst>
                                    <p:cond delay="0"/>
                                  </p:stCondLst>
                                  <p:childTnLst>
                                    <p:set>
                                      <p:cBhvr>
                                        <p:cTn id="54" dur="1" fill="hold">
                                          <p:stCondLst>
                                            <p:cond delay="0"/>
                                          </p:stCondLst>
                                        </p:cTn>
                                        <p:tgtEl>
                                          <p:spTgt spid="37"/>
                                        </p:tgtEl>
                                        <p:attrNameLst>
                                          <p:attrName>style.visibility</p:attrName>
                                        </p:attrNameLst>
                                      </p:cBhvr>
                                      <p:to>
                                        <p:strVal val="visible"/>
                                      </p:to>
                                    </p:set>
                                    <p:anim calcmode="lin" valueType="num">
                                      <p:cBhvr>
                                        <p:cTn id="55" dur="500" fill="hold"/>
                                        <p:tgtEl>
                                          <p:spTgt spid="37"/>
                                        </p:tgtEl>
                                        <p:attrNameLst>
                                          <p:attrName>ppt_x</p:attrName>
                                        </p:attrNameLst>
                                      </p:cBhvr>
                                      <p:tavLst>
                                        <p:tav tm="0">
                                          <p:val>
                                            <p:strVal val="#ppt_x+#ppt_w/2"/>
                                          </p:val>
                                        </p:tav>
                                        <p:tav tm="100000">
                                          <p:val>
                                            <p:strVal val="#ppt_x"/>
                                          </p:val>
                                        </p:tav>
                                      </p:tavLst>
                                    </p:anim>
                                    <p:anim calcmode="lin" valueType="num">
                                      <p:cBhvr>
                                        <p:cTn id="56" dur="500" fill="hold"/>
                                        <p:tgtEl>
                                          <p:spTgt spid="37"/>
                                        </p:tgtEl>
                                        <p:attrNameLst>
                                          <p:attrName>ppt_y</p:attrName>
                                        </p:attrNameLst>
                                      </p:cBhvr>
                                      <p:tavLst>
                                        <p:tav tm="0">
                                          <p:val>
                                            <p:strVal val="#ppt_y"/>
                                          </p:val>
                                        </p:tav>
                                        <p:tav tm="100000">
                                          <p:val>
                                            <p:strVal val="#ppt_y"/>
                                          </p:val>
                                        </p:tav>
                                      </p:tavLst>
                                    </p:anim>
                                    <p:anim calcmode="lin" valueType="num">
                                      <p:cBhvr>
                                        <p:cTn id="57" dur="500" fill="hold"/>
                                        <p:tgtEl>
                                          <p:spTgt spid="37"/>
                                        </p:tgtEl>
                                        <p:attrNameLst>
                                          <p:attrName>ppt_w</p:attrName>
                                        </p:attrNameLst>
                                      </p:cBhvr>
                                      <p:tavLst>
                                        <p:tav tm="0">
                                          <p:val>
                                            <p:fltVal val="0"/>
                                          </p:val>
                                        </p:tav>
                                        <p:tav tm="100000">
                                          <p:val>
                                            <p:strVal val="#ppt_w"/>
                                          </p:val>
                                        </p:tav>
                                      </p:tavLst>
                                    </p:anim>
                                    <p:anim calcmode="lin" valueType="num">
                                      <p:cBhvr>
                                        <p:cTn id="58" dur="500" fill="hold"/>
                                        <p:tgtEl>
                                          <p:spTgt spid="37"/>
                                        </p:tgtEl>
                                        <p:attrNameLst>
                                          <p:attrName>ppt_h</p:attrName>
                                        </p:attrNameLst>
                                      </p:cBhvr>
                                      <p:tavLst>
                                        <p:tav tm="0">
                                          <p:val>
                                            <p:strVal val="#ppt_h"/>
                                          </p:val>
                                        </p:tav>
                                        <p:tav tm="100000">
                                          <p:val>
                                            <p:strVal val="#ppt_h"/>
                                          </p:val>
                                        </p:tav>
                                      </p:tavLst>
                                    </p:anim>
                                  </p:childTnLst>
                                </p:cTn>
                              </p:par>
                            </p:childTnLst>
                          </p:cTn>
                        </p:par>
                        <p:par>
                          <p:cTn id="59" fill="hold">
                            <p:stCondLst>
                              <p:cond delay="2000"/>
                            </p:stCondLst>
                            <p:childTnLst>
                              <p:par>
                                <p:cTn id="60" presetID="12" presetClass="entr" presetSubtype="8" fill="hold" grpId="0" nodeType="afterEffect">
                                  <p:stCondLst>
                                    <p:cond delay="0"/>
                                  </p:stCondLst>
                                  <p:childTnLst>
                                    <p:set>
                                      <p:cBhvr>
                                        <p:cTn id="61" dur="1" fill="hold">
                                          <p:stCondLst>
                                            <p:cond delay="0"/>
                                          </p:stCondLst>
                                        </p:cTn>
                                        <p:tgtEl>
                                          <p:spTgt spid="28"/>
                                        </p:tgtEl>
                                        <p:attrNameLst>
                                          <p:attrName>style.visibility</p:attrName>
                                        </p:attrNameLst>
                                      </p:cBhvr>
                                      <p:to>
                                        <p:strVal val="visible"/>
                                      </p:to>
                                    </p:set>
                                    <p:anim calcmode="lin" valueType="num">
                                      <p:cBhvr additive="base">
                                        <p:cTn id="62" dur="500"/>
                                        <p:tgtEl>
                                          <p:spTgt spid="28"/>
                                        </p:tgtEl>
                                        <p:attrNameLst>
                                          <p:attrName>ppt_x</p:attrName>
                                        </p:attrNameLst>
                                      </p:cBhvr>
                                      <p:tavLst>
                                        <p:tav tm="0">
                                          <p:val>
                                            <p:strVal val="#ppt_x-#ppt_w*1.125000"/>
                                          </p:val>
                                        </p:tav>
                                        <p:tav tm="100000">
                                          <p:val>
                                            <p:strVal val="#ppt_x"/>
                                          </p:val>
                                        </p:tav>
                                      </p:tavLst>
                                    </p:anim>
                                    <p:animEffect transition="in" filter="wipe(right)">
                                      <p:cBhvr>
                                        <p:cTn id="63" dur="500"/>
                                        <p:tgtEl>
                                          <p:spTgt spid="28"/>
                                        </p:tgtEl>
                                      </p:cBhvr>
                                    </p:animEffect>
                                  </p:childTnLst>
                                </p:cTn>
                              </p:par>
                              <p:par>
                                <p:cTn id="64" presetID="12" presetClass="entr" presetSubtype="2" fill="hold" grpId="0" nodeType="withEffect">
                                  <p:stCondLst>
                                    <p:cond delay="0"/>
                                  </p:stCondLst>
                                  <p:childTnLst>
                                    <p:set>
                                      <p:cBhvr>
                                        <p:cTn id="65" dur="1" fill="hold">
                                          <p:stCondLst>
                                            <p:cond delay="0"/>
                                          </p:stCondLst>
                                        </p:cTn>
                                        <p:tgtEl>
                                          <p:spTgt spid="40"/>
                                        </p:tgtEl>
                                        <p:attrNameLst>
                                          <p:attrName>style.visibility</p:attrName>
                                        </p:attrNameLst>
                                      </p:cBhvr>
                                      <p:to>
                                        <p:strVal val="visible"/>
                                      </p:to>
                                    </p:set>
                                    <p:anim calcmode="lin" valueType="num">
                                      <p:cBhvr additive="base">
                                        <p:cTn id="66" dur="500"/>
                                        <p:tgtEl>
                                          <p:spTgt spid="40"/>
                                        </p:tgtEl>
                                        <p:attrNameLst>
                                          <p:attrName>ppt_x</p:attrName>
                                        </p:attrNameLst>
                                      </p:cBhvr>
                                      <p:tavLst>
                                        <p:tav tm="0">
                                          <p:val>
                                            <p:strVal val="#ppt_x+#ppt_w*1.125000"/>
                                          </p:val>
                                        </p:tav>
                                        <p:tav tm="100000">
                                          <p:val>
                                            <p:strVal val="#ppt_x"/>
                                          </p:val>
                                        </p:tav>
                                      </p:tavLst>
                                    </p:anim>
                                    <p:animEffect transition="in" filter="wipe(left)">
                                      <p:cBhvr>
                                        <p:cTn id="67" dur="500"/>
                                        <p:tgtEl>
                                          <p:spTgt spid="40"/>
                                        </p:tgtEl>
                                      </p:cBhvr>
                                    </p:animEffect>
                                  </p:childTnLst>
                                </p:cTn>
                              </p:par>
                              <p:par>
                                <p:cTn id="68" presetID="12" presetClass="entr" presetSubtype="2" fill="hold" grpId="0" nodeType="with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additive="base">
                                        <p:cTn id="70" dur="500"/>
                                        <p:tgtEl>
                                          <p:spTgt spid="63"/>
                                        </p:tgtEl>
                                        <p:attrNameLst>
                                          <p:attrName>ppt_x</p:attrName>
                                        </p:attrNameLst>
                                      </p:cBhvr>
                                      <p:tavLst>
                                        <p:tav tm="0">
                                          <p:val>
                                            <p:strVal val="#ppt_x+#ppt_w*1.125000"/>
                                          </p:val>
                                        </p:tav>
                                        <p:tav tm="100000">
                                          <p:val>
                                            <p:strVal val="#ppt_x"/>
                                          </p:val>
                                        </p:tav>
                                      </p:tavLst>
                                    </p:anim>
                                    <p:animEffect transition="in" filter="wipe(left)">
                                      <p:cBhvr>
                                        <p:cTn id="71" dur="500"/>
                                        <p:tgtEl>
                                          <p:spTgt spid="63"/>
                                        </p:tgtEl>
                                      </p:cBhvr>
                                    </p:animEffect>
                                  </p:childTnLst>
                                </p:cTn>
                              </p:par>
                              <p:par>
                                <p:cTn id="72" presetID="12" presetClass="entr" presetSubtype="2" fill="hold" grpId="0" nodeType="withEffect">
                                  <p:stCondLst>
                                    <p:cond delay="0"/>
                                  </p:stCondLst>
                                  <p:childTnLst>
                                    <p:set>
                                      <p:cBhvr>
                                        <p:cTn id="73" dur="1" fill="hold">
                                          <p:stCondLst>
                                            <p:cond delay="0"/>
                                          </p:stCondLst>
                                        </p:cTn>
                                        <p:tgtEl>
                                          <p:spTgt spid="67"/>
                                        </p:tgtEl>
                                        <p:attrNameLst>
                                          <p:attrName>style.visibility</p:attrName>
                                        </p:attrNameLst>
                                      </p:cBhvr>
                                      <p:to>
                                        <p:strVal val="visible"/>
                                      </p:to>
                                    </p:set>
                                    <p:anim calcmode="lin" valueType="num">
                                      <p:cBhvr additive="base">
                                        <p:cTn id="74" dur="500"/>
                                        <p:tgtEl>
                                          <p:spTgt spid="67"/>
                                        </p:tgtEl>
                                        <p:attrNameLst>
                                          <p:attrName>ppt_x</p:attrName>
                                        </p:attrNameLst>
                                      </p:cBhvr>
                                      <p:tavLst>
                                        <p:tav tm="0">
                                          <p:val>
                                            <p:strVal val="#ppt_x+#ppt_w*1.125000"/>
                                          </p:val>
                                        </p:tav>
                                        <p:tav tm="100000">
                                          <p:val>
                                            <p:strVal val="#ppt_x"/>
                                          </p:val>
                                        </p:tav>
                                      </p:tavLst>
                                    </p:anim>
                                    <p:animEffect transition="in" filter="wipe(left)">
                                      <p:cBhvr>
                                        <p:cTn id="75" dur="500"/>
                                        <p:tgtEl>
                                          <p:spTgt spid="67"/>
                                        </p:tgtEl>
                                      </p:cBhvr>
                                    </p:animEffect>
                                  </p:childTnLst>
                                </p:cTn>
                              </p:par>
                              <p:par>
                                <p:cTn id="76" presetID="12" presetClass="entr" presetSubtype="8" fill="hold" grpId="0" nodeType="withEffect">
                                  <p:stCondLst>
                                    <p:cond delay="0"/>
                                  </p:stCondLst>
                                  <p:childTnLst>
                                    <p:set>
                                      <p:cBhvr>
                                        <p:cTn id="77" dur="1" fill="hold">
                                          <p:stCondLst>
                                            <p:cond delay="0"/>
                                          </p:stCondLst>
                                        </p:cTn>
                                        <p:tgtEl>
                                          <p:spTgt spid="32"/>
                                        </p:tgtEl>
                                        <p:attrNameLst>
                                          <p:attrName>style.visibility</p:attrName>
                                        </p:attrNameLst>
                                      </p:cBhvr>
                                      <p:to>
                                        <p:strVal val="visible"/>
                                      </p:to>
                                    </p:set>
                                    <p:anim calcmode="lin" valueType="num">
                                      <p:cBhvr additive="base">
                                        <p:cTn id="78" dur="500"/>
                                        <p:tgtEl>
                                          <p:spTgt spid="32"/>
                                        </p:tgtEl>
                                        <p:attrNameLst>
                                          <p:attrName>ppt_x</p:attrName>
                                        </p:attrNameLst>
                                      </p:cBhvr>
                                      <p:tavLst>
                                        <p:tav tm="0">
                                          <p:val>
                                            <p:strVal val="#ppt_x-#ppt_w*1.125000"/>
                                          </p:val>
                                        </p:tav>
                                        <p:tav tm="100000">
                                          <p:val>
                                            <p:strVal val="#ppt_x"/>
                                          </p:val>
                                        </p:tav>
                                      </p:tavLst>
                                    </p:anim>
                                    <p:animEffect transition="in" filter="wipe(right)">
                                      <p:cBhvr>
                                        <p:cTn id="79" dur="500"/>
                                        <p:tgtEl>
                                          <p:spTgt spid="32"/>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36"/>
                                        </p:tgtEl>
                                        <p:attrNameLst>
                                          <p:attrName>style.visibility</p:attrName>
                                        </p:attrNameLst>
                                      </p:cBhvr>
                                      <p:to>
                                        <p:strVal val="visible"/>
                                      </p:to>
                                    </p:set>
                                    <p:anim calcmode="lin" valueType="num">
                                      <p:cBhvr additive="base">
                                        <p:cTn id="82" dur="500"/>
                                        <p:tgtEl>
                                          <p:spTgt spid="36"/>
                                        </p:tgtEl>
                                        <p:attrNameLst>
                                          <p:attrName>ppt_x</p:attrName>
                                        </p:attrNameLst>
                                      </p:cBhvr>
                                      <p:tavLst>
                                        <p:tav tm="0">
                                          <p:val>
                                            <p:strVal val="#ppt_x-#ppt_w*1.125000"/>
                                          </p:val>
                                        </p:tav>
                                        <p:tav tm="100000">
                                          <p:val>
                                            <p:strVal val="#ppt_x"/>
                                          </p:val>
                                        </p:tav>
                                      </p:tavLst>
                                    </p:anim>
                                    <p:animEffect transition="in" filter="wipe(right)">
                                      <p:cBhvr>
                                        <p:cTn id="83" dur="500"/>
                                        <p:tgtEl>
                                          <p:spTgt spid="36"/>
                                        </p:tgtEl>
                                      </p:cBhvr>
                                    </p:animEffect>
                                  </p:childTnLst>
                                </p:cTn>
                              </p:par>
                            </p:childTnLst>
                          </p:cTn>
                        </p:par>
                        <p:par>
                          <p:cTn id="84" fill="hold">
                            <p:stCondLst>
                              <p:cond delay="2500"/>
                            </p:stCondLst>
                            <p:childTnLst>
                              <p:par>
                                <p:cTn id="85" presetID="2" presetClass="entr" presetSubtype="2" fill="hold" grpId="0" nodeType="afterEffect">
                                  <p:stCondLst>
                                    <p:cond delay="0"/>
                                  </p:stCondLst>
                                  <p:childTnLst>
                                    <p:set>
                                      <p:cBhvr>
                                        <p:cTn id="86" dur="1" fill="hold">
                                          <p:stCondLst>
                                            <p:cond delay="0"/>
                                          </p:stCondLst>
                                        </p:cTn>
                                        <p:tgtEl>
                                          <p:spTgt spid="26"/>
                                        </p:tgtEl>
                                        <p:attrNameLst>
                                          <p:attrName>style.visibility</p:attrName>
                                        </p:attrNameLst>
                                      </p:cBhvr>
                                      <p:to>
                                        <p:strVal val="visible"/>
                                      </p:to>
                                    </p:set>
                                    <p:anim calcmode="lin" valueType="num">
                                      <p:cBhvr additive="base">
                                        <p:cTn id="87" dur="500" fill="hold"/>
                                        <p:tgtEl>
                                          <p:spTgt spid="26"/>
                                        </p:tgtEl>
                                        <p:attrNameLst>
                                          <p:attrName>ppt_x</p:attrName>
                                        </p:attrNameLst>
                                      </p:cBhvr>
                                      <p:tavLst>
                                        <p:tav tm="0">
                                          <p:val>
                                            <p:strVal val="1+#ppt_w/2"/>
                                          </p:val>
                                        </p:tav>
                                        <p:tav tm="100000">
                                          <p:val>
                                            <p:strVal val="#ppt_x"/>
                                          </p:val>
                                        </p:tav>
                                      </p:tavLst>
                                    </p:anim>
                                    <p:anim calcmode="lin" valueType="num">
                                      <p:cBhvr additive="base">
                                        <p:cTn id="88" dur="500" fill="hold"/>
                                        <p:tgtEl>
                                          <p:spTgt spid="26"/>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38"/>
                                        </p:tgtEl>
                                        <p:attrNameLst>
                                          <p:attrName>style.visibility</p:attrName>
                                        </p:attrNameLst>
                                      </p:cBhvr>
                                      <p:to>
                                        <p:strVal val="visible"/>
                                      </p:to>
                                    </p:set>
                                    <p:anim calcmode="lin" valueType="num">
                                      <p:cBhvr additive="base">
                                        <p:cTn id="91" dur="500" fill="hold"/>
                                        <p:tgtEl>
                                          <p:spTgt spid="38"/>
                                        </p:tgtEl>
                                        <p:attrNameLst>
                                          <p:attrName>ppt_x</p:attrName>
                                        </p:attrNameLst>
                                      </p:cBhvr>
                                      <p:tavLst>
                                        <p:tav tm="0">
                                          <p:val>
                                            <p:strVal val="0-#ppt_w/2"/>
                                          </p:val>
                                        </p:tav>
                                        <p:tav tm="100000">
                                          <p:val>
                                            <p:strVal val="#ppt_x"/>
                                          </p:val>
                                        </p:tav>
                                      </p:tavLst>
                                    </p:anim>
                                    <p:anim calcmode="lin" valueType="num">
                                      <p:cBhvr additive="base">
                                        <p:cTn id="92" dur="500" fill="hold"/>
                                        <p:tgtEl>
                                          <p:spTgt spid="38"/>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anim calcmode="lin" valueType="num">
                                      <p:cBhvr additive="base">
                                        <p:cTn id="95" dur="500" fill="hold"/>
                                        <p:tgtEl>
                                          <p:spTgt spid="61"/>
                                        </p:tgtEl>
                                        <p:attrNameLst>
                                          <p:attrName>ppt_x</p:attrName>
                                        </p:attrNameLst>
                                      </p:cBhvr>
                                      <p:tavLst>
                                        <p:tav tm="0">
                                          <p:val>
                                            <p:strVal val="0-#ppt_w/2"/>
                                          </p:val>
                                        </p:tav>
                                        <p:tav tm="100000">
                                          <p:val>
                                            <p:strVal val="#ppt_x"/>
                                          </p:val>
                                        </p:tav>
                                      </p:tavLst>
                                    </p:anim>
                                    <p:anim calcmode="lin" valueType="num">
                                      <p:cBhvr additive="base">
                                        <p:cTn id="96" dur="500" fill="hold"/>
                                        <p:tgtEl>
                                          <p:spTgt spid="61"/>
                                        </p:tgtEl>
                                        <p:attrNameLst>
                                          <p:attrName>ppt_y</p:attrName>
                                        </p:attrNameLst>
                                      </p:cBhvr>
                                      <p:tavLst>
                                        <p:tav tm="0">
                                          <p:val>
                                            <p:strVal val="#ppt_y"/>
                                          </p:val>
                                        </p:tav>
                                        <p:tav tm="100000">
                                          <p:val>
                                            <p:strVal val="#ppt_y"/>
                                          </p:val>
                                        </p:tav>
                                      </p:tavLst>
                                    </p:anim>
                                  </p:childTnLst>
                                </p:cTn>
                              </p:par>
                              <p:par>
                                <p:cTn id="97" presetID="2" presetClass="entr" presetSubtype="2" fill="hold" grpId="0" nodeType="withEffect">
                                  <p:stCondLst>
                                    <p:cond delay="0"/>
                                  </p:stCondLst>
                                  <p:childTnLst>
                                    <p:set>
                                      <p:cBhvr>
                                        <p:cTn id="98" dur="1" fill="hold">
                                          <p:stCondLst>
                                            <p:cond delay="0"/>
                                          </p:stCondLst>
                                        </p:cTn>
                                        <p:tgtEl>
                                          <p:spTgt spid="30"/>
                                        </p:tgtEl>
                                        <p:attrNameLst>
                                          <p:attrName>style.visibility</p:attrName>
                                        </p:attrNameLst>
                                      </p:cBhvr>
                                      <p:to>
                                        <p:strVal val="visible"/>
                                      </p:to>
                                    </p:set>
                                    <p:anim calcmode="lin" valueType="num">
                                      <p:cBhvr additive="base">
                                        <p:cTn id="99" dur="500" fill="hold"/>
                                        <p:tgtEl>
                                          <p:spTgt spid="30"/>
                                        </p:tgtEl>
                                        <p:attrNameLst>
                                          <p:attrName>ppt_x</p:attrName>
                                        </p:attrNameLst>
                                      </p:cBhvr>
                                      <p:tavLst>
                                        <p:tav tm="0">
                                          <p:val>
                                            <p:strVal val="1+#ppt_w/2"/>
                                          </p:val>
                                        </p:tav>
                                        <p:tav tm="100000">
                                          <p:val>
                                            <p:strVal val="#ppt_x"/>
                                          </p:val>
                                        </p:tav>
                                      </p:tavLst>
                                    </p:anim>
                                    <p:anim calcmode="lin" valueType="num">
                                      <p:cBhvr additive="base">
                                        <p:cTn id="100" dur="500" fill="hold"/>
                                        <p:tgtEl>
                                          <p:spTgt spid="30"/>
                                        </p:tgtEl>
                                        <p:attrNameLst>
                                          <p:attrName>ppt_y</p:attrName>
                                        </p:attrNameLst>
                                      </p:cBhvr>
                                      <p:tavLst>
                                        <p:tav tm="0">
                                          <p:val>
                                            <p:strVal val="#ppt_y"/>
                                          </p:val>
                                        </p:tav>
                                        <p:tav tm="100000">
                                          <p:val>
                                            <p:strVal val="#ppt_y"/>
                                          </p:val>
                                        </p:tav>
                                      </p:tavLst>
                                    </p:anim>
                                  </p:childTnLst>
                                </p:cTn>
                              </p:par>
                              <p:par>
                                <p:cTn id="101" presetID="2" presetClass="entr" presetSubtype="2" fill="hold" grpId="0" nodeType="withEffect">
                                  <p:stCondLst>
                                    <p:cond delay="0"/>
                                  </p:stCondLst>
                                  <p:childTnLst>
                                    <p:set>
                                      <p:cBhvr>
                                        <p:cTn id="102" dur="1" fill="hold">
                                          <p:stCondLst>
                                            <p:cond delay="0"/>
                                          </p:stCondLst>
                                        </p:cTn>
                                        <p:tgtEl>
                                          <p:spTgt spid="34"/>
                                        </p:tgtEl>
                                        <p:attrNameLst>
                                          <p:attrName>style.visibility</p:attrName>
                                        </p:attrNameLst>
                                      </p:cBhvr>
                                      <p:to>
                                        <p:strVal val="visible"/>
                                      </p:to>
                                    </p:set>
                                    <p:anim calcmode="lin" valueType="num">
                                      <p:cBhvr additive="base">
                                        <p:cTn id="103" dur="500" fill="hold"/>
                                        <p:tgtEl>
                                          <p:spTgt spid="34"/>
                                        </p:tgtEl>
                                        <p:attrNameLst>
                                          <p:attrName>ppt_x</p:attrName>
                                        </p:attrNameLst>
                                      </p:cBhvr>
                                      <p:tavLst>
                                        <p:tav tm="0">
                                          <p:val>
                                            <p:strVal val="1+#ppt_w/2"/>
                                          </p:val>
                                        </p:tav>
                                        <p:tav tm="100000">
                                          <p:val>
                                            <p:strVal val="#ppt_x"/>
                                          </p:val>
                                        </p:tav>
                                      </p:tavLst>
                                    </p:anim>
                                    <p:anim calcmode="lin" valueType="num">
                                      <p:cBhvr additive="base">
                                        <p:cTn id="104" dur="500" fill="hold"/>
                                        <p:tgtEl>
                                          <p:spTgt spid="34"/>
                                        </p:tgtEl>
                                        <p:attrNameLst>
                                          <p:attrName>ppt_y</p:attrName>
                                        </p:attrNameLst>
                                      </p:cBhvr>
                                      <p:tavLst>
                                        <p:tav tm="0">
                                          <p:val>
                                            <p:strVal val="#ppt_y"/>
                                          </p:val>
                                        </p:tav>
                                        <p:tav tm="100000">
                                          <p:val>
                                            <p:strVal val="#ppt_y"/>
                                          </p:val>
                                        </p:tav>
                                      </p:tavLst>
                                    </p:anim>
                                  </p:childTnLst>
                                </p:cTn>
                              </p:par>
                              <p:par>
                                <p:cTn id="105" presetID="2" presetClass="entr" presetSubtype="8" fill="hold" grpId="0" nodeType="withEffect">
                                  <p:stCondLst>
                                    <p:cond delay="0"/>
                                  </p:stCondLst>
                                  <p:childTnLst>
                                    <p:set>
                                      <p:cBhvr>
                                        <p:cTn id="106" dur="1" fill="hold">
                                          <p:stCondLst>
                                            <p:cond delay="0"/>
                                          </p:stCondLst>
                                        </p:cTn>
                                        <p:tgtEl>
                                          <p:spTgt spid="65"/>
                                        </p:tgtEl>
                                        <p:attrNameLst>
                                          <p:attrName>style.visibility</p:attrName>
                                        </p:attrNameLst>
                                      </p:cBhvr>
                                      <p:to>
                                        <p:strVal val="visible"/>
                                      </p:to>
                                    </p:set>
                                    <p:anim calcmode="lin" valueType="num">
                                      <p:cBhvr additive="base">
                                        <p:cTn id="107" dur="500" fill="hold"/>
                                        <p:tgtEl>
                                          <p:spTgt spid="65"/>
                                        </p:tgtEl>
                                        <p:attrNameLst>
                                          <p:attrName>ppt_x</p:attrName>
                                        </p:attrNameLst>
                                      </p:cBhvr>
                                      <p:tavLst>
                                        <p:tav tm="0">
                                          <p:val>
                                            <p:strVal val="0-#ppt_w/2"/>
                                          </p:val>
                                        </p:tav>
                                        <p:tav tm="100000">
                                          <p:val>
                                            <p:strVal val="#ppt_x"/>
                                          </p:val>
                                        </p:tav>
                                      </p:tavLst>
                                    </p:anim>
                                    <p:anim calcmode="lin" valueType="num">
                                      <p:cBhvr additive="base">
                                        <p:cTn id="108" dur="500" fill="hold"/>
                                        <p:tgtEl>
                                          <p:spTgt spid="65"/>
                                        </p:tgtEl>
                                        <p:attrNameLst>
                                          <p:attrName>ppt_y</p:attrName>
                                        </p:attrNameLst>
                                      </p:cBhvr>
                                      <p:tavLst>
                                        <p:tav tm="0">
                                          <p:val>
                                            <p:strVal val="#ppt_y"/>
                                          </p:val>
                                        </p:tav>
                                        <p:tav tm="100000">
                                          <p:val>
                                            <p:strVal val="#ppt_y"/>
                                          </p:val>
                                        </p:tav>
                                      </p:tavLst>
                                    </p:anim>
                                  </p:childTnLst>
                                </p:cTn>
                              </p:par>
                            </p:childTnLst>
                          </p:cTn>
                        </p:par>
                        <p:par>
                          <p:cTn id="109" fill="hold">
                            <p:stCondLst>
                              <p:cond delay="3000"/>
                            </p:stCondLst>
                            <p:childTnLst>
                              <p:par>
                                <p:cTn id="110" presetID="47" presetClass="entr" presetSubtype="0" fill="hold" grpId="0" nodeType="afterEffect">
                                  <p:stCondLst>
                                    <p:cond delay="0"/>
                                  </p:stCondLst>
                                  <p:childTnLst>
                                    <p:set>
                                      <p:cBhvr>
                                        <p:cTn id="111" dur="1" fill="hold">
                                          <p:stCondLst>
                                            <p:cond delay="0"/>
                                          </p:stCondLst>
                                        </p:cTn>
                                        <p:tgtEl>
                                          <p:spTgt spid="27"/>
                                        </p:tgtEl>
                                        <p:attrNameLst>
                                          <p:attrName>style.visibility</p:attrName>
                                        </p:attrNameLst>
                                      </p:cBhvr>
                                      <p:to>
                                        <p:strVal val="visible"/>
                                      </p:to>
                                    </p:set>
                                    <p:animEffect transition="in" filter="fade">
                                      <p:cBhvr>
                                        <p:cTn id="112" dur="500"/>
                                        <p:tgtEl>
                                          <p:spTgt spid="27"/>
                                        </p:tgtEl>
                                      </p:cBhvr>
                                    </p:animEffect>
                                    <p:anim calcmode="lin" valueType="num">
                                      <p:cBhvr>
                                        <p:cTn id="113" dur="500" fill="hold"/>
                                        <p:tgtEl>
                                          <p:spTgt spid="27"/>
                                        </p:tgtEl>
                                        <p:attrNameLst>
                                          <p:attrName>ppt_x</p:attrName>
                                        </p:attrNameLst>
                                      </p:cBhvr>
                                      <p:tavLst>
                                        <p:tav tm="0">
                                          <p:val>
                                            <p:strVal val="#ppt_x"/>
                                          </p:val>
                                        </p:tav>
                                        <p:tav tm="100000">
                                          <p:val>
                                            <p:strVal val="#ppt_x"/>
                                          </p:val>
                                        </p:tav>
                                      </p:tavLst>
                                    </p:anim>
                                    <p:anim calcmode="lin" valueType="num">
                                      <p:cBhvr>
                                        <p:cTn id="114" dur="500" fill="hold"/>
                                        <p:tgtEl>
                                          <p:spTgt spid="27"/>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31"/>
                                        </p:tgtEl>
                                        <p:attrNameLst>
                                          <p:attrName>style.visibility</p:attrName>
                                        </p:attrNameLst>
                                      </p:cBhvr>
                                      <p:to>
                                        <p:strVal val="visible"/>
                                      </p:to>
                                    </p:set>
                                    <p:animEffect transition="in" filter="fade">
                                      <p:cBhvr>
                                        <p:cTn id="117" dur="500"/>
                                        <p:tgtEl>
                                          <p:spTgt spid="31"/>
                                        </p:tgtEl>
                                      </p:cBhvr>
                                    </p:animEffect>
                                    <p:anim calcmode="lin" valueType="num">
                                      <p:cBhvr>
                                        <p:cTn id="118" dur="500" fill="hold"/>
                                        <p:tgtEl>
                                          <p:spTgt spid="31"/>
                                        </p:tgtEl>
                                        <p:attrNameLst>
                                          <p:attrName>ppt_x</p:attrName>
                                        </p:attrNameLst>
                                      </p:cBhvr>
                                      <p:tavLst>
                                        <p:tav tm="0">
                                          <p:val>
                                            <p:strVal val="#ppt_x"/>
                                          </p:val>
                                        </p:tav>
                                        <p:tav tm="100000">
                                          <p:val>
                                            <p:strVal val="#ppt_x"/>
                                          </p:val>
                                        </p:tav>
                                      </p:tavLst>
                                    </p:anim>
                                    <p:anim calcmode="lin" valueType="num">
                                      <p:cBhvr>
                                        <p:cTn id="119" dur="500" fill="hold"/>
                                        <p:tgtEl>
                                          <p:spTgt spid="31"/>
                                        </p:tgtEl>
                                        <p:attrNameLst>
                                          <p:attrName>ppt_y</p:attrName>
                                        </p:attrNameLst>
                                      </p:cBhvr>
                                      <p:tavLst>
                                        <p:tav tm="0">
                                          <p:val>
                                            <p:strVal val="#ppt_y-.1"/>
                                          </p:val>
                                        </p:tav>
                                        <p:tav tm="100000">
                                          <p:val>
                                            <p:strVal val="#ppt_y"/>
                                          </p:val>
                                        </p:tav>
                                      </p:tavLst>
                                    </p:anim>
                                  </p:childTnLst>
                                </p:cTn>
                              </p:par>
                              <p:par>
                                <p:cTn id="120" presetID="47" presetClass="entr" presetSubtype="0" fill="hold" grpId="0" nodeType="withEffect">
                                  <p:stCondLst>
                                    <p:cond delay="0"/>
                                  </p:stCondLst>
                                  <p:childTnLst>
                                    <p:set>
                                      <p:cBhvr>
                                        <p:cTn id="121" dur="1" fill="hold">
                                          <p:stCondLst>
                                            <p:cond delay="0"/>
                                          </p:stCondLst>
                                        </p:cTn>
                                        <p:tgtEl>
                                          <p:spTgt spid="35"/>
                                        </p:tgtEl>
                                        <p:attrNameLst>
                                          <p:attrName>style.visibility</p:attrName>
                                        </p:attrNameLst>
                                      </p:cBhvr>
                                      <p:to>
                                        <p:strVal val="visible"/>
                                      </p:to>
                                    </p:set>
                                    <p:animEffect transition="in" filter="fade">
                                      <p:cBhvr>
                                        <p:cTn id="122" dur="500"/>
                                        <p:tgtEl>
                                          <p:spTgt spid="35"/>
                                        </p:tgtEl>
                                      </p:cBhvr>
                                    </p:animEffect>
                                    <p:anim calcmode="lin" valueType="num">
                                      <p:cBhvr>
                                        <p:cTn id="123" dur="500" fill="hold"/>
                                        <p:tgtEl>
                                          <p:spTgt spid="35"/>
                                        </p:tgtEl>
                                        <p:attrNameLst>
                                          <p:attrName>ppt_x</p:attrName>
                                        </p:attrNameLst>
                                      </p:cBhvr>
                                      <p:tavLst>
                                        <p:tav tm="0">
                                          <p:val>
                                            <p:strVal val="#ppt_x"/>
                                          </p:val>
                                        </p:tav>
                                        <p:tav tm="100000">
                                          <p:val>
                                            <p:strVal val="#ppt_x"/>
                                          </p:val>
                                        </p:tav>
                                      </p:tavLst>
                                    </p:anim>
                                    <p:anim calcmode="lin" valueType="num">
                                      <p:cBhvr>
                                        <p:cTn id="124" dur="500" fill="hold"/>
                                        <p:tgtEl>
                                          <p:spTgt spid="35"/>
                                        </p:tgtEl>
                                        <p:attrNameLst>
                                          <p:attrName>ppt_y</p:attrName>
                                        </p:attrNameLst>
                                      </p:cBhvr>
                                      <p:tavLst>
                                        <p:tav tm="0">
                                          <p:val>
                                            <p:strVal val="#ppt_y-.1"/>
                                          </p:val>
                                        </p:tav>
                                        <p:tav tm="100000">
                                          <p:val>
                                            <p:strVal val="#ppt_y"/>
                                          </p:val>
                                        </p:tav>
                                      </p:tavLst>
                                    </p:anim>
                                  </p:childTnLst>
                                </p:cTn>
                              </p:par>
                              <p:par>
                                <p:cTn id="125" presetID="47" presetClass="entr" presetSubtype="0" fill="hold" grpId="0" nodeType="withEffect">
                                  <p:stCondLst>
                                    <p:cond delay="0"/>
                                  </p:stCondLst>
                                  <p:childTnLst>
                                    <p:set>
                                      <p:cBhvr>
                                        <p:cTn id="126" dur="1" fill="hold">
                                          <p:stCondLst>
                                            <p:cond delay="0"/>
                                          </p:stCondLst>
                                        </p:cTn>
                                        <p:tgtEl>
                                          <p:spTgt spid="66"/>
                                        </p:tgtEl>
                                        <p:attrNameLst>
                                          <p:attrName>style.visibility</p:attrName>
                                        </p:attrNameLst>
                                      </p:cBhvr>
                                      <p:to>
                                        <p:strVal val="visible"/>
                                      </p:to>
                                    </p:set>
                                    <p:animEffect transition="in" filter="fade">
                                      <p:cBhvr>
                                        <p:cTn id="127" dur="500"/>
                                        <p:tgtEl>
                                          <p:spTgt spid="66"/>
                                        </p:tgtEl>
                                      </p:cBhvr>
                                    </p:animEffect>
                                    <p:anim calcmode="lin" valueType="num">
                                      <p:cBhvr>
                                        <p:cTn id="128" dur="500" fill="hold"/>
                                        <p:tgtEl>
                                          <p:spTgt spid="66"/>
                                        </p:tgtEl>
                                        <p:attrNameLst>
                                          <p:attrName>ppt_x</p:attrName>
                                        </p:attrNameLst>
                                      </p:cBhvr>
                                      <p:tavLst>
                                        <p:tav tm="0">
                                          <p:val>
                                            <p:strVal val="#ppt_x"/>
                                          </p:val>
                                        </p:tav>
                                        <p:tav tm="100000">
                                          <p:val>
                                            <p:strVal val="#ppt_x"/>
                                          </p:val>
                                        </p:tav>
                                      </p:tavLst>
                                    </p:anim>
                                    <p:anim calcmode="lin" valueType="num">
                                      <p:cBhvr>
                                        <p:cTn id="129" dur="500" fill="hold"/>
                                        <p:tgtEl>
                                          <p:spTgt spid="66"/>
                                        </p:tgtEl>
                                        <p:attrNameLst>
                                          <p:attrName>ppt_y</p:attrName>
                                        </p:attrNameLst>
                                      </p:cBhvr>
                                      <p:tavLst>
                                        <p:tav tm="0">
                                          <p:val>
                                            <p:strVal val="#ppt_y-.1"/>
                                          </p:val>
                                        </p:tav>
                                        <p:tav tm="100000">
                                          <p:val>
                                            <p:strVal val="#ppt_y"/>
                                          </p:val>
                                        </p:tav>
                                      </p:tavLst>
                                    </p:anim>
                                  </p:childTnLst>
                                </p:cTn>
                              </p:par>
                              <p:par>
                                <p:cTn id="130" presetID="47" presetClass="entr" presetSubtype="0" fill="hold" grpId="0" nodeType="withEffect">
                                  <p:stCondLst>
                                    <p:cond delay="0"/>
                                  </p:stCondLst>
                                  <p:childTnLst>
                                    <p:set>
                                      <p:cBhvr>
                                        <p:cTn id="131" dur="1" fill="hold">
                                          <p:stCondLst>
                                            <p:cond delay="0"/>
                                          </p:stCondLst>
                                        </p:cTn>
                                        <p:tgtEl>
                                          <p:spTgt spid="62"/>
                                        </p:tgtEl>
                                        <p:attrNameLst>
                                          <p:attrName>style.visibility</p:attrName>
                                        </p:attrNameLst>
                                      </p:cBhvr>
                                      <p:to>
                                        <p:strVal val="visible"/>
                                      </p:to>
                                    </p:set>
                                    <p:animEffect transition="in" filter="fade">
                                      <p:cBhvr>
                                        <p:cTn id="132" dur="500"/>
                                        <p:tgtEl>
                                          <p:spTgt spid="62"/>
                                        </p:tgtEl>
                                      </p:cBhvr>
                                    </p:animEffect>
                                    <p:anim calcmode="lin" valueType="num">
                                      <p:cBhvr>
                                        <p:cTn id="133" dur="500" fill="hold"/>
                                        <p:tgtEl>
                                          <p:spTgt spid="62"/>
                                        </p:tgtEl>
                                        <p:attrNameLst>
                                          <p:attrName>ppt_x</p:attrName>
                                        </p:attrNameLst>
                                      </p:cBhvr>
                                      <p:tavLst>
                                        <p:tav tm="0">
                                          <p:val>
                                            <p:strVal val="#ppt_x"/>
                                          </p:val>
                                        </p:tav>
                                        <p:tav tm="100000">
                                          <p:val>
                                            <p:strVal val="#ppt_x"/>
                                          </p:val>
                                        </p:tav>
                                      </p:tavLst>
                                    </p:anim>
                                    <p:anim calcmode="lin" valueType="num">
                                      <p:cBhvr>
                                        <p:cTn id="134" dur="500" fill="hold"/>
                                        <p:tgtEl>
                                          <p:spTgt spid="62"/>
                                        </p:tgtEl>
                                        <p:attrNameLst>
                                          <p:attrName>ppt_y</p:attrName>
                                        </p:attrNameLst>
                                      </p:cBhvr>
                                      <p:tavLst>
                                        <p:tav tm="0">
                                          <p:val>
                                            <p:strVal val="#ppt_y-.1"/>
                                          </p:val>
                                        </p:tav>
                                        <p:tav tm="100000">
                                          <p:val>
                                            <p:strVal val="#ppt_y"/>
                                          </p:val>
                                        </p:tav>
                                      </p:tavLst>
                                    </p:anim>
                                  </p:childTnLst>
                                </p:cTn>
                              </p:par>
                              <p:par>
                                <p:cTn id="135" presetID="47" presetClass="entr" presetSubtype="0" fill="hold" grpId="0" nodeType="withEffect">
                                  <p:stCondLst>
                                    <p:cond delay="0"/>
                                  </p:stCondLst>
                                  <p:childTnLst>
                                    <p:set>
                                      <p:cBhvr>
                                        <p:cTn id="136" dur="1" fill="hold">
                                          <p:stCondLst>
                                            <p:cond delay="0"/>
                                          </p:stCondLst>
                                        </p:cTn>
                                        <p:tgtEl>
                                          <p:spTgt spid="39"/>
                                        </p:tgtEl>
                                        <p:attrNameLst>
                                          <p:attrName>style.visibility</p:attrName>
                                        </p:attrNameLst>
                                      </p:cBhvr>
                                      <p:to>
                                        <p:strVal val="visible"/>
                                      </p:to>
                                    </p:set>
                                    <p:animEffect transition="in" filter="fade">
                                      <p:cBhvr>
                                        <p:cTn id="137" dur="500"/>
                                        <p:tgtEl>
                                          <p:spTgt spid="39"/>
                                        </p:tgtEl>
                                      </p:cBhvr>
                                    </p:animEffect>
                                    <p:anim calcmode="lin" valueType="num">
                                      <p:cBhvr>
                                        <p:cTn id="138" dur="500" fill="hold"/>
                                        <p:tgtEl>
                                          <p:spTgt spid="39"/>
                                        </p:tgtEl>
                                        <p:attrNameLst>
                                          <p:attrName>ppt_x</p:attrName>
                                        </p:attrNameLst>
                                      </p:cBhvr>
                                      <p:tavLst>
                                        <p:tav tm="0">
                                          <p:val>
                                            <p:strVal val="#ppt_x"/>
                                          </p:val>
                                        </p:tav>
                                        <p:tav tm="100000">
                                          <p:val>
                                            <p:strVal val="#ppt_x"/>
                                          </p:val>
                                        </p:tav>
                                      </p:tavLst>
                                    </p:anim>
                                    <p:anim calcmode="lin" valueType="num">
                                      <p:cBhvr>
                                        <p:cTn id="13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6" grpId="0" animBg="1"/>
      <p:bldP spid="26" grpId="0"/>
      <p:bldP spid="27" grpId="0"/>
      <p:bldP spid="28" grpId="0"/>
      <p:bldP spid="30" grpId="0"/>
      <p:bldP spid="31" grpId="0"/>
      <p:bldP spid="32" grpId="0"/>
      <p:bldP spid="34" grpId="0"/>
      <p:bldP spid="35" grpId="0"/>
      <p:bldP spid="36" grpId="0"/>
      <p:bldP spid="38" grpId="0"/>
      <p:bldP spid="39" grpId="0"/>
      <p:bldP spid="40" grpId="0"/>
      <p:bldP spid="61" grpId="0"/>
      <p:bldP spid="62" grpId="0"/>
      <p:bldP spid="63" grpId="0"/>
      <p:bldP spid="65" grpId="0"/>
      <p:bldP spid="66" grpId="0"/>
      <p:bldP spid="6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标题 87">
            <a:extLst>
              <a:ext uri="{FF2B5EF4-FFF2-40B4-BE49-F238E27FC236}">
                <a16:creationId xmlns:a16="http://schemas.microsoft.com/office/drawing/2014/main" id="{41B70991-B117-418C-8432-39BA57751DD0}"/>
              </a:ext>
            </a:extLst>
          </p:cNvPr>
          <p:cNvSpPr>
            <a:spLocks noGrp="1"/>
          </p:cNvSpPr>
          <p:nvPr>
            <p:ph type="title"/>
          </p:nvPr>
        </p:nvSpPr>
        <p:spPr/>
        <p:txBody>
          <a:bodyPr rtlCol="0">
            <a:normAutofit/>
          </a:bodyPr>
          <a:lstStyle/>
          <a:p>
            <a:r>
              <a:rPr lang="zh-CN" altLang="en-US" sz="3200" dirty="0">
                <a:latin typeface="Microsoft YaHei UI" panose="020B0503020204020204" pitchFamily="34" charset="-122"/>
                <a:ea typeface="Microsoft YaHei UI" panose="020B0503020204020204" pitchFamily="34" charset="-122"/>
              </a:rPr>
              <a:t>大规模市场需求</a:t>
            </a:r>
            <a:r>
              <a:rPr lang="zh-CN" altLang="en-US" sz="3200" dirty="0"/>
              <a:t> </a:t>
            </a:r>
          </a:p>
        </p:txBody>
      </p:sp>
      <p:pic>
        <p:nvPicPr>
          <p:cNvPr id="3" name="图形 2" descr="剪切板图标">
            <a:extLst>
              <a:ext uri="{FF2B5EF4-FFF2-40B4-BE49-F238E27FC236}">
                <a16:creationId xmlns:a16="http://schemas.microsoft.com/office/drawing/2014/main" id="{6919C957-53BE-4D79-9BA1-A263BA61FAF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4269" y="797815"/>
            <a:ext cx="952500" cy="952500"/>
          </a:xfrm>
          <a:prstGeom prst="rect">
            <a:avLst/>
          </a:prstGeom>
        </p:spPr>
      </p:pic>
      <p:sp>
        <p:nvSpPr>
          <p:cNvPr id="26" name="文本占位符 25">
            <a:extLst>
              <a:ext uri="{FF2B5EF4-FFF2-40B4-BE49-F238E27FC236}">
                <a16:creationId xmlns:a16="http://schemas.microsoft.com/office/drawing/2014/main" id="{7202BD88-8A83-49DA-A828-7C40491D29F7}"/>
              </a:ext>
            </a:extLst>
          </p:cNvPr>
          <p:cNvSpPr>
            <a:spLocks noGrp="1"/>
          </p:cNvSpPr>
          <p:nvPr>
            <p:ph type="body" sz="quarter" idx="20"/>
          </p:nvPr>
        </p:nvSpPr>
        <p:spPr>
          <a:xfrm>
            <a:off x="2106131" y="2116138"/>
            <a:ext cx="3060802" cy="4302950"/>
          </a:xfrm>
        </p:spPr>
        <p:txBody>
          <a:bodyPr rtlCol="0">
            <a:noAutofit/>
          </a:bodyPr>
          <a:lstStyle/>
          <a:p>
            <a:pPr rtl="0"/>
            <a:r>
              <a:rPr lang="zh-CN" altLang="en-US" sz="1800" dirty="0">
                <a:solidFill>
                  <a:schemeClr val="bg1"/>
                </a:solidFill>
              </a:rPr>
              <a:t>我国人口数量庞大，市场需求巨大，这为科技创新提供了广阔的空间和巨大的机遇。大规模市场的需求为企业带来了巨大的商业机遇和潜力，激发了企业的创新活力。企业为了适应市场需求，不断推陈出新，推出具有差异化和高附加值的产品和服务，以提高市场竞争力，增加市场份额。也催生了许多新兴的商业模式这些新兴的商业模式为企业提供了新的增长点和盈利模式，同时也为消费者提供了更便捷、更高效的服务。</a:t>
            </a:r>
          </a:p>
        </p:txBody>
      </p:sp>
      <p:sp>
        <p:nvSpPr>
          <p:cNvPr id="89" name="文本占位符 88">
            <a:extLst>
              <a:ext uri="{FF2B5EF4-FFF2-40B4-BE49-F238E27FC236}">
                <a16:creationId xmlns:a16="http://schemas.microsoft.com/office/drawing/2014/main" id="{41FDF737-A7CF-43BF-B9FC-22E9635B785B}"/>
              </a:ext>
            </a:extLst>
          </p:cNvPr>
          <p:cNvSpPr>
            <a:spLocks noGrp="1"/>
          </p:cNvSpPr>
          <p:nvPr>
            <p:ph type="body" sz="quarter" idx="18"/>
          </p:nvPr>
        </p:nvSpPr>
        <p:spPr/>
        <p:txBody>
          <a:bodyPr rtlCol="0"/>
          <a:lstStyle/>
          <a:p>
            <a:pPr rtl="0"/>
            <a:r>
              <a:rPr lang="zh-CN" altLang="en-US" b="1" dirty="0"/>
              <a:t>科技人才储备</a:t>
            </a:r>
          </a:p>
        </p:txBody>
      </p:sp>
      <p:sp>
        <p:nvSpPr>
          <p:cNvPr id="33" name="文本占位符 32">
            <a:extLst>
              <a:ext uri="{FF2B5EF4-FFF2-40B4-BE49-F238E27FC236}">
                <a16:creationId xmlns:a16="http://schemas.microsoft.com/office/drawing/2014/main" id="{2262342E-3D19-495D-AA4E-DB249EBB6351}"/>
              </a:ext>
            </a:extLst>
          </p:cNvPr>
          <p:cNvSpPr>
            <a:spLocks noGrp="1"/>
          </p:cNvSpPr>
          <p:nvPr>
            <p:ph type="body" sz="quarter" idx="21"/>
          </p:nvPr>
        </p:nvSpPr>
        <p:spPr>
          <a:xfrm>
            <a:off x="5384611" y="2103210"/>
            <a:ext cx="3060802" cy="4526190"/>
          </a:xfrm>
        </p:spPr>
        <p:txBody>
          <a:bodyPr rtlCol="0">
            <a:normAutofit fontScale="92500"/>
          </a:bodyPr>
          <a:lstStyle/>
          <a:p>
            <a:pPr rtl="0"/>
            <a:r>
              <a:rPr lang="zh-CN" altLang="en-US" sz="1800" dirty="0">
                <a:solidFill>
                  <a:schemeClr val="bg1"/>
                </a:solidFill>
              </a:rPr>
              <a:t>我国拥有庞大的人口和高素质的劳动力，为科技创新提供了强大的人才支持。例如，我国的高科技企业，如华为、阿里巴巴、腾讯等公司，拥有大量的高素质科技人才科技人才是科技创新的关键，拥有优秀的科技人才储备可以促进科技创新的发展，提高科技水平和科技成果的质量。我国在科技人才的储备和培养方面已经建立了完整的体系，注重培养创新型人才，鼓励科技创新和创业精神。这些创新型人才不仅具有丰富的科技知识和实践经验，而且能够独立思考、勇于探索，为我国科技创新提供了更广阔的空间。</a:t>
            </a:r>
          </a:p>
        </p:txBody>
      </p:sp>
      <p:sp>
        <p:nvSpPr>
          <p:cNvPr id="90" name="文本占位符 89">
            <a:extLst>
              <a:ext uri="{FF2B5EF4-FFF2-40B4-BE49-F238E27FC236}">
                <a16:creationId xmlns:a16="http://schemas.microsoft.com/office/drawing/2014/main" id="{426A8A65-AFFE-4A62-858E-16FA37C4410F}"/>
              </a:ext>
            </a:extLst>
          </p:cNvPr>
          <p:cNvSpPr>
            <a:spLocks noGrp="1"/>
          </p:cNvSpPr>
          <p:nvPr>
            <p:ph type="body" sz="quarter" idx="19"/>
          </p:nvPr>
        </p:nvSpPr>
        <p:spPr/>
        <p:txBody>
          <a:bodyPr rtlCol="0"/>
          <a:lstStyle/>
          <a:p>
            <a:pPr rtl="0"/>
            <a:r>
              <a:rPr lang="zh-CN" altLang="en-US" b="1" dirty="0"/>
              <a:t>政策支持</a:t>
            </a:r>
          </a:p>
        </p:txBody>
      </p:sp>
      <p:sp>
        <p:nvSpPr>
          <p:cNvPr id="34" name="文本占位符 33">
            <a:extLst>
              <a:ext uri="{FF2B5EF4-FFF2-40B4-BE49-F238E27FC236}">
                <a16:creationId xmlns:a16="http://schemas.microsoft.com/office/drawing/2014/main" id="{64097651-42EF-4D7F-B8A0-A7E7F7312B73}"/>
              </a:ext>
            </a:extLst>
          </p:cNvPr>
          <p:cNvSpPr>
            <a:spLocks noGrp="1"/>
          </p:cNvSpPr>
          <p:nvPr>
            <p:ph type="body" sz="quarter" idx="22"/>
          </p:nvPr>
        </p:nvSpPr>
        <p:spPr>
          <a:xfrm>
            <a:off x="8659892" y="2097613"/>
            <a:ext cx="3060802" cy="4302948"/>
          </a:xfrm>
        </p:spPr>
        <p:txBody>
          <a:bodyPr rtlCol="0">
            <a:normAutofit/>
          </a:bodyPr>
          <a:lstStyle/>
          <a:p>
            <a:pPr rtl="0"/>
            <a:r>
              <a:rPr lang="zh-CN" altLang="en-US" sz="1800" dirty="0">
                <a:solidFill>
                  <a:schemeClr val="bg1"/>
                </a:solidFill>
              </a:rPr>
              <a:t>政府一直非常注重科技创新，推出了一系列政策和措施来支持科技产业的发展。十年来，科技创新坚持“四个面向”，形成了支撑发展和保障安全的科技创新发展新的战略格局。面向世界科技前沿，坚持目标导向和自由探索两条腿走路，在量子信息、干细胞、脑科学等方面取得了一批具有国际影响力的原创成果。我国科技体制改革全面发力、多点突破，世界一流期刊加快培育，科技软实力显著增强。</a:t>
            </a:r>
          </a:p>
        </p:txBody>
      </p:sp>
    </p:spTree>
    <p:extLst>
      <p:ext uri="{BB962C8B-B14F-4D97-AF65-F5344CB8AC3E}">
        <p14:creationId xmlns:p14="http://schemas.microsoft.com/office/powerpoint/2010/main" val="22413466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F84E6A59-E022-40D9-9EF7-55E366A9044E}"/>
              </a:ext>
            </a:extLst>
          </p:cNvPr>
          <p:cNvSpPr>
            <a:spLocks noGrp="1"/>
          </p:cNvSpPr>
          <p:nvPr>
            <p:ph type="body" sz="quarter" idx="18"/>
          </p:nvPr>
        </p:nvSpPr>
        <p:spPr/>
        <p:txBody>
          <a:bodyPr/>
          <a:lstStyle/>
          <a:p>
            <a:r>
              <a:rPr lang="zh-CN" altLang="en-US" dirty="0"/>
              <a:t>多元化的创新生态系统</a:t>
            </a:r>
          </a:p>
        </p:txBody>
      </p:sp>
      <p:sp>
        <p:nvSpPr>
          <p:cNvPr id="6" name="内容占位符 5">
            <a:extLst>
              <a:ext uri="{FF2B5EF4-FFF2-40B4-BE49-F238E27FC236}">
                <a16:creationId xmlns:a16="http://schemas.microsoft.com/office/drawing/2014/main" id="{346B3D93-21EC-46BA-8968-BB0C75C92D55}"/>
              </a:ext>
            </a:extLst>
          </p:cNvPr>
          <p:cNvSpPr>
            <a:spLocks noGrp="1"/>
          </p:cNvSpPr>
          <p:nvPr>
            <p:ph sz="quarter" idx="21"/>
          </p:nvPr>
        </p:nvSpPr>
        <p:spPr>
          <a:xfrm>
            <a:off x="5384611" y="2103210"/>
            <a:ext cx="3060802" cy="4443894"/>
          </a:xfrm>
        </p:spPr>
        <p:txBody>
          <a:bodyPr>
            <a:normAutofit/>
          </a:bodyPr>
          <a:lstStyle/>
          <a:p>
            <a:r>
              <a:rPr lang="zh-CN" altLang="en-US" sz="1800" dirty="0">
                <a:solidFill>
                  <a:schemeClr val="bg1"/>
                </a:solidFill>
              </a:rPr>
              <a:t>我国拥有多元化的创新生态系统，包括大学、科研院所、孵化器、投资机构等，这些机构共同构成了一个庞大的科技创新生态系统，为企业提供了创新的土壤和资源。例如，深圳拥有全球最大的孵化器，成为了许多初创企业的孵化基地。政府通过加强政策引导和资源整合，推动不同领域和层次的创新主体之间的协同创新，提高科技创新的效率和质量，为我国科技创新和产业发展提供了良好的创新生态环境。</a:t>
            </a:r>
          </a:p>
        </p:txBody>
      </p:sp>
    </p:spTree>
    <p:extLst>
      <p:ext uri="{BB962C8B-B14F-4D97-AF65-F5344CB8AC3E}">
        <p14:creationId xmlns:p14="http://schemas.microsoft.com/office/powerpoint/2010/main" val="15554711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D0989-E3E5-41DB-A78D-61E199491D89}"/>
              </a:ext>
            </a:extLst>
          </p:cNvPr>
          <p:cNvSpPr>
            <a:spLocks noGrp="1"/>
          </p:cNvSpPr>
          <p:nvPr>
            <p:ph type="title"/>
          </p:nvPr>
        </p:nvSpPr>
        <p:spPr>
          <a:xfrm>
            <a:off x="1676400" y="613889"/>
            <a:ext cx="10515600" cy="1325563"/>
          </a:xfrm>
        </p:spPr>
        <p:txBody>
          <a:bodyPr rtlCol="0"/>
          <a:lstStyle/>
          <a:p>
            <a:pPr rtl="0"/>
            <a:r>
              <a:rPr lang="zh-CN" altLang="en-US" dirty="0">
                <a:solidFill>
                  <a:schemeClr val="bg1"/>
                </a:solidFill>
              </a:rPr>
              <a:t>小结</a:t>
            </a:r>
          </a:p>
        </p:txBody>
      </p:sp>
      <p:sp>
        <p:nvSpPr>
          <p:cNvPr id="3" name="内容占位符 2">
            <a:extLst>
              <a:ext uri="{FF2B5EF4-FFF2-40B4-BE49-F238E27FC236}">
                <a16:creationId xmlns:a16="http://schemas.microsoft.com/office/drawing/2014/main" id="{5DB23205-1719-4B43-A690-268E347D390E}"/>
              </a:ext>
            </a:extLst>
          </p:cNvPr>
          <p:cNvSpPr>
            <a:spLocks noGrp="1"/>
          </p:cNvSpPr>
          <p:nvPr>
            <p:ph sz="half" idx="1"/>
          </p:nvPr>
        </p:nvSpPr>
        <p:spPr>
          <a:xfrm>
            <a:off x="2137644" y="2336872"/>
            <a:ext cx="8313948" cy="4018207"/>
          </a:xfrm>
        </p:spPr>
        <p:txBody>
          <a:bodyPr rtlCol="0">
            <a:normAutofit fontScale="85000" lnSpcReduction="10000"/>
          </a:bodyPr>
          <a:lstStyle/>
          <a:p>
            <a:pPr indent="228600">
              <a:lnSpc>
                <a:spcPct val="100000"/>
              </a:lnSpc>
            </a:pPr>
            <a:r>
              <a:rPr lang="zh-CN" altLang="en-US" dirty="0">
                <a:solidFill>
                  <a:schemeClr val="bg1"/>
                </a:solidFill>
              </a:rPr>
              <a:t>每次科技革命都在推动生产力升级，也在以新的动能塑造一个时代。过去的科技生产力推动了当时的产业革命，促进了那个时代的世界进步，成为后来发展的基石。新的科技革命正在酝酿，一些新科技已为我们带来新的发展契机和动能，敏锐捕捉和深刻认识蕴含其中的崭新生产力，有利于及时运用它并克服面临的困境，推动经济社会发展。</a:t>
            </a:r>
          </a:p>
          <a:p>
            <a:pPr indent="228600">
              <a:lnSpc>
                <a:spcPct val="100000"/>
              </a:lnSpc>
            </a:pPr>
            <a:r>
              <a:rPr lang="zh-CN" altLang="en-US" dirty="0">
                <a:solidFill>
                  <a:schemeClr val="bg1"/>
                </a:solidFill>
              </a:rPr>
              <a:t>科学技术是第一生产力，创新是引领发展的第一动力。当前全球新一轮科技革命正在孕育和兴起，深刻地影响世界发展格局，改变着人类的生产生活方式。当今世界谁牵住了科技创新这个“牛鼻子”，谁走好了科技创新这步先手棋，谁就能占领先机、赢得优势。</a:t>
            </a:r>
          </a:p>
        </p:txBody>
      </p:sp>
    </p:spTree>
    <p:extLst>
      <p:ext uri="{BB962C8B-B14F-4D97-AF65-F5344CB8AC3E}">
        <p14:creationId xmlns:p14="http://schemas.microsoft.com/office/powerpoint/2010/main" val="420520783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7AB695B5-CD62-CD25-DE7C-8E35852AFC87}"/>
              </a:ext>
            </a:extLst>
          </p:cNvPr>
          <p:cNvGrpSpPr/>
          <p:nvPr/>
        </p:nvGrpSpPr>
        <p:grpSpPr>
          <a:xfrm>
            <a:off x="1627410" y="1390370"/>
            <a:ext cx="3750851" cy="3250739"/>
            <a:chOff x="609595" y="1161770"/>
            <a:chExt cx="3750851" cy="3250739"/>
          </a:xfrm>
        </p:grpSpPr>
        <p:pic>
          <p:nvPicPr>
            <p:cNvPr id="10" name="图片 9">
              <a:extLst>
                <a:ext uri="{FF2B5EF4-FFF2-40B4-BE49-F238E27FC236}">
                  <a16:creationId xmlns:a16="http://schemas.microsoft.com/office/drawing/2014/main" id="{36188B51-D57D-4512-9659-C0117D0A1BAA}"/>
                </a:ext>
              </a:extLst>
            </p:cNvPr>
            <p:cNvPicPr>
              <a:picLocks noChangeAspect="1"/>
            </p:cNvPicPr>
            <p:nvPr/>
          </p:nvPicPr>
          <p:blipFill rotWithShape="1">
            <a:blip r:embed="rId5"/>
            <a:srcRect l="29947" t="39250" r="-5521" b="179"/>
            <a:stretch/>
          </p:blipFill>
          <p:spPr>
            <a:xfrm rot="17468774">
              <a:off x="1228055" y="817855"/>
              <a:ext cx="2029265" cy="2717095"/>
            </a:xfrm>
            <a:prstGeom prst="rect">
              <a:avLst/>
            </a:prstGeom>
          </p:spPr>
        </p:pic>
        <p:pic>
          <p:nvPicPr>
            <p:cNvPr id="9" name="图片 8">
              <a:extLst>
                <a:ext uri="{FF2B5EF4-FFF2-40B4-BE49-F238E27FC236}">
                  <a16:creationId xmlns:a16="http://schemas.microsoft.com/office/drawing/2014/main" id="{38A447A0-3210-4B4D-B256-21E7060037F8}"/>
                </a:ext>
              </a:extLst>
            </p:cNvPr>
            <p:cNvPicPr>
              <a:picLocks noChangeAspect="1"/>
            </p:cNvPicPr>
            <p:nvPr/>
          </p:nvPicPr>
          <p:blipFill rotWithShape="1">
            <a:blip r:embed="rId5"/>
            <a:srcRect t="-1" r="40406" b="20130"/>
            <a:stretch/>
          </p:blipFill>
          <p:spPr>
            <a:xfrm rot="17468774">
              <a:off x="1768929" y="1820993"/>
              <a:ext cx="1600185" cy="3582848"/>
            </a:xfrm>
            <a:prstGeom prst="rect">
              <a:avLst/>
            </a:prstGeom>
          </p:spPr>
        </p:pic>
        <p:sp>
          <p:nvSpPr>
            <p:cNvPr id="6" name="文本框 5">
              <a:extLst>
                <a:ext uri="{FF2B5EF4-FFF2-40B4-BE49-F238E27FC236}">
                  <a16:creationId xmlns:a16="http://schemas.microsoft.com/office/drawing/2014/main" id="{109D1607-DF8E-48D4-B548-E118CFC4580F}"/>
                </a:ext>
              </a:extLst>
            </p:cNvPr>
            <p:cNvSpPr txBox="1"/>
            <p:nvPr/>
          </p:nvSpPr>
          <p:spPr>
            <a:xfrm>
              <a:off x="609595" y="1954130"/>
              <a:ext cx="3309261" cy="1569660"/>
            </a:xfrm>
            <a:prstGeom prst="rect">
              <a:avLst/>
            </a:prstGeom>
            <a:noFill/>
          </p:spPr>
          <p:txBody>
            <a:bodyPr wrap="square" rtlCol="0">
              <a:spAutoFit/>
            </a:bodyPr>
            <a:lstStyle/>
            <a:p>
              <a:pPr algn="ctr"/>
              <a:r>
                <a:rPr lang="zh-CN" altLang="en-US" sz="6000" dirty="0">
                  <a:ln w="9525">
                    <a:noFill/>
                  </a:ln>
                  <a:solidFill>
                    <a:schemeClr val="bg1"/>
                  </a:solidFill>
                  <a:effectLst>
                    <a:outerShdw blurRad="50800" dist="38100" dir="2700000" algn="tl" rotWithShape="0">
                      <a:schemeClr val="bg1">
                        <a:lumMod val="85000"/>
                        <a:alpha val="40000"/>
                      </a:schemeClr>
                    </a:outerShdw>
                  </a:effectLst>
                  <a:latin typeface="+mj-ea"/>
                  <a:ea typeface="+mj-ea"/>
                </a:rPr>
                <a:t>目录</a:t>
              </a:r>
              <a:endParaRPr lang="en-US" altLang="zh-CN" sz="6000" dirty="0">
                <a:ln w="9525">
                  <a:noFill/>
                </a:ln>
                <a:solidFill>
                  <a:schemeClr val="bg1"/>
                </a:solidFill>
                <a:effectLst>
                  <a:outerShdw blurRad="50800" dist="38100" dir="2700000" algn="tl" rotWithShape="0">
                    <a:schemeClr val="bg1">
                      <a:lumMod val="85000"/>
                      <a:alpha val="40000"/>
                    </a:schemeClr>
                  </a:outerShdw>
                </a:effectLst>
                <a:latin typeface="+mj-ea"/>
                <a:ea typeface="+mj-ea"/>
              </a:endParaRPr>
            </a:p>
            <a:p>
              <a:pPr algn="ctr"/>
              <a:r>
                <a:rPr lang="en-US" altLang="zh-CN" sz="3600" dirty="0">
                  <a:ln w="9525">
                    <a:noFill/>
                  </a:ln>
                  <a:solidFill>
                    <a:schemeClr val="bg1"/>
                  </a:solidFill>
                  <a:effectLst>
                    <a:outerShdw blurRad="50800" dist="38100" dir="2700000" algn="tl" rotWithShape="0">
                      <a:schemeClr val="bg1">
                        <a:lumMod val="85000"/>
                        <a:alpha val="40000"/>
                      </a:schemeClr>
                    </a:outerShdw>
                  </a:effectLst>
                  <a:latin typeface="+mj-ea"/>
                  <a:ea typeface="+mj-ea"/>
                </a:rPr>
                <a:t>CONTENTS</a:t>
              </a:r>
              <a:endParaRPr lang="zh-CN" altLang="en-US" sz="3600" dirty="0">
                <a:ln w="9525">
                  <a:noFill/>
                </a:ln>
                <a:solidFill>
                  <a:schemeClr val="bg1"/>
                </a:solidFill>
                <a:effectLst>
                  <a:outerShdw blurRad="50800" dist="38100" dir="2700000" algn="tl" rotWithShape="0">
                    <a:schemeClr val="bg1">
                      <a:lumMod val="85000"/>
                      <a:alpha val="40000"/>
                    </a:schemeClr>
                  </a:outerShdw>
                </a:effectLst>
                <a:latin typeface="+mj-ea"/>
                <a:ea typeface="+mj-ea"/>
              </a:endParaRPr>
            </a:p>
          </p:txBody>
        </p:sp>
      </p:grpSp>
      <p:grpSp>
        <p:nvGrpSpPr>
          <p:cNvPr id="4" name="组合 3">
            <a:extLst>
              <a:ext uri="{FF2B5EF4-FFF2-40B4-BE49-F238E27FC236}">
                <a16:creationId xmlns:a16="http://schemas.microsoft.com/office/drawing/2014/main" id="{A16196AA-40E5-DB04-7F14-C69E6292C7B5}"/>
              </a:ext>
            </a:extLst>
          </p:cNvPr>
          <p:cNvGrpSpPr/>
          <p:nvPr/>
        </p:nvGrpSpPr>
        <p:grpSpPr>
          <a:xfrm>
            <a:off x="6181911" y="688859"/>
            <a:ext cx="4544143" cy="646331"/>
            <a:chOff x="6181911" y="1732048"/>
            <a:chExt cx="4544143" cy="646331"/>
          </a:xfrm>
        </p:grpSpPr>
        <p:sp>
          <p:nvSpPr>
            <p:cNvPr id="11" name="矩形: 圆角 10">
              <a:extLst>
                <a:ext uri="{FF2B5EF4-FFF2-40B4-BE49-F238E27FC236}">
                  <a16:creationId xmlns:a16="http://schemas.microsoft.com/office/drawing/2014/main" id="{02BFC44E-DFB6-4DCB-943F-9349A87F7693}"/>
                </a:ext>
              </a:extLst>
            </p:cNvPr>
            <p:cNvSpPr/>
            <p:nvPr/>
          </p:nvSpPr>
          <p:spPr>
            <a:xfrm>
              <a:off x="7000655" y="1732048"/>
              <a:ext cx="3725399" cy="644575"/>
            </a:xfrm>
            <a:prstGeom prst="roundRect">
              <a:avLst/>
            </a:prstGeom>
            <a:noFill/>
            <a:ln w="28575">
              <a:solidFill>
                <a:srgbClr val="447FB1">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a:extLst>
                <a:ext uri="{FF2B5EF4-FFF2-40B4-BE49-F238E27FC236}">
                  <a16:creationId xmlns:a16="http://schemas.microsoft.com/office/drawing/2014/main" id="{DAB5AEE8-D163-43CE-8CBE-17D15D777987}"/>
                </a:ext>
              </a:extLst>
            </p:cNvPr>
            <p:cNvSpPr/>
            <p:nvPr/>
          </p:nvSpPr>
          <p:spPr>
            <a:xfrm>
              <a:off x="7067550" y="1790104"/>
              <a:ext cx="3586163" cy="523220"/>
            </a:xfrm>
            <a:prstGeom prst="roundRect">
              <a:avLst/>
            </a:prstGeom>
            <a:solidFill>
              <a:srgbClr val="356188">
                <a:alpha val="61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a:extLst>
                <a:ext uri="{FF2B5EF4-FFF2-40B4-BE49-F238E27FC236}">
                  <a16:creationId xmlns:a16="http://schemas.microsoft.com/office/drawing/2014/main" id="{AB75708C-221E-4DCE-8C20-5556BCB5694C}"/>
                </a:ext>
              </a:extLst>
            </p:cNvPr>
            <p:cNvSpPr txBox="1">
              <a:spLocks noChangeArrowheads="1"/>
            </p:cNvSpPr>
            <p:nvPr/>
          </p:nvSpPr>
          <p:spPr bwMode="auto">
            <a:xfrm>
              <a:off x="7166090" y="1790104"/>
              <a:ext cx="3307444" cy="523220"/>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2800" dirty="0">
                  <a:ln w="9525">
                    <a:noFill/>
                  </a:ln>
                  <a:solidFill>
                    <a:schemeClr val="bg1"/>
                  </a:solidFill>
                  <a:effectLst>
                    <a:outerShdw blurRad="50800" dist="38100" dir="2700000" algn="tl" rotWithShape="0">
                      <a:schemeClr val="bg1">
                        <a:lumMod val="85000"/>
                        <a:alpha val="40000"/>
                      </a:schemeClr>
                    </a:outerShdw>
                  </a:effectLst>
                  <a:latin typeface="+mj-ea"/>
                  <a:ea typeface="+mj-ea"/>
                </a:rPr>
                <a:t>主要目标</a:t>
              </a:r>
            </a:p>
          </p:txBody>
        </p:sp>
        <p:sp>
          <p:nvSpPr>
            <p:cNvPr id="14" name="文本框 13">
              <a:extLst>
                <a:ext uri="{FF2B5EF4-FFF2-40B4-BE49-F238E27FC236}">
                  <a16:creationId xmlns:a16="http://schemas.microsoft.com/office/drawing/2014/main" id="{3D7BB377-8B9F-4FE4-BCE0-8B0E28C3ED18}"/>
                </a:ext>
              </a:extLst>
            </p:cNvPr>
            <p:cNvSpPr txBox="1">
              <a:spLocks noChangeArrowheads="1"/>
            </p:cNvSpPr>
            <p:nvPr/>
          </p:nvSpPr>
          <p:spPr bwMode="auto">
            <a:xfrm>
              <a:off x="6181911" y="1732048"/>
              <a:ext cx="787913" cy="646331"/>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3600" dirty="0">
                  <a:ln w="9525">
                    <a:noFill/>
                  </a:ln>
                  <a:solidFill>
                    <a:schemeClr val="bg1"/>
                  </a:solidFill>
                  <a:effectLst>
                    <a:outerShdw blurRad="50800" dist="38100" dir="2700000" algn="tl" rotWithShape="0">
                      <a:schemeClr val="bg1">
                        <a:lumMod val="85000"/>
                        <a:alpha val="40000"/>
                      </a:schemeClr>
                    </a:outerShdw>
                  </a:effectLst>
                  <a:latin typeface="+mj-ea"/>
                  <a:ea typeface="+mj-ea"/>
                </a:rPr>
                <a:t>01</a:t>
              </a:r>
              <a:endParaRPr lang="zh-CN" altLang="en-US" sz="3600" dirty="0">
                <a:ln w="9525">
                  <a:noFill/>
                </a:ln>
                <a:solidFill>
                  <a:schemeClr val="bg1"/>
                </a:solidFill>
                <a:effectLst>
                  <a:outerShdw blurRad="50800" dist="38100" dir="2700000" algn="tl" rotWithShape="0">
                    <a:schemeClr val="bg1">
                      <a:lumMod val="85000"/>
                      <a:alpha val="40000"/>
                    </a:schemeClr>
                  </a:outerShdw>
                </a:effectLst>
                <a:latin typeface="+mj-ea"/>
                <a:ea typeface="+mj-ea"/>
              </a:endParaRPr>
            </a:p>
          </p:txBody>
        </p:sp>
      </p:grpSp>
      <p:grpSp>
        <p:nvGrpSpPr>
          <p:cNvPr id="13" name="组合 12">
            <a:extLst>
              <a:ext uri="{FF2B5EF4-FFF2-40B4-BE49-F238E27FC236}">
                <a16:creationId xmlns:a16="http://schemas.microsoft.com/office/drawing/2014/main" id="{F8C69696-C3A3-415A-4253-8106C90F90D5}"/>
              </a:ext>
            </a:extLst>
          </p:cNvPr>
          <p:cNvGrpSpPr/>
          <p:nvPr/>
        </p:nvGrpSpPr>
        <p:grpSpPr>
          <a:xfrm>
            <a:off x="6181911" y="3539789"/>
            <a:ext cx="4544143" cy="646331"/>
            <a:chOff x="6181911" y="4641919"/>
            <a:chExt cx="4544143" cy="646331"/>
          </a:xfrm>
        </p:grpSpPr>
        <p:sp>
          <p:nvSpPr>
            <p:cNvPr id="38" name="矩形: 圆角 37">
              <a:extLst>
                <a:ext uri="{FF2B5EF4-FFF2-40B4-BE49-F238E27FC236}">
                  <a16:creationId xmlns:a16="http://schemas.microsoft.com/office/drawing/2014/main" id="{B5AC72B5-DC5C-4294-81FB-4FC5D805C967}"/>
                </a:ext>
              </a:extLst>
            </p:cNvPr>
            <p:cNvSpPr/>
            <p:nvPr/>
          </p:nvSpPr>
          <p:spPr>
            <a:xfrm>
              <a:off x="7067550" y="4699975"/>
              <a:ext cx="3586163" cy="523220"/>
            </a:xfrm>
            <a:prstGeom prst="roundRect">
              <a:avLst/>
            </a:prstGeom>
            <a:solidFill>
              <a:srgbClr val="356188">
                <a:alpha val="61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圆角 39">
              <a:extLst>
                <a:ext uri="{FF2B5EF4-FFF2-40B4-BE49-F238E27FC236}">
                  <a16:creationId xmlns:a16="http://schemas.microsoft.com/office/drawing/2014/main" id="{0A82EFEA-CDB7-4325-B331-73491D8A43AC}"/>
                </a:ext>
              </a:extLst>
            </p:cNvPr>
            <p:cNvSpPr/>
            <p:nvPr/>
          </p:nvSpPr>
          <p:spPr>
            <a:xfrm>
              <a:off x="7000655" y="4641919"/>
              <a:ext cx="3725399" cy="644575"/>
            </a:xfrm>
            <a:prstGeom prst="roundRect">
              <a:avLst/>
            </a:prstGeom>
            <a:noFill/>
            <a:ln w="28575">
              <a:solidFill>
                <a:srgbClr val="447FB1">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文本框 40">
              <a:extLst>
                <a:ext uri="{FF2B5EF4-FFF2-40B4-BE49-F238E27FC236}">
                  <a16:creationId xmlns:a16="http://schemas.microsoft.com/office/drawing/2014/main" id="{C20AA613-90E1-42A8-8438-2E1102114816}"/>
                </a:ext>
              </a:extLst>
            </p:cNvPr>
            <p:cNvSpPr txBox="1">
              <a:spLocks noChangeArrowheads="1"/>
            </p:cNvSpPr>
            <p:nvPr/>
          </p:nvSpPr>
          <p:spPr bwMode="auto">
            <a:xfrm>
              <a:off x="7166090" y="4699975"/>
              <a:ext cx="3307444" cy="523220"/>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2800" dirty="0">
                  <a:ln w="9525">
                    <a:noFill/>
                  </a:ln>
                  <a:solidFill>
                    <a:schemeClr val="bg1"/>
                  </a:solidFill>
                  <a:effectLst>
                    <a:outerShdw blurRad="50800" dist="38100" dir="2700000" algn="tl" rotWithShape="0">
                      <a:schemeClr val="bg1">
                        <a:lumMod val="85000"/>
                        <a:alpha val="40000"/>
                      </a:schemeClr>
                    </a:outerShdw>
                  </a:effectLst>
                  <a:latin typeface="+mj-ea"/>
                  <a:ea typeface="+mj-ea"/>
                </a:rPr>
                <a:t>不利因素</a:t>
              </a:r>
            </a:p>
          </p:txBody>
        </p:sp>
        <p:sp>
          <p:nvSpPr>
            <p:cNvPr id="42" name="文本框 41">
              <a:extLst>
                <a:ext uri="{FF2B5EF4-FFF2-40B4-BE49-F238E27FC236}">
                  <a16:creationId xmlns:a16="http://schemas.microsoft.com/office/drawing/2014/main" id="{23B60785-F486-435B-97B3-0793A7253007}"/>
                </a:ext>
              </a:extLst>
            </p:cNvPr>
            <p:cNvSpPr txBox="1">
              <a:spLocks noChangeArrowheads="1"/>
            </p:cNvSpPr>
            <p:nvPr/>
          </p:nvSpPr>
          <p:spPr bwMode="auto">
            <a:xfrm>
              <a:off x="6181911" y="4641919"/>
              <a:ext cx="787913" cy="646331"/>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3600" dirty="0">
                  <a:ln w="9525">
                    <a:noFill/>
                  </a:ln>
                  <a:solidFill>
                    <a:schemeClr val="bg1"/>
                  </a:solidFill>
                  <a:effectLst>
                    <a:outerShdw blurRad="50800" dist="38100" dir="2700000" algn="tl" rotWithShape="0">
                      <a:schemeClr val="bg1">
                        <a:lumMod val="85000"/>
                        <a:alpha val="40000"/>
                      </a:schemeClr>
                    </a:outerShdw>
                  </a:effectLst>
                  <a:latin typeface="+mj-ea"/>
                  <a:ea typeface="+mj-ea"/>
                </a:rPr>
                <a:t>04</a:t>
              </a:r>
              <a:endParaRPr lang="zh-CN" altLang="en-US" sz="3600" dirty="0">
                <a:ln w="9525">
                  <a:noFill/>
                </a:ln>
                <a:solidFill>
                  <a:schemeClr val="bg1"/>
                </a:solidFill>
                <a:effectLst>
                  <a:outerShdw blurRad="50800" dist="38100" dir="2700000" algn="tl" rotWithShape="0">
                    <a:schemeClr val="bg1">
                      <a:lumMod val="85000"/>
                      <a:alpha val="40000"/>
                    </a:schemeClr>
                  </a:outerShdw>
                </a:effectLst>
                <a:latin typeface="+mj-ea"/>
                <a:ea typeface="+mj-ea"/>
              </a:endParaRPr>
            </a:p>
          </p:txBody>
        </p:sp>
      </p:grpSp>
      <p:grpSp>
        <p:nvGrpSpPr>
          <p:cNvPr id="8" name="组合 7">
            <a:extLst>
              <a:ext uri="{FF2B5EF4-FFF2-40B4-BE49-F238E27FC236}">
                <a16:creationId xmlns:a16="http://schemas.microsoft.com/office/drawing/2014/main" id="{27DD1B4F-1054-F35C-EF7C-00A7DE33AC03}"/>
              </a:ext>
            </a:extLst>
          </p:cNvPr>
          <p:cNvGrpSpPr/>
          <p:nvPr/>
        </p:nvGrpSpPr>
        <p:grpSpPr>
          <a:xfrm>
            <a:off x="6181911" y="2589479"/>
            <a:ext cx="4544143" cy="646331"/>
            <a:chOff x="6181911" y="3671962"/>
            <a:chExt cx="4544143" cy="646331"/>
          </a:xfrm>
        </p:grpSpPr>
        <p:sp>
          <p:nvSpPr>
            <p:cNvPr id="44" name="矩形: 圆角 43">
              <a:extLst>
                <a:ext uri="{FF2B5EF4-FFF2-40B4-BE49-F238E27FC236}">
                  <a16:creationId xmlns:a16="http://schemas.microsoft.com/office/drawing/2014/main" id="{C69100DD-A4DA-4FAC-A433-9DC3CC3A8BDB}"/>
                </a:ext>
              </a:extLst>
            </p:cNvPr>
            <p:cNvSpPr/>
            <p:nvPr/>
          </p:nvSpPr>
          <p:spPr>
            <a:xfrm>
              <a:off x="7067550" y="3730018"/>
              <a:ext cx="3586163" cy="523220"/>
            </a:xfrm>
            <a:prstGeom prst="roundRect">
              <a:avLst/>
            </a:prstGeom>
            <a:solidFill>
              <a:srgbClr val="356188">
                <a:alpha val="61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圆角 45">
              <a:extLst>
                <a:ext uri="{FF2B5EF4-FFF2-40B4-BE49-F238E27FC236}">
                  <a16:creationId xmlns:a16="http://schemas.microsoft.com/office/drawing/2014/main" id="{38C01D68-715C-4109-A521-D17CFC5BAA90}"/>
                </a:ext>
              </a:extLst>
            </p:cNvPr>
            <p:cNvSpPr/>
            <p:nvPr/>
          </p:nvSpPr>
          <p:spPr>
            <a:xfrm>
              <a:off x="7000655" y="3671962"/>
              <a:ext cx="3725399" cy="644575"/>
            </a:xfrm>
            <a:prstGeom prst="roundRect">
              <a:avLst/>
            </a:prstGeom>
            <a:noFill/>
            <a:ln w="28575">
              <a:solidFill>
                <a:srgbClr val="447FB1">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C945FA0B-48D6-4B52-8A44-D6F285D1B96B}"/>
                </a:ext>
              </a:extLst>
            </p:cNvPr>
            <p:cNvSpPr txBox="1">
              <a:spLocks noChangeArrowheads="1"/>
            </p:cNvSpPr>
            <p:nvPr/>
          </p:nvSpPr>
          <p:spPr bwMode="auto">
            <a:xfrm>
              <a:off x="7166090" y="3730018"/>
              <a:ext cx="3307444" cy="523220"/>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2800" dirty="0">
                  <a:ln w="9525">
                    <a:noFill/>
                  </a:ln>
                  <a:solidFill>
                    <a:schemeClr val="bg1"/>
                  </a:solidFill>
                  <a:effectLst>
                    <a:outerShdw blurRad="50800" dist="38100" dir="2700000" algn="tl" rotWithShape="0">
                      <a:schemeClr val="bg1">
                        <a:lumMod val="85000"/>
                        <a:alpha val="40000"/>
                      </a:schemeClr>
                    </a:outerShdw>
                  </a:effectLst>
                  <a:latin typeface="+mj-ea"/>
                  <a:ea typeface="+mj-ea"/>
                </a:rPr>
                <a:t>有利因素</a:t>
              </a:r>
            </a:p>
          </p:txBody>
        </p:sp>
        <p:sp>
          <p:nvSpPr>
            <p:cNvPr id="48" name="文本框 47">
              <a:extLst>
                <a:ext uri="{FF2B5EF4-FFF2-40B4-BE49-F238E27FC236}">
                  <a16:creationId xmlns:a16="http://schemas.microsoft.com/office/drawing/2014/main" id="{6D286FAC-9633-4A2B-9D36-E02C482BACA2}"/>
                </a:ext>
              </a:extLst>
            </p:cNvPr>
            <p:cNvSpPr txBox="1">
              <a:spLocks noChangeArrowheads="1"/>
            </p:cNvSpPr>
            <p:nvPr/>
          </p:nvSpPr>
          <p:spPr bwMode="auto">
            <a:xfrm>
              <a:off x="6181911" y="3671962"/>
              <a:ext cx="787913" cy="646331"/>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3600" dirty="0">
                  <a:ln w="9525">
                    <a:noFill/>
                  </a:ln>
                  <a:solidFill>
                    <a:schemeClr val="bg1"/>
                  </a:solidFill>
                  <a:effectLst>
                    <a:outerShdw blurRad="50800" dist="38100" dir="2700000" algn="tl" rotWithShape="0">
                      <a:schemeClr val="bg1">
                        <a:lumMod val="85000"/>
                        <a:alpha val="40000"/>
                      </a:schemeClr>
                    </a:outerShdw>
                  </a:effectLst>
                  <a:latin typeface="+mj-ea"/>
                  <a:ea typeface="+mj-ea"/>
                </a:rPr>
                <a:t>03</a:t>
              </a:r>
              <a:endParaRPr lang="zh-CN" altLang="en-US" sz="3600" dirty="0">
                <a:ln w="9525">
                  <a:noFill/>
                </a:ln>
                <a:solidFill>
                  <a:schemeClr val="bg1"/>
                </a:solidFill>
                <a:effectLst>
                  <a:outerShdw blurRad="50800" dist="38100" dir="2700000" algn="tl" rotWithShape="0">
                    <a:schemeClr val="bg1">
                      <a:lumMod val="85000"/>
                      <a:alpha val="40000"/>
                    </a:schemeClr>
                  </a:outerShdw>
                </a:effectLst>
                <a:latin typeface="+mj-ea"/>
                <a:ea typeface="+mj-ea"/>
              </a:endParaRPr>
            </a:p>
          </p:txBody>
        </p:sp>
      </p:grpSp>
      <p:grpSp>
        <p:nvGrpSpPr>
          <p:cNvPr id="7" name="组合 6">
            <a:extLst>
              <a:ext uri="{FF2B5EF4-FFF2-40B4-BE49-F238E27FC236}">
                <a16:creationId xmlns:a16="http://schemas.microsoft.com/office/drawing/2014/main" id="{310D2973-4508-8896-8CF4-B23305047850}"/>
              </a:ext>
            </a:extLst>
          </p:cNvPr>
          <p:cNvGrpSpPr/>
          <p:nvPr/>
        </p:nvGrpSpPr>
        <p:grpSpPr>
          <a:xfrm>
            <a:off x="6181911" y="1639169"/>
            <a:ext cx="4544143" cy="646331"/>
            <a:chOff x="6181911" y="2702005"/>
            <a:chExt cx="4544143" cy="646331"/>
          </a:xfrm>
        </p:grpSpPr>
        <p:sp>
          <p:nvSpPr>
            <p:cNvPr id="50" name="矩形: 圆角 49">
              <a:extLst>
                <a:ext uri="{FF2B5EF4-FFF2-40B4-BE49-F238E27FC236}">
                  <a16:creationId xmlns:a16="http://schemas.microsoft.com/office/drawing/2014/main" id="{6B62CFDA-8860-4A63-A27F-CE0FB0D97384}"/>
                </a:ext>
              </a:extLst>
            </p:cNvPr>
            <p:cNvSpPr/>
            <p:nvPr/>
          </p:nvSpPr>
          <p:spPr>
            <a:xfrm>
              <a:off x="7067550" y="2760061"/>
              <a:ext cx="3586163" cy="523220"/>
            </a:xfrm>
            <a:prstGeom prst="roundRect">
              <a:avLst/>
            </a:prstGeom>
            <a:solidFill>
              <a:srgbClr val="356188">
                <a:alpha val="61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圆角 51">
              <a:extLst>
                <a:ext uri="{FF2B5EF4-FFF2-40B4-BE49-F238E27FC236}">
                  <a16:creationId xmlns:a16="http://schemas.microsoft.com/office/drawing/2014/main" id="{AA3770C4-19BF-4D59-8C81-66A320B30F16}"/>
                </a:ext>
              </a:extLst>
            </p:cNvPr>
            <p:cNvSpPr/>
            <p:nvPr/>
          </p:nvSpPr>
          <p:spPr>
            <a:xfrm>
              <a:off x="7000655" y="2702005"/>
              <a:ext cx="3725399" cy="644575"/>
            </a:xfrm>
            <a:prstGeom prst="roundRect">
              <a:avLst/>
            </a:prstGeom>
            <a:noFill/>
            <a:ln w="28575">
              <a:solidFill>
                <a:srgbClr val="447FB1">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54B8CDB4-CE88-4535-B82F-43C4BCBD152A}"/>
                </a:ext>
              </a:extLst>
            </p:cNvPr>
            <p:cNvSpPr txBox="1">
              <a:spLocks noChangeArrowheads="1"/>
            </p:cNvSpPr>
            <p:nvPr/>
          </p:nvSpPr>
          <p:spPr bwMode="auto">
            <a:xfrm>
              <a:off x="7166090" y="2760061"/>
              <a:ext cx="3307444" cy="523220"/>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2800" dirty="0">
                  <a:ln w="9525">
                    <a:noFill/>
                  </a:ln>
                  <a:solidFill>
                    <a:schemeClr val="bg1"/>
                  </a:solidFill>
                  <a:effectLst>
                    <a:outerShdw blurRad="50800" dist="38100" dir="2700000" algn="tl" rotWithShape="0">
                      <a:schemeClr val="bg1">
                        <a:lumMod val="85000"/>
                        <a:alpha val="40000"/>
                      </a:schemeClr>
                    </a:outerShdw>
                  </a:effectLst>
                  <a:latin typeface="+mj-ea"/>
                  <a:ea typeface="+mj-ea"/>
                </a:rPr>
                <a:t>面临形势</a:t>
              </a:r>
            </a:p>
          </p:txBody>
        </p:sp>
        <p:sp>
          <p:nvSpPr>
            <p:cNvPr id="54" name="文本框 53">
              <a:extLst>
                <a:ext uri="{FF2B5EF4-FFF2-40B4-BE49-F238E27FC236}">
                  <a16:creationId xmlns:a16="http://schemas.microsoft.com/office/drawing/2014/main" id="{A502A4F7-A8BE-4DE0-B150-5AE0B3A75938}"/>
                </a:ext>
              </a:extLst>
            </p:cNvPr>
            <p:cNvSpPr txBox="1">
              <a:spLocks noChangeArrowheads="1"/>
            </p:cNvSpPr>
            <p:nvPr/>
          </p:nvSpPr>
          <p:spPr bwMode="auto">
            <a:xfrm>
              <a:off x="6181911" y="2702005"/>
              <a:ext cx="787913" cy="646331"/>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3600" dirty="0">
                  <a:ln w="9525">
                    <a:noFill/>
                  </a:ln>
                  <a:solidFill>
                    <a:schemeClr val="bg1"/>
                  </a:solidFill>
                  <a:effectLst>
                    <a:outerShdw blurRad="50800" dist="38100" dir="2700000" algn="tl" rotWithShape="0">
                      <a:schemeClr val="bg1">
                        <a:lumMod val="85000"/>
                        <a:alpha val="40000"/>
                      </a:schemeClr>
                    </a:outerShdw>
                  </a:effectLst>
                  <a:latin typeface="+mj-ea"/>
                  <a:ea typeface="+mj-ea"/>
                </a:rPr>
                <a:t>02</a:t>
              </a:r>
              <a:endParaRPr lang="zh-CN" altLang="en-US" sz="3600" dirty="0">
                <a:ln w="9525">
                  <a:noFill/>
                </a:ln>
                <a:solidFill>
                  <a:schemeClr val="bg1"/>
                </a:solidFill>
                <a:effectLst>
                  <a:outerShdw blurRad="50800" dist="38100" dir="2700000" algn="tl" rotWithShape="0">
                    <a:schemeClr val="bg1">
                      <a:lumMod val="85000"/>
                      <a:alpha val="40000"/>
                    </a:schemeClr>
                  </a:outerShdw>
                </a:effectLst>
                <a:latin typeface="+mj-ea"/>
                <a:ea typeface="+mj-ea"/>
              </a:endParaRPr>
            </a:p>
          </p:txBody>
        </p:sp>
      </p:grpSp>
      <p:grpSp>
        <p:nvGrpSpPr>
          <p:cNvPr id="15" name="组合 14">
            <a:extLst>
              <a:ext uri="{FF2B5EF4-FFF2-40B4-BE49-F238E27FC236}">
                <a16:creationId xmlns:a16="http://schemas.microsoft.com/office/drawing/2014/main" id="{D2AC0ADB-7B42-B177-F4DE-06ECDE7A20CC}"/>
              </a:ext>
            </a:extLst>
          </p:cNvPr>
          <p:cNvGrpSpPr/>
          <p:nvPr/>
        </p:nvGrpSpPr>
        <p:grpSpPr>
          <a:xfrm>
            <a:off x="6181911" y="4490099"/>
            <a:ext cx="4544143" cy="646331"/>
            <a:chOff x="6181911" y="4641919"/>
            <a:chExt cx="4544143" cy="646331"/>
          </a:xfrm>
        </p:grpSpPr>
        <p:sp>
          <p:nvSpPr>
            <p:cNvPr id="16" name="矩形: 圆角 15">
              <a:extLst>
                <a:ext uri="{FF2B5EF4-FFF2-40B4-BE49-F238E27FC236}">
                  <a16:creationId xmlns:a16="http://schemas.microsoft.com/office/drawing/2014/main" id="{EEE278E2-F584-F0C4-1138-134DDD9B78AA}"/>
                </a:ext>
              </a:extLst>
            </p:cNvPr>
            <p:cNvSpPr/>
            <p:nvPr/>
          </p:nvSpPr>
          <p:spPr>
            <a:xfrm>
              <a:off x="7067550" y="4699975"/>
              <a:ext cx="3586163" cy="523220"/>
            </a:xfrm>
            <a:prstGeom prst="roundRect">
              <a:avLst/>
            </a:prstGeom>
            <a:solidFill>
              <a:srgbClr val="356188">
                <a:alpha val="61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7A7C8154-1649-E0B3-1674-3BFB229ED032}"/>
                </a:ext>
              </a:extLst>
            </p:cNvPr>
            <p:cNvSpPr/>
            <p:nvPr/>
          </p:nvSpPr>
          <p:spPr>
            <a:xfrm>
              <a:off x="7000655" y="4641919"/>
              <a:ext cx="3725399" cy="644575"/>
            </a:xfrm>
            <a:prstGeom prst="roundRect">
              <a:avLst/>
            </a:prstGeom>
            <a:noFill/>
            <a:ln w="28575">
              <a:solidFill>
                <a:srgbClr val="447FB1">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7E28B079-D1E3-EDF0-3DB8-A0922C0C1104}"/>
                </a:ext>
              </a:extLst>
            </p:cNvPr>
            <p:cNvSpPr txBox="1">
              <a:spLocks noChangeArrowheads="1"/>
            </p:cNvSpPr>
            <p:nvPr/>
          </p:nvSpPr>
          <p:spPr bwMode="auto">
            <a:xfrm>
              <a:off x="7166090" y="4699975"/>
              <a:ext cx="3307444" cy="523220"/>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2800" dirty="0">
                  <a:ln w="9525">
                    <a:noFill/>
                  </a:ln>
                  <a:solidFill>
                    <a:schemeClr val="bg1"/>
                  </a:solidFill>
                  <a:effectLst>
                    <a:outerShdw blurRad="50800" dist="38100" dir="2700000" algn="tl" rotWithShape="0">
                      <a:schemeClr val="bg1">
                        <a:lumMod val="85000"/>
                        <a:alpha val="40000"/>
                      </a:schemeClr>
                    </a:outerShdw>
                  </a:effectLst>
                  <a:latin typeface="+mj-ea"/>
                  <a:ea typeface="+mj-ea"/>
                </a:rPr>
                <a:t>几个阶段</a:t>
              </a:r>
            </a:p>
          </p:txBody>
        </p:sp>
        <p:sp>
          <p:nvSpPr>
            <p:cNvPr id="19" name="文本框 18">
              <a:extLst>
                <a:ext uri="{FF2B5EF4-FFF2-40B4-BE49-F238E27FC236}">
                  <a16:creationId xmlns:a16="http://schemas.microsoft.com/office/drawing/2014/main" id="{2B01B92D-4BF9-C5AC-109A-DDE7AA19A9A4}"/>
                </a:ext>
              </a:extLst>
            </p:cNvPr>
            <p:cNvSpPr txBox="1">
              <a:spLocks noChangeArrowheads="1"/>
            </p:cNvSpPr>
            <p:nvPr/>
          </p:nvSpPr>
          <p:spPr bwMode="auto">
            <a:xfrm>
              <a:off x="6181911" y="4641919"/>
              <a:ext cx="787913" cy="646331"/>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3600" dirty="0">
                  <a:ln w="9525">
                    <a:noFill/>
                  </a:ln>
                  <a:solidFill>
                    <a:schemeClr val="bg1"/>
                  </a:solidFill>
                  <a:effectLst>
                    <a:outerShdw blurRad="50800" dist="38100" dir="2700000" algn="tl" rotWithShape="0">
                      <a:schemeClr val="bg1">
                        <a:lumMod val="85000"/>
                        <a:alpha val="40000"/>
                      </a:schemeClr>
                    </a:outerShdw>
                  </a:effectLst>
                  <a:latin typeface="+mj-ea"/>
                  <a:ea typeface="+mj-ea"/>
                </a:rPr>
                <a:t>05</a:t>
              </a:r>
              <a:endParaRPr lang="zh-CN" altLang="en-US" sz="3600" dirty="0">
                <a:ln w="9525">
                  <a:noFill/>
                </a:ln>
                <a:solidFill>
                  <a:schemeClr val="bg1"/>
                </a:solidFill>
                <a:effectLst>
                  <a:outerShdw blurRad="50800" dist="38100" dir="2700000" algn="tl" rotWithShape="0">
                    <a:schemeClr val="bg1">
                      <a:lumMod val="85000"/>
                      <a:alpha val="40000"/>
                    </a:schemeClr>
                  </a:outerShdw>
                </a:effectLst>
                <a:latin typeface="+mj-ea"/>
                <a:ea typeface="+mj-ea"/>
              </a:endParaRPr>
            </a:p>
          </p:txBody>
        </p:sp>
      </p:grpSp>
      <p:grpSp>
        <p:nvGrpSpPr>
          <p:cNvPr id="20" name="组合 19">
            <a:extLst>
              <a:ext uri="{FF2B5EF4-FFF2-40B4-BE49-F238E27FC236}">
                <a16:creationId xmlns:a16="http://schemas.microsoft.com/office/drawing/2014/main" id="{4F137098-AED9-18FC-B7FA-1C8776DE1B54}"/>
              </a:ext>
            </a:extLst>
          </p:cNvPr>
          <p:cNvGrpSpPr/>
          <p:nvPr/>
        </p:nvGrpSpPr>
        <p:grpSpPr>
          <a:xfrm>
            <a:off x="6181911" y="5440409"/>
            <a:ext cx="4544143" cy="646331"/>
            <a:chOff x="6181911" y="4641919"/>
            <a:chExt cx="4544143" cy="646331"/>
          </a:xfrm>
        </p:grpSpPr>
        <p:sp>
          <p:nvSpPr>
            <p:cNvPr id="21" name="矩形: 圆角 20">
              <a:extLst>
                <a:ext uri="{FF2B5EF4-FFF2-40B4-BE49-F238E27FC236}">
                  <a16:creationId xmlns:a16="http://schemas.microsoft.com/office/drawing/2014/main" id="{93FAF8DE-A549-3103-0051-3B23C454CA6D}"/>
                </a:ext>
              </a:extLst>
            </p:cNvPr>
            <p:cNvSpPr/>
            <p:nvPr/>
          </p:nvSpPr>
          <p:spPr>
            <a:xfrm>
              <a:off x="7067550" y="4699975"/>
              <a:ext cx="3586163" cy="523220"/>
            </a:xfrm>
            <a:prstGeom prst="roundRect">
              <a:avLst/>
            </a:prstGeom>
            <a:solidFill>
              <a:srgbClr val="356188">
                <a:alpha val="61000"/>
              </a:srgb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圆角 21">
              <a:extLst>
                <a:ext uri="{FF2B5EF4-FFF2-40B4-BE49-F238E27FC236}">
                  <a16:creationId xmlns:a16="http://schemas.microsoft.com/office/drawing/2014/main" id="{3AEC2F4F-F95D-8F79-CD7E-62952F43C0C1}"/>
                </a:ext>
              </a:extLst>
            </p:cNvPr>
            <p:cNvSpPr/>
            <p:nvPr/>
          </p:nvSpPr>
          <p:spPr>
            <a:xfrm>
              <a:off x="7000655" y="4641919"/>
              <a:ext cx="3725399" cy="644575"/>
            </a:xfrm>
            <a:prstGeom prst="roundRect">
              <a:avLst/>
            </a:prstGeom>
            <a:noFill/>
            <a:ln w="28575">
              <a:solidFill>
                <a:srgbClr val="447FB1">
                  <a:alpha val="57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4A134ED8-0C06-F21D-84FB-A1FFE6FB1896}"/>
                </a:ext>
              </a:extLst>
            </p:cNvPr>
            <p:cNvSpPr txBox="1">
              <a:spLocks noChangeArrowheads="1"/>
            </p:cNvSpPr>
            <p:nvPr/>
          </p:nvSpPr>
          <p:spPr bwMode="auto">
            <a:xfrm>
              <a:off x="7166090" y="4699975"/>
              <a:ext cx="3307444" cy="523220"/>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2800" dirty="0">
                  <a:ln w="9525">
                    <a:noFill/>
                  </a:ln>
                  <a:solidFill>
                    <a:schemeClr val="bg1"/>
                  </a:solidFill>
                  <a:effectLst>
                    <a:outerShdw blurRad="50800" dist="38100" dir="2700000" algn="tl" rotWithShape="0">
                      <a:schemeClr val="bg1">
                        <a:lumMod val="85000"/>
                        <a:alpha val="40000"/>
                      </a:schemeClr>
                    </a:outerShdw>
                  </a:effectLst>
                  <a:latin typeface="+mj-ea"/>
                  <a:ea typeface="+mj-ea"/>
                </a:rPr>
                <a:t>战略思想</a:t>
              </a:r>
            </a:p>
          </p:txBody>
        </p:sp>
        <p:sp>
          <p:nvSpPr>
            <p:cNvPr id="24" name="文本框 23">
              <a:extLst>
                <a:ext uri="{FF2B5EF4-FFF2-40B4-BE49-F238E27FC236}">
                  <a16:creationId xmlns:a16="http://schemas.microsoft.com/office/drawing/2014/main" id="{90073522-9F87-FAA4-9373-3DA5E09B9ACD}"/>
                </a:ext>
              </a:extLst>
            </p:cNvPr>
            <p:cNvSpPr txBox="1">
              <a:spLocks noChangeArrowheads="1"/>
            </p:cNvSpPr>
            <p:nvPr/>
          </p:nvSpPr>
          <p:spPr bwMode="auto">
            <a:xfrm>
              <a:off x="6181911" y="4641919"/>
              <a:ext cx="787913" cy="646331"/>
            </a:xfrm>
            <a:prstGeom prst="rect">
              <a:avLst/>
            </a:prstGeom>
            <a:noFill/>
            <a:ln>
              <a:noFill/>
            </a:ln>
          </p:spPr>
          <p:txBody>
            <a:bodyPr wrap="square">
              <a:spAutoFit/>
            </a:bodyPr>
            <a:lstStyle>
              <a:lvl1pPr/>
              <a:lvl2pPr marL="742950" indent="-285750"/>
              <a:lvl3pPr/>
              <a:lvl4pPr/>
              <a:lvl5pPr/>
              <a:lvl6pPr/>
              <a:lvl7pPr/>
              <a:lvl8pPr/>
              <a:lvl9pPr/>
            </a:lstStyle>
            <a:p>
              <a:pPr algn="ctr"/>
              <a:r>
                <a:rPr lang="en-US" altLang="zh-CN" sz="3600" dirty="0">
                  <a:ln w="9525">
                    <a:noFill/>
                  </a:ln>
                  <a:solidFill>
                    <a:schemeClr val="bg1"/>
                  </a:solidFill>
                  <a:effectLst>
                    <a:outerShdw blurRad="50800" dist="38100" dir="2700000" algn="tl" rotWithShape="0">
                      <a:schemeClr val="bg1">
                        <a:lumMod val="85000"/>
                        <a:alpha val="40000"/>
                      </a:schemeClr>
                    </a:outerShdw>
                  </a:effectLst>
                  <a:latin typeface="+mj-ea"/>
                  <a:ea typeface="+mj-ea"/>
                </a:rPr>
                <a:t>06</a:t>
              </a:r>
              <a:endParaRPr lang="zh-CN" altLang="en-US" sz="3600" dirty="0">
                <a:ln w="9525">
                  <a:noFill/>
                </a:ln>
                <a:solidFill>
                  <a:schemeClr val="bg1"/>
                </a:solidFill>
                <a:effectLst>
                  <a:outerShdw blurRad="50800" dist="38100" dir="2700000" algn="tl" rotWithShape="0">
                    <a:schemeClr val="bg1">
                      <a:lumMod val="85000"/>
                      <a:alpha val="40000"/>
                    </a:schemeClr>
                  </a:outerShdw>
                </a:effectLst>
                <a:latin typeface="+mj-ea"/>
                <a:ea typeface="+mj-ea"/>
              </a:endParaRPr>
            </a:p>
          </p:txBody>
        </p:sp>
      </p:grpSp>
    </p:spTree>
    <p:extLst>
      <p:ext uri="{BB962C8B-B14F-4D97-AF65-F5344CB8AC3E}">
        <p14:creationId xmlns:p14="http://schemas.microsoft.com/office/powerpoint/2010/main" val="3940734944"/>
      </p:ext>
    </p:extLst>
  </p:cSld>
  <p:clrMapOvr>
    <a:masterClrMapping/>
  </p:clrMapOvr>
  <p:transition spd="slow" advTm="8000">
    <p:push/>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1355C4-BFFF-4264-9BA7-A97356EFBAA3}"/>
              </a:ext>
            </a:extLst>
          </p:cNvPr>
          <p:cNvSpPr txBox="1"/>
          <p:nvPr/>
        </p:nvSpPr>
        <p:spPr>
          <a:xfrm>
            <a:off x="5290455" y="1404401"/>
            <a:ext cx="1611091" cy="830997"/>
          </a:xfrm>
          <a:prstGeom prst="rect">
            <a:avLst/>
          </a:prstGeom>
          <a:noFill/>
        </p:spPr>
        <p:txBody>
          <a:bodyPr wrap="square" rtlCol="0">
            <a:spAutoFit/>
          </a:bodyPr>
          <a:lstStyle/>
          <a:p>
            <a:pPr algn="ctr"/>
            <a:r>
              <a:rPr lang="en-US" altLang="zh-CN" sz="4800" b="1" dirty="0">
                <a:ln>
                  <a:solidFill>
                    <a:schemeClr val="bg1"/>
                  </a:solidFill>
                </a:ln>
                <a:solidFill>
                  <a:srgbClr val="041321"/>
                </a:solidFill>
                <a:latin typeface="+mj-ea"/>
                <a:ea typeface="+mj-ea"/>
              </a:rPr>
              <a:t>04</a:t>
            </a:r>
          </a:p>
        </p:txBody>
      </p:sp>
      <p:sp>
        <p:nvSpPr>
          <p:cNvPr id="12" name="文本框 11">
            <a:extLst>
              <a:ext uri="{FF2B5EF4-FFF2-40B4-BE49-F238E27FC236}">
                <a16:creationId xmlns:a16="http://schemas.microsoft.com/office/drawing/2014/main" id="{A6E48227-087E-453D-9BEA-19D0116208DC}"/>
              </a:ext>
            </a:extLst>
          </p:cNvPr>
          <p:cNvSpPr txBox="1"/>
          <p:nvPr/>
        </p:nvSpPr>
        <p:spPr>
          <a:xfrm>
            <a:off x="5363025" y="2052298"/>
            <a:ext cx="1611091" cy="369332"/>
          </a:xfrm>
          <a:prstGeom prst="rect">
            <a:avLst/>
          </a:prstGeom>
          <a:noFill/>
        </p:spPr>
        <p:txBody>
          <a:bodyPr wrap="square" rtlCol="0">
            <a:spAutoFit/>
          </a:bodyPr>
          <a:lstStyle/>
          <a:p>
            <a:pPr algn="ctr"/>
            <a:r>
              <a:rPr lang="en-US" altLang="zh-CN" b="1" dirty="0">
                <a:ln>
                  <a:solidFill>
                    <a:schemeClr val="bg1"/>
                  </a:solidFill>
                </a:ln>
                <a:solidFill>
                  <a:srgbClr val="041321"/>
                </a:solidFill>
                <a:latin typeface="+mj-ea"/>
                <a:ea typeface="+mj-ea"/>
              </a:rPr>
              <a:t>PART  FOUR</a:t>
            </a:r>
            <a:endParaRPr lang="zh-CN" altLang="en-US" sz="1050" b="1" dirty="0">
              <a:ln>
                <a:solidFill>
                  <a:schemeClr val="bg1"/>
                </a:solidFill>
              </a:ln>
              <a:solidFill>
                <a:srgbClr val="041321"/>
              </a:solidFill>
              <a:latin typeface="+mj-ea"/>
              <a:ea typeface="+mj-ea"/>
            </a:endParaRPr>
          </a:p>
        </p:txBody>
      </p:sp>
      <p:sp>
        <p:nvSpPr>
          <p:cNvPr id="17" name="文本框 16">
            <a:extLst>
              <a:ext uri="{FF2B5EF4-FFF2-40B4-BE49-F238E27FC236}">
                <a16:creationId xmlns:a16="http://schemas.microsoft.com/office/drawing/2014/main" id="{EB8DE6C4-8B4E-49EC-AB99-7EA2575CBF8E}"/>
              </a:ext>
            </a:extLst>
          </p:cNvPr>
          <p:cNvSpPr txBox="1">
            <a:spLocks noChangeArrowheads="1"/>
          </p:cNvSpPr>
          <p:nvPr/>
        </p:nvSpPr>
        <p:spPr bwMode="auto">
          <a:xfrm>
            <a:off x="4325443" y="31366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不利因素</a:t>
            </a:r>
          </a:p>
        </p:txBody>
      </p:sp>
    </p:spTree>
    <p:extLst>
      <p:ext uri="{BB962C8B-B14F-4D97-AF65-F5344CB8AC3E}">
        <p14:creationId xmlns:p14="http://schemas.microsoft.com/office/powerpoint/2010/main" val="2788663946"/>
      </p:ext>
    </p:extLst>
  </p:cSld>
  <p:clrMapOvr>
    <a:masterClrMapping/>
  </p:clrMapOvr>
  <mc:AlternateContent xmlns:mc="http://schemas.openxmlformats.org/markup-compatibility/2006" xmlns:p14="http://schemas.microsoft.com/office/powerpoint/2010/main">
    <mc:Choice Requires="p14">
      <p:transition spd="slow" p14:dur="1500" advTm="2500">
        <p:random/>
      </p:transition>
    </mc:Choice>
    <mc:Fallback xmlns="">
      <p:transition spd="slow" advTm="2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227" fill="hold">
                                          <p:stCondLst>
                                            <p:cond delay="0"/>
                                          </p:stCondLst>
                                        </p:cTn>
                                        <p:tgtEl>
                                          <p:spTgt spid="8"/>
                                        </p:tgtEl>
                                        <p:attrNameLst>
                                          <p:attrName>style.rotation</p:attrName>
                                        </p:attrNameLst>
                                      </p:cBhvr>
                                      <p:to>
                                        <p:strVal val="-45.0"/>
                                      </p:to>
                                    </p:set>
                                    <p:anim calcmode="lin" valueType="num">
                                      <p:cBhvr>
                                        <p:cTn id="8" dur="227" fill="hold">
                                          <p:stCondLst>
                                            <p:cond delay="227"/>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8"/>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2"/>
                                        </p:tgtEl>
                                      </p:cBhvr>
                                    </p:animEffect>
                                  </p:childTnLst>
                                </p:cTn>
                              </p:par>
                            </p:childTnLst>
                          </p:cTn>
                        </p:par>
                        <p:par>
                          <p:cTn id="20" fill="hold">
                            <p:stCondLst>
                              <p:cond delay="160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圆角矩形 11"/>
          <p:cNvSpPr/>
          <p:nvPr/>
        </p:nvSpPr>
        <p:spPr>
          <a:xfrm>
            <a:off x="2189848" y="2018030"/>
            <a:ext cx="1440446" cy="533400"/>
          </a:xfrm>
          <a:prstGeom prst="roundRect">
            <a:avLst/>
          </a:prstGeom>
          <a:no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dirty="0"/>
              <a:t>机制不完善</a:t>
            </a:r>
          </a:p>
        </p:txBody>
      </p:sp>
      <p:sp>
        <p:nvSpPr>
          <p:cNvPr id="9" name="椭圆 8"/>
          <p:cNvSpPr/>
          <p:nvPr/>
        </p:nvSpPr>
        <p:spPr>
          <a:xfrm>
            <a:off x="4680585" y="2551430"/>
            <a:ext cx="2830830" cy="2853690"/>
          </a:xfrm>
          <a:prstGeom prst="ellipse">
            <a:avLst/>
          </a:prstGeom>
          <a:noFill/>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chemeClr val="bg1"/>
                </a:solidFill>
                <a:latin typeface="方正风雅宋简体" panose="02000000000000000000" charset="-122"/>
                <a:ea typeface="方正风雅宋简体" panose="02000000000000000000" charset="-122"/>
              </a:rPr>
              <a:t>六大</a:t>
            </a:r>
          </a:p>
          <a:p>
            <a:pPr algn="ctr"/>
            <a:r>
              <a:rPr lang="zh-CN" altLang="en-US" sz="3200" dirty="0">
                <a:solidFill>
                  <a:schemeClr val="bg1"/>
                </a:solidFill>
                <a:latin typeface="方正风雅宋简体" panose="02000000000000000000" charset="-122"/>
                <a:ea typeface="方正风雅宋简体" panose="02000000000000000000" charset="-122"/>
              </a:rPr>
              <a:t>不利因素</a:t>
            </a:r>
          </a:p>
        </p:txBody>
      </p:sp>
      <p:sp>
        <p:nvSpPr>
          <p:cNvPr id="10" name="文本框 9"/>
          <p:cNvSpPr txBox="1"/>
          <p:nvPr/>
        </p:nvSpPr>
        <p:spPr>
          <a:xfrm>
            <a:off x="4680585" y="315278"/>
            <a:ext cx="3283267" cy="400110"/>
          </a:xfrm>
          <a:prstGeom prst="rect">
            <a:avLst/>
          </a:prstGeom>
          <a:noFill/>
        </p:spPr>
        <p:txBody>
          <a:bodyPr wrap="square" rtlCol="0">
            <a:spAutoFit/>
          </a:bodyPr>
          <a:lstStyle/>
          <a:p>
            <a:r>
              <a:rPr lang="zh-CN" altLang="en-US" sz="2000" dirty="0">
                <a:solidFill>
                  <a:schemeClr val="bg1"/>
                </a:solidFill>
                <a:latin typeface="方正风雅宋简体" panose="02000000000000000000" charset="-122"/>
                <a:ea typeface="方正风雅宋简体" panose="02000000000000000000" charset="-122"/>
              </a:rPr>
              <a:t>技术创新过程中的不利因素</a:t>
            </a:r>
          </a:p>
        </p:txBody>
      </p:sp>
      <p:sp>
        <p:nvSpPr>
          <p:cNvPr id="2" name="圆角矩形 11">
            <a:extLst>
              <a:ext uri="{FF2B5EF4-FFF2-40B4-BE49-F238E27FC236}">
                <a16:creationId xmlns:a16="http://schemas.microsoft.com/office/drawing/2014/main" id="{1AFEE028-A0BB-91FF-618C-9E654CB3BBBC}"/>
              </a:ext>
            </a:extLst>
          </p:cNvPr>
          <p:cNvSpPr/>
          <p:nvPr/>
        </p:nvSpPr>
        <p:spPr>
          <a:xfrm>
            <a:off x="1847294" y="3518535"/>
            <a:ext cx="1440446" cy="533400"/>
          </a:xfrm>
          <a:prstGeom prst="roundRect">
            <a:avLst/>
          </a:prstGeom>
          <a:no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buClrTx/>
              <a:buSzTx/>
              <a:buFontTx/>
            </a:pPr>
            <a:r>
              <a:rPr lang="zh-CN" altLang="en-US" dirty="0">
                <a:sym typeface="+mn-ea"/>
              </a:rPr>
              <a:t>意识不成熟</a:t>
            </a:r>
          </a:p>
        </p:txBody>
      </p:sp>
      <p:sp>
        <p:nvSpPr>
          <p:cNvPr id="3" name="圆角矩形 11">
            <a:extLst>
              <a:ext uri="{FF2B5EF4-FFF2-40B4-BE49-F238E27FC236}">
                <a16:creationId xmlns:a16="http://schemas.microsoft.com/office/drawing/2014/main" id="{D923BF08-C0EE-A343-BAB0-880D2535F922}"/>
              </a:ext>
            </a:extLst>
          </p:cNvPr>
          <p:cNvSpPr/>
          <p:nvPr/>
        </p:nvSpPr>
        <p:spPr>
          <a:xfrm>
            <a:off x="2380853" y="5021262"/>
            <a:ext cx="1440446" cy="533400"/>
          </a:xfrm>
          <a:prstGeom prst="roundRect">
            <a:avLst/>
          </a:prstGeom>
          <a:no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buClrTx/>
              <a:buSzTx/>
              <a:buFontTx/>
            </a:pPr>
            <a:r>
              <a:rPr lang="zh-CN" altLang="en-US" dirty="0">
                <a:sym typeface="+mn-ea"/>
              </a:rPr>
              <a:t>转化不到位</a:t>
            </a:r>
          </a:p>
        </p:txBody>
      </p:sp>
      <p:sp>
        <p:nvSpPr>
          <p:cNvPr id="5" name="圆角矩形 11">
            <a:extLst>
              <a:ext uri="{FF2B5EF4-FFF2-40B4-BE49-F238E27FC236}">
                <a16:creationId xmlns:a16="http://schemas.microsoft.com/office/drawing/2014/main" id="{EE46F1C0-4F41-CF9F-7393-C2C626E88EC5}"/>
              </a:ext>
            </a:extLst>
          </p:cNvPr>
          <p:cNvSpPr/>
          <p:nvPr/>
        </p:nvSpPr>
        <p:spPr>
          <a:xfrm>
            <a:off x="8816524" y="5118100"/>
            <a:ext cx="1440446" cy="533400"/>
          </a:xfrm>
          <a:prstGeom prst="roundRect">
            <a:avLst/>
          </a:prstGeom>
          <a:no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buClrTx/>
              <a:buSzTx/>
              <a:buFontTx/>
            </a:pPr>
            <a:r>
              <a:rPr lang="zh-CN" altLang="en-US" dirty="0">
                <a:sym typeface="+mn-ea"/>
              </a:rPr>
              <a:t>市场不完全</a:t>
            </a:r>
          </a:p>
        </p:txBody>
      </p:sp>
      <p:sp>
        <p:nvSpPr>
          <p:cNvPr id="6" name="圆角矩形 11">
            <a:extLst>
              <a:ext uri="{FF2B5EF4-FFF2-40B4-BE49-F238E27FC236}">
                <a16:creationId xmlns:a16="http://schemas.microsoft.com/office/drawing/2014/main" id="{4F1B3046-0D1C-7CFC-CB89-09838428E7C5}"/>
              </a:ext>
            </a:extLst>
          </p:cNvPr>
          <p:cNvSpPr/>
          <p:nvPr/>
        </p:nvSpPr>
        <p:spPr>
          <a:xfrm>
            <a:off x="9116689" y="3529203"/>
            <a:ext cx="1440446" cy="533400"/>
          </a:xfrm>
          <a:prstGeom prst="roundRect">
            <a:avLst/>
          </a:prstGeom>
          <a:no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buClrTx/>
              <a:buSzTx/>
              <a:buFontTx/>
            </a:pPr>
            <a:r>
              <a:rPr lang="zh-CN" altLang="en-US" dirty="0">
                <a:sym typeface="+mn-ea"/>
              </a:rPr>
              <a:t>人才不充分</a:t>
            </a:r>
          </a:p>
        </p:txBody>
      </p:sp>
      <p:sp>
        <p:nvSpPr>
          <p:cNvPr id="8" name="圆角矩形 11">
            <a:extLst>
              <a:ext uri="{FF2B5EF4-FFF2-40B4-BE49-F238E27FC236}">
                <a16:creationId xmlns:a16="http://schemas.microsoft.com/office/drawing/2014/main" id="{EB2B49CE-C3D7-D2EC-771D-8FD8B5F142AA}"/>
              </a:ext>
            </a:extLst>
          </p:cNvPr>
          <p:cNvSpPr/>
          <p:nvPr/>
        </p:nvSpPr>
        <p:spPr>
          <a:xfrm>
            <a:off x="8865921" y="2084705"/>
            <a:ext cx="1440446" cy="533400"/>
          </a:xfrm>
          <a:prstGeom prst="roundRect">
            <a:avLst/>
          </a:prstGeom>
          <a:no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lvl="0" algn="ctr">
              <a:buClrTx/>
              <a:buSzTx/>
              <a:buFontTx/>
            </a:pPr>
            <a:r>
              <a:rPr lang="zh-CN" altLang="en-US" dirty="0">
                <a:sym typeface="+mn-ea"/>
              </a:rPr>
              <a:t>资金不充足</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7A69E1-BFAD-B181-4D3B-90241F09C16D}"/>
              </a:ext>
            </a:extLst>
          </p:cNvPr>
          <p:cNvGrpSpPr/>
          <p:nvPr/>
        </p:nvGrpSpPr>
        <p:grpSpPr>
          <a:xfrm>
            <a:off x="1214585" y="615315"/>
            <a:ext cx="3015615" cy="5627370"/>
            <a:chOff x="358140" y="1181735"/>
            <a:chExt cx="3015615" cy="5627370"/>
          </a:xfrm>
        </p:grpSpPr>
        <p:sp>
          <p:nvSpPr>
            <p:cNvPr id="3" name="圆角矩形 1">
              <a:extLst>
                <a:ext uri="{FF2B5EF4-FFF2-40B4-BE49-F238E27FC236}">
                  <a16:creationId xmlns:a16="http://schemas.microsoft.com/office/drawing/2014/main" id="{00D8CA4D-913F-A63A-5A04-29A45D06A205}"/>
                </a:ext>
              </a:extLst>
            </p:cNvPr>
            <p:cNvSpPr/>
            <p:nvPr/>
          </p:nvSpPr>
          <p:spPr>
            <a:xfrm>
              <a:off x="358140" y="1181735"/>
              <a:ext cx="3015615" cy="56273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B5A4FD2-AD26-36BA-2643-6BA05E5F81C5}"/>
                </a:ext>
              </a:extLst>
            </p:cNvPr>
            <p:cNvSpPr txBox="1"/>
            <p:nvPr/>
          </p:nvSpPr>
          <p:spPr>
            <a:xfrm>
              <a:off x="1174115" y="1473835"/>
              <a:ext cx="1383665" cy="368300"/>
            </a:xfrm>
            <a:prstGeom prst="rect">
              <a:avLst/>
            </a:prstGeom>
            <a:noFill/>
          </p:spPr>
          <p:txBody>
            <a:bodyPr wrap="square" rtlCol="0">
              <a:spAutoFit/>
            </a:bodyPr>
            <a:lstStyle/>
            <a:p>
              <a:r>
                <a:rPr lang="zh-CN" altLang="en-US" dirty="0">
                  <a:solidFill>
                    <a:schemeClr val="bg1"/>
                  </a:solidFill>
                </a:rPr>
                <a:t>机制不完善</a:t>
              </a:r>
            </a:p>
          </p:txBody>
        </p:sp>
        <p:sp>
          <p:nvSpPr>
            <p:cNvPr id="5" name="文本框 4">
              <a:extLst>
                <a:ext uri="{FF2B5EF4-FFF2-40B4-BE49-F238E27FC236}">
                  <a16:creationId xmlns:a16="http://schemas.microsoft.com/office/drawing/2014/main" id="{4F45A763-BBA3-C0BC-5AB6-89478F2D13DD}"/>
                </a:ext>
              </a:extLst>
            </p:cNvPr>
            <p:cNvSpPr txBox="1"/>
            <p:nvPr/>
          </p:nvSpPr>
          <p:spPr>
            <a:xfrm>
              <a:off x="643255" y="1920240"/>
              <a:ext cx="2605405" cy="4769485"/>
            </a:xfrm>
            <a:prstGeom prst="rect">
              <a:avLst/>
            </a:prstGeom>
            <a:noFill/>
          </p:spPr>
          <p:txBody>
            <a:bodyPr wrap="square" rtlCol="0">
              <a:spAutoFit/>
            </a:bodyPr>
            <a:lstStyle/>
            <a:p>
              <a:r>
                <a:rPr lang="zh-CN" altLang="en-US" sz="1600" dirty="0">
                  <a:solidFill>
                    <a:schemeClr val="bg1"/>
                  </a:solidFill>
                </a:rPr>
                <a:t>企业技术创新法律体系不完备。参考文献显示，法制环境是大企业技术创新的主要障得，且中小企业的技术创新相对于大企业来讲处于人才、资金、市场的劣势，更需要完善的法律保护体系来加以保护。虽然我国颁布了《中华人民共和国中小企业促进法》,但该法规中涉及鼓励中小企业技术创新的条款较少,只有三条,且实质性鼓励较少。同时现有的法规对知识产权的保护力度也十分薄弱,技术市场的正常秩序得不到很好维护,创新者的正当权益也很难得到妥善保护。</a:t>
              </a:r>
            </a:p>
          </p:txBody>
        </p:sp>
      </p:grpSp>
      <p:grpSp>
        <p:nvGrpSpPr>
          <p:cNvPr id="6" name="组合 5">
            <a:extLst>
              <a:ext uri="{FF2B5EF4-FFF2-40B4-BE49-F238E27FC236}">
                <a16:creationId xmlns:a16="http://schemas.microsoft.com/office/drawing/2014/main" id="{FC8ED64C-A6A4-7190-B5EB-1D6E8F3FCDCD}"/>
              </a:ext>
            </a:extLst>
          </p:cNvPr>
          <p:cNvGrpSpPr/>
          <p:nvPr/>
        </p:nvGrpSpPr>
        <p:grpSpPr>
          <a:xfrm>
            <a:off x="7961800" y="615315"/>
            <a:ext cx="3015615" cy="5627370"/>
            <a:chOff x="4510405" y="1181735"/>
            <a:chExt cx="3015615" cy="5627370"/>
          </a:xfrm>
        </p:grpSpPr>
        <p:sp>
          <p:nvSpPr>
            <p:cNvPr id="7" name="圆角矩形 4">
              <a:extLst>
                <a:ext uri="{FF2B5EF4-FFF2-40B4-BE49-F238E27FC236}">
                  <a16:creationId xmlns:a16="http://schemas.microsoft.com/office/drawing/2014/main" id="{F7F22DF0-67BF-17D5-B72A-28E54572A0FE}"/>
                </a:ext>
              </a:extLst>
            </p:cNvPr>
            <p:cNvSpPr/>
            <p:nvPr>
              <p:custDataLst>
                <p:tags r:id="rId1"/>
              </p:custDataLst>
            </p:nvPr>
          </p:nvSpPr>
          <p:spPr>
            <a:xfrm>
              <a:off x="4510405" y="1181735"/>
              <a:ext cx="3015615" cy="56273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932DFA9-E890-CCB7-F652-DE1D2F03FFF5}"/>
                </a:ext>
              </a:extLst>
            </p:cNvPr>
            <p:cNvSpPr txBox="1"/>
            <p:nvPr>
              <p:custDataLst>
                <p:tags r:id="rId2"/>
              </p:custDataLst>
            </p:nvPr>
          </p:nvSpPr>
          <p:spPr>
            <a:xfrm>
              <a:off x="5326380" y="1600835"/>
              <a:ext cx="1383665" cy="368300"/>
            </a:xfrm>
            <a:prstGeom prst="rect">
              <a:avLst/>
            </a:prstGeom>
            <a:noFill/>
          </p:spPr>
          <p:txBody>
            <a:bodyPr wrap="square" rtlCol="0">
              <a:spAutoFit/>
            </a:bodyPr>
            <a:lstStyle/>
            <a:p>
              <a:r>
                <a:rPr lang="zh-CN" altLang="en-US" dirty="0">
                  <a:solidFill>
                    <a:schemeClr val="bg1"/>
                  </a:solidFill>
                </a:rPr>
                <a:t>意识不成熟</a:t>
              </a:r>
            </a:p>
          </p:txBody>
        </p:sp>
        <p:sp>
          <p:nvSpPr>
            <p:cNvPr id="9" name="文本框 8">
              <a:extLst>
                <a:ext uri="{FF2B5EF4-FFF2-40B4-BE49-F238E27FC236}">
                  <a16:creationId xmlns:a16="http://schemas.microsoft.com/office/drawing/2014/main" id="{057DFF53-3E1D-619A-1BF6-F0C66F69D7C9}"/>
                </a:ext>
              </a:extLst>
            </p:cNvPr>
            <p:cNvSpPr txBox="1"/>
            <p:nvPr/>
          </p:nvSpPr>
          <p:spPr>
            <a:xfrm>
              <a:off x="4734560" y="1969135"/>
              <a:ext cx="2683510" cy="4030980"/>
            </a:xfrm>
            <a:prstGeom prst="rect">
              <a:avLst/>
            </a:prstGeom>
            <a:noFill/>
          </p:spPr>
          <p:txBody>
            <a:bodyPr wrap="square" rtlCol="0">
              <a:spAutoFit/>
            </a:bodyPr>
            <a:lstStyle/>
            <a:p>
              <a:r>
                <a:rPr lang="zh-CN" altLang="en-US" sz="1600" dirty="0">
                  <a:solidFill>
                    <a:schemeClr val="bg1"/>
                  </a:solidFill>
                </a:rPr>
                <a:t>企业的社会负担重,经营环境不规范，企业家缺乏创新的动力。另一方面,企业自身一旦形成较为完善的技术系统,就会产生一种抗变革的核心刚性，包括投入不足、转换成本过高以及技术体系中的人员对已掌握的技术方式和知识的使用惰性，而且越是技术基础薄弱的企业这方面的表现越明显。他们往往认为中小企业没有能力和必要去面对创新风险，这从另一方面又影响了中小企业的经营者进行技术创新的积极性与能力。</a:t>
              </a:r>
            </a:p>
          </p:txBody>
        </p:sp>
      </p:grpSp>
    </p:spTree>
    <p:extLst>
      <p:ext uri="{BB962C8B-B14F-4D97-AF65-F5344CB8AC3E}">
        <p14:creationId xmlns:p14="http://schemas.microsoft.com/office/powerpoint/2010/main" val="1261477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7A69E1-BFAD-B181-4D3B-90241F09C16D}"/>
              </a:ext>
            </a:extLst>
          </p:cNvPr>
          <p:cNvGrpSpPr/>
          <p:nvPr/>
        </p:nvGrpSpPr>
        <p:grpSpPr>
          <a:xfrm>
            <a:off x="1214585" y="615315"/>
            <a:ext cx="3015615" cy="5627370"/>
            <a:chOff x="358140" y="1181735"/>
            <a:chExt cx="3015615" cy="5627370"/>
          </a:xfrm>
        </p:grpSpPr>
        <p:sp>
          <p:nvSpPr>
            <p:cNvPr id="3" name="圆角矩形 1">
              <a:extLst>
                <a:ext uri="{FF2B5EF4-FFF2-40B4-BE49-F238E27FC236}">
                  <a16:creationId xmlns:a16="http://schemas.microsoft.com/office/drawing/2014/main" id="{00D8CA4D-913F-A63A-5A04-29A45D06A205}"/>
                </a:ext>
              </a:extLst>
            </p:cNvPr>
            <p:cNvSpPr/>
            <p:nvPr/>
          </p:nvSpPr>
          <p:spPr>
            <a:xfrm>
              <a:off x="358140" y="1181735"/>
              <a:ext cx="3015615" cy="56273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B5A4FD2-AD26-36BA-2643-6BA05E5F81C5}"/>
                </a:ext>
              </a:extLst>
            </p:cNvPr>
            <p:cNvSpPr txBox="1"/>
            <p:nvPr/>
          </p:nvSpPr>
          <p:spPr>
            <a:xfrm>
              <a:off x="1174115" y="1473835"/>
              <a:ext cx="1383665" cy="368300"/>
            </a:xfrm>
            <a:prstGeom prst="rect">
              <a:avLst/>
            </a:prstGeom>
            <a:noFill/>
          </p:spPr>
          <p:txBody>
            <a:bodyPr wrap="square" rtlCol="0">
              <a:spAutoFit/>
            </a:bodyPr>
            <a:lstStyle/>
            <a:p>
              <a:r>
                <a:rPr lang="zh-CN" altLang="en-US" dirty="0">
                  <a:solidFill>
                    <a:schemeClr val="bg1"/>
                  </a:solidFill>
                </a:rPr>
                <a:t>转化不到位</a:t>
              </a:r>
            </a:p>
          </p:txBody>
        </p:sp>
        <p:sp>
          <p:nvSpPr>
            <p:cNvPr id="5" name="文本框 4">
              <a:extLst>
                <a:ext uri="{FF2B5EF4-FFF2-40B4-BE49-F238E27FC236}">
                  <a16:creationId xmlns:a16="http://schemas.microsoft.com/office/drawing/2014/main" id="{4F45A763-BBA3-C0BC-5AB6-89478F2D13DD}"/>
                </a:ext>
              </a:extLst>
            </p:cNvPr>
            <p:cNvSpPr txBox="1"/>
            <p:nvPr/>
          </p:nvSpPr>
          <p:spPr>
            <a:xfrm>
              <a:off x="643255" y="1920240"/>
              <a:ext cx="2605405" cy="4401205"/>
            </a:xfrm>
            <a:prstGeom prst="rect">
              <a:avLst/>
            </a:prstGeom>
            <a:noFill/>
          </p:spPr>
          <p:txBody>
            <a:bodyPr wrap="square" rtlCol="0">
              <a:spAutoFit/>
            </a:bodyPr>
            <a:lstStyle/>
            <a:p>
              <a:r>
                <a:rPr lang="zh-CN" altLang="en-US" sz="2000" dirty="0">
                  <a:solidFill>
                    <a:schemeClr val="bg1"/>
                  </a:solidFill>
                </a:rPr>
                <a:t>目前我国企业的技术吸纳能力还不强，特别是学习能力和集成应用能力更是缺乏，而集成应用能力的缺乏反过来又制约其信息搜索和获取能力、评价和选择能力的提升。技术吸纳能力不强直接影响高校科研成果在企业能否成功转化，因此，技术吸纳能力不强技术创新受打压的重要因素。</a:t>
              </a:r>
            </a:p>
          </p:txBody>
        </p:sp>
      </p:grpSp>
      <p:grpSp>
        <p:nvGrpSpPr>
          <p:cNvPr id="6" name="组合 5">
            <a:extLst>
              <a:ext uri="{FF2B5EF4-FFF2-40B4-BE49-F238E27FC236}">
                <a16:creationId xmlns:a16="http://schemas.microsoft.com/office/drawing/2014/main" id="{FC8ED64C-A6A4-7190-B5EB-1D6E8F3FCDCD}"/>
              </a:ext>
            </a:extLst>
          </p:cNvPr>
          <p:cNvGrpSpPr/>
          <p:nvPr/>
        </p:nvGrpSpPr>
        <p:grpSpPr>
          <a:xfrm>
            <a:off x="7961800" y="615315"/>
            <a:ext cx="3015615" cy="5627370"/>
            <a:chOff x="4510405" y="1181735"/>
            <a:chExt cx="3015615" cy="5627370"/>
          </a:xfrm>
        </p:grpSpPr>
        <p:sp>
          <p:nvSpPr>
            <p:cNvPr id="7" name="圆角矩形 4">
              <a:extLst>
                <a:ext uri="{FF2B5EF4-FFF2-40B4-BE49-F238E27FC236}">
                  <a16:creationId xmlns:a16="http://schemas.microsoft.com/office/drawing/2014/main" id="{F7F22DF0-67BF-17D5-B72A-28E54572A0FE}"/>
                </a:ext>
              </a:extLst>
            </p:cNvPr>
            <p:cNvSpPr/>
            <p:nvPr>
              <p:custDataLst>
                <p:tags r:id="rId1"/>
              </p:custDataLst>
            </p:nvPr>
          </p:nvSpPr>
          <p:spPr>
            <a:xfrm>
              <a:off x="4510405" y="1181735"/>
              <a:ext cx="3015615" cy="56273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932DFA9-E890-CCB7-F652-DE1D2F03FFF5}"/>
                </a:ext>
              </a:extLst>
            </p:cNvPr>
            <p:cNvSpPr txBox="1"/>
            <p:nvPr>
              <p:custDataLst>
                <p:tags r:id="rId2"/>
              </p:custDataLst>
            </p:nvPr>
          </p:nvSpPr>
          <p:spPr>
            <a:xfrm>
              <a:off x="5326380" y="1600835"/>
              <a:ext cx="1383665" cy="368300"/>
            </a:xfrm>
            <a:prstGeom prst="rect">
              <a:avLst/>
            </a:prstGeom>
            <a:noFill/>
          </p:spPr>
          <p:txBody>
            <a:bodyPr wrap="square" rtlCol="0">
              <a:spAutoFit/>
            </a:bodyPr>
            <a:lstStyle/>
            <a:p>
              <a:r>
                <a:rPr lang="zh-CN" altLang="en-US" dirty="0">
                  <a:solidFill>
                    <a:schemeClr val="bg1"/>
                  </a:solidFill>
                </a:rPr>
                <a:t>资金不充足</a:t>
              </a:r>
            </a:p>
          </p:txBody>
        </p:sp>
        <p:sp>
          <p:nvSpPr>
            <p:cNvPr id="9" name="文本框 8">
              <a:extLst>
                <a:ext uri="{FF2B5EF4-FFF2-40B4-BE49-F238E27FC236}">
                  <a16:creationId xmlns:a16="http://schemas.microsoft.com/office/drawing/2014/main" id="{057DFF53-3E1D-619A-1BF6-F0C66F69D7C9}"/>
                </a:ext>
              </a:extLst>
            </p:cNvPr>
            <p:cNvSpPr txBox="1"/>
            <p:nvPr/>
          </p:nvSpPr>
          <p:spPr>
            <a:xfrm>
              <a:off x="4734560" y="1969135"/>
              <a:ext cx="2683510" cy="4278094"/>
            </a:xfrm>
            <a:prstGeom prst="rect">
              <a:avLst/>
            </a:prstGeom>
            <a:noFill/>
          </p:spPr>
          <p:txBody>
            <a:bodyPr wrap="square" rtlCol="0">
              <a:spAutoFit/>
            </a:bodyPr>
            <a:lstStyle/>
            <a:p>
              <a:r>
                <a:rPr lang="zh-CN" altLang="en-US" sz="1600" dirty="0">
                  <a:solidFill>
                    <a:schemeClr val="bg1"/>
                  </a:solidFill>
                </a:rPr>
                <a:t>部分企业由于创业时间短、自有资金先天不足、规模小、资信程度低、自身积累薄弱、抗风险能力低等因素 造成融资困难，中小企业融资承担着更大的资金成本和风险 ，一般难以满足商业银行的信贷标准，而且由于中小企业的资产有限，缺乏贷款所需的抵押财产，因而其获得银行贷款的困难较大，即使得到也多是短期资本且数频有限。目前我国缺乏适应中小型信贷需求特点的贷款担保或保险体制</a:t>
              </a:r>
              <a:r>
                <a:rPr lang="en-US" altLang="zh-CN" sz="1600" dirty="0">
                  <a:solidFill>
                    <a:schemeClr val="bg1"/>
                  </a:solidFill>
                </a:rPr>
                <a:t>,</a:t>
              </a:r>
              <a:r>
                <a:rPr lang="zh-CN" altLang="en-US" sz="1600" dirty="0">
                  <a:solidFill>
                    <a:schemeClr val="bg1"/>
                  </a:solidFill>
                </a:rPr>
                <a:t>证券市场融资门槛很高，中小企业难以达到上市的标准。</a:t>
              </a:r>
            </a:p>
          </p:txBody>
        </p:sp>
      </p:grpSp>
    </p:spTree>
    <p:extLst>
      <p:ext uri="{BB962C8B-B14F-4D97-AF65-F5344CB8AC3E}">
        <p14:creationId xmlns:p14="http://schemas.microsoft.com/office/powerpoint/2010/main" val="5463185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FC7A69E1-BFAD-B181-4D3B-90241F09C16D}"/>
              </a:ext>
            </a:extLst>
          </p:cNvPr>
          <p:cNvGrpSpPr/>
          <p:nvPr/>
        </p:nvGrpSpPr>
        <p:grpSpPr>
          <a:xfrm>
            <a:off x="1214585" y="615315"/>
            <a:ext cx="3015615" cy="5627370"/>
            <a:chOff x="358140" y="1181735"/>
            <a:chExt cx="3015615" cy="5627370"/>
          </a:xfrm>
        </p:grpSpPr>
        <p:sp>
          <p:nvSpPr>
            <p:cNvPr id="3" name="圆角矩形 1">
              <a:extLst>
                <a:ext uri="{FF2B5EF4-FFF2-40B4-BE49-F238E27FC236}">
                  <a16:creationId xmlns:a16="http://schemas.microsoft.com/office/drawing/2014/main" id="{00D8CA4D-913F-A63A-5A04-29A45D06A205}"/>
                </a:ext>
              </a:extLst>
            </p:cNvPr>
            <p:cNvSpPr/>
            <p:nvPr/>
          </p:nvSpPr>
          <p:spPr>
            <a:xfrm>
              <a:off x="358140" y="1181735"/>
              <a:ext cx="3015615" cy="56273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9B5A4FD2-AD26-36BA-2643-6BA05E5F81C5}"/>
                </a:ext>
              </a:extLst>
            </p:cNvPr>
            <p:cNvSpPr txBox="1"/>
            <p:nvPr/>
          </p:nvSpPr>
          <p:spPr>
            <a:xfrm>
              <a:off x="1174115" y="1473835"/>
              <a:ext cx="1383665" cy="368300"/>
            </a:xfrm>
            <a:prstGeom prst="rect">
              <a:avLst/>
            </a:prstGeom>
            <a:noFill/>
          </p:spPr>
          <p:txBody>
            <a:bodyPr wrap="square" rtlCol="0">
              <a:spAutoFit/>
            </a:bodyPr>
            <a:lstStyle/>
            <a:p>
              <a:r>
                <a:rPr lang="zh-CN" altLang="en-US" dirty="0">
                  <a:solidFill>
                    <a:schemeClr val="bg1"/>
                  </a:solidFill>
                </a:rPr>
                <a:t>人才不充分</a:t>
              </a:r>
            </a:p>
          </p:txBody>
        </p:sp>
        <p:sp>
          <p:nvSpPr>
            <p:cNvPr id="5" name="文本框 4">
              <a:extLst>
                <a:ext uri="{FF2B5EF4-FFF2-40B4-BE49-F238E27FC236}">
                  <a16:creationId xmlns:a16="http://schemas.microsoft.com/office/drawing/2014/main" id="{4F45A763-BBA3-C0BC-5AB6-89478F2D13DD}"/>
                </a:ext>
              </a:extLst>
            </p:cNvPr>
            <p:cNvSpPr txBox="1"/>
            <p:nvPr/>
          </p:nvSpPr>
          <p:spPr>
            <a:xfrm>
              <a:off x="643255" y="1920240"/>
              <a:ext cx="2605405" cy="4293483"/>
            </a:xfrm>
            <a:prstGeom prst="rect">
              <a:avLst/>
            </a:prstGeom>
            <a:noFill/>
          </p:spPr>
          <p:txBody>
            <a:bodyPr wrap="square" rtlCol="0">
              <a:spAutoFit/>
            </a:bodyPr>
            <a:lstStyle/>
            <a:p>
              <a:r>
                <a:rPr lang="zh-CN" altLang="en-US" sz="2100" dirty="0">
                  <a:solidFill>
                    <a:schemeClr val="bg1"/>
                  </a:solidFill>
                </a:rPr>
                <a:t>大部分企业综合实力、福利待遇和科研条件相对较差，难以吸引和留住高水平的技术人才。同时</a:t>
              </a:r>
              <a:r>
                <a:rPr lang="en-US" altLang="zh-CN" sz="2100" dirty="0">
                  <a:solidFill>
                    <a:schemeClr val="bg1"/>
                  </a:solidFill>
                </a:rPr>
                <a:t>,</a:t>
              </a:r>
              <a:r>
                <a:rPr lang="zh-CN" altLang="en-US" sz="2100" dirty="0">
                  <a:solidFill>
                    <a:schemeClr val="bg1"/>
                  </a:solidFill>
                </a:rPr>
                <a:t>企业本身人才制度的安排未能充分运用现有的人力资源，有些企业没有制定企业发展的人才战略规划，对人才不重视，这使得企业留不住人才人才短缺的现象日益严重。</a:t>
              </a:r>
            </a:p>
          </p:txBody>
        </p:sp>
      </p:grpSp>
      <p:grpSp>
        <p:nvGrpSpPr>
          <p:cNvPr id="6" name="组合 5">
            <a:extLst>
              <a:ext uri="{FF2B5EF4-FFF2-40B4-BE49-F238E27FC236}">
                <a16:creationId xmlns:a16="http://schemas.microsoft.com/office/drawing/2014/main" id="{FC8ED64C-A6A4-7190-B5EB-1D6E8F3FCDCD}"/>
              </a:ext>
            </a:extLst>
          </p:cNvPr>
          <p:cNvGrpSpPr/>
          <p:nvPr/>
        </p:nvGrpSpPr>
        <p:grpSpPr>
          <a:xfrm>
            <a:off x="7961800" y="615315"/>
            <a:ext cx="3015615" cy="5627370"/>
            <a:chOff x="4510405" y="1181735"/>
            <a:chExt cx="3015615" cy="5627370"/>
          </a:xfrm>
        </p:grpSpPr>
        <p:sp>
          <p:nvSpPr>
            <p:cNvPr id="7" name="圆角矩形 4">
              <a:extLst>
                <a:ext uri="{FF2B5EF4-FFF2-40B4-BE49-F238E27FC236}">
                  <a16:creationId xmlns:a16="http://schemas.microsoft.com/office/drawing/2014/main" id="{F7F22DF0-67BF-17D5-B72A-28E54572A0FE}"/>
                </a:ext>
              </a:extLst>
            </p:cNvPr>
            <p:cNvSpPr/>
            <p:nvPr>
              <p:custDataLst>
                <p:tags r:id="rId1"/>
              </p:custDataLst>
            </p:nvPr>
          </p:nvSpPr>
          <p:spPr>
            <a:xfrm>
              <a:off x="4510405" y="1181735"/>
              <a:ext cx="3015615" cy="562737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3932DFA9-E890-CCB7-F652-DE1D2F03FFF5}"/>
                </a:ext>
              </a:extLst>
            </p:cNvPr>
            <p:cNvSpPr txBox="1"/>
            <p:nvPr>
              <p:custDataLst>
                <p:tags r:id="rId2"/>
              </p:custDataLst>
            </p:nvPr>
          </p:nvSpPr>
          <p:spPr>
            <a:xfrm>
              <a:off x="5326380" y="1600835"/>
              <a:ext cx="1383665" cy="368300"/>
            </a:xfrm>
            <a:prstGeom prst="rect">
              <a:avLst/>
            </a:prstGeom>
            <a:noFill/>
          </p:spPr>
          <p:txBody>
            <a:bodyPr wrap="square" rtlCol="0">
              <a:spAutoFit/>
            </a:bodyPr>
            <a:lstStyle/>
            <a:p>
              <a:r>
                <a:rPr lang="zh-CN" altLang="en-US" dirty="0">
                  <a:solidFill>
                    <a:schemeClr val="bg1"/>
                  </a:solidFill>
                </a:rPr>
                <a:t>市场不完全</a:t>
              </a:r>
            </a:p>
          </p:txBody>
        </p:sp>
        <p:sp>
          <p:nvSpPr>
            <p:cNvPr id="9" name="文本框 8">
              <a:extLst>
                <a:ext uri="{FF2B5EF4-FFF2-40B4-BE49-F238E27FC236}">
                  <a16:creationId xmlns:a16="http://schemas.microsoft.com/office/drawing/2014/main" id="{057DFF53-3E1D-619A-1BF6-F0C66F69D7C9}"/>
                </a:ext>
              </a:extLst>
            </p:cNvPr>
            <p:cNvSpPr txBox="1"/>
            <p:nvPr/>
          </p:nvSpPr>
          <p:spPr>
            <a:xfrm>
              <a:off x="4734560" y="1969135"/>
              <a:ext cx="2683510" cy="4524315"/>
            </a:xfrm>
            <a:prstGeom prst="rect">
              <a:avLst/>
            </a:prstGeom>
            <a:noFill/>
          </p:spPr>
          <p:txBody>
            <a:bodyPr wrap="square" rtlCol="0">
              <a:spAutoFit/>
            </a:bodyPr>
            <a:lstStyle/>
            <a:p>
              <a:r>
                <a:rPr lang="zh-CN" altLang="en-US" sz="2400" dirty="0">
                  <a:solidFill>
                    <a:schemeClr val="bg1"/>
                  </a:solidFill>
                </a:rPr>
                <a:t>由于市场经济存在市场失灵的“盲区”，市场机制对企业技术创新活动的调节存在明显缺陷，导致企业出于不平等的市场竞争中。政府在市场中的宏观调控作用存在缺陷，市场秩序与规则不够公平、规范、有序。</a:t>
              </a:r>
            </a:p>
          </p:txBody>
        </p:sp>
      </p:grpSp>
    </p:spTree>
    <p:extLst>
      <p:ext uri="{BB962C8B-B14F-4D97-AF65-F5344CB8AC3E}">
        <p14:creationId xmlns:p14="http://schemas.microsoft.com/office/powerpoint/2010/main" val="21459019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custDataLst>
              <p:tags r:id="rId1"/>
            </p:custDataLst>
          </p:nvPr>
        </p:nvPicPr>
        <p:blipFill>
          <a:blip r:embed="rId4">
            <a:extLst>
              <a:ext uri="{28A0092B-C50C-407E-A947-70E740481C1C}">
                <a14:useLocalDpi xmlns:a14="http://schemas.microsoft.com/office/drawing/2010/main" val="0"/>
              </a:ext>
            </a:extLst>
          </a:blip>
          <a:srcRect/>
          <a:stretch/>
        </p:blipFill>
        <p:spPr>
          <a:xfrm>
            <a:off x="4289998" y="1203325"/>
            <a:ext cx="7963024" cy="3248660"/>
          </a:xfrm>
          <a:prstGeom prst="rect">
            <a:avLst/>
          </a:prstGeom>
        </p:spPr>
      </p:pic>
      <p:sp>
        <p:nvSpPr>
          <p:cNvPr id="5" name="文本框 4"/>
          <p:cNvSpPr txBox="1"/>
          <p:nvPr/>
        </p:nvSpPr>
        <p:spPr>
          <a:xfrm>
            <a:off x="213360" y="1203325"/>
            <a:ext cx="4119880" cy="3415030"/>
          </a:xfrm>
          <a:prstGeom prst="rect">
            <a:avLst/>
          </a:prstGeom>
          <a:noFill/>
        </p:spPr>
        <p:txBody>
          <a:bodyPr wrap="square" rtlCol="0">
            <a:spAutoFit/>
          </a:bodyPr>
          <a:lstStyle/>
          <a:p>
            <a:r>
              <a:rPr lang="zh-CN" altLang="en-US" dirty="0">
                <a:solidFill>
                  <a:schemeClr val="bg1"/>
                </a:solidFill>
              </a:rPr>
              <a:t>其中，最重要的不利因素是</a:t>
            </a:r>
            <a:r>
              <a:rPr lang="zh-CN" altLang="en-US" dirty="0">
                <a:solidFill>
                  <a:srgbClr val="FF0000"/>
                </a:solidFill>
              </a:rPr>
              <a:t>人才不充分</a:t>
            </a:r>
            <a:r>
              <a:rPr lang="zh-CN" altLang="en-US" dirty="0"/>
              <a:t>和</a:t>
            </a:r>
            <a:r>
              <a:rPr lang="zh-CN" altLang="en-US" dirty="0">
                <a:solidFill>
                  <a:srgbClr val="FF0000"/>
                </a:solidFill>
              </a:rPr>
              <a:t>技术不成熟</a:t>
            </a:r>
            <a:r>
              <a:rPr lang="zh-CN" altLang="en-US" dirty="0">
                <a:solidFill>
                  <a:schemeClr val="bg1"/>
                </a:solidFill>
              </a:rPr>
              <a:t>。根据参考文献中的问卷结果显示，不同企业的技术创新主要障碍因素不同。阻碍技术创新的主要因素是</a:t>
            </a:r>
            <a:r>
              <a:rPr lang="zh-CN" altLang="en-US" dirty="0">
                <a:solidFill>
                  <a:srgbClr val="FF0000"/>
                </a:solidFill>
              </a:rPr>
              <a:t>人才与技术创新能力问题</a:t>
            </a:r>
            <a:r>
              <a:rPr lang="zh-CN" altLang="en-US" dirty="0">
                <a:solidFill>
                  <a:schemeClr val="bg1"/>
                </a:solidFill>
              </a:rPr>
              <a:t>。其中,食品烟草和饮料制造业、纺织业和服装业、化工原料及制品制造业、机械制造业、电气及电子产品制造业5个行业将人才问题视为阻碍技术创新的首位因素；石油加工及炼焦业、医药制造业、矿物加</a:t>
            </a:r>
            <a:r>
              <a:rPr lang="zh-CN" altLang="en-US" dirty="0">
                <a:solidFill>
                  <a:schemeClr val="bg1"/>
                </a:solidFill>
                <a:sym typeface="+mn-ea"/>
              </a:rPr>
              <a:t>工和金属制品业、交通运输设备制造业4个行业将技术创新能力视为阻碍技术</a:t>
            </a:r>
            <a:endParaRPr lang="zh-CN" altLang="en-US" dirty="0">
              <a:solidFill>
                <a:schemeClr val="bg1"/>
              </a:solidFill>
            </a:endParaRPr>
          </a:p>
        </p:txBody>
      </p:sp>
      <p:sp>
        <p:nvSpPr>
          <p:cNvPr id="6" name="文本框 5"/>
          <p:cNvSpPr txBox="1"/>
          <p:nvPr/>
        </p:nvSpPr>
        <p:spPr>
          <a:xfrm>
            <a:off x="213360" y="4516755"/>
            <a:ext cx="11189335" cy="1753235"/>
          </a:xfrm>
          <a:prstGeom prst="rect">
            <a:avLst/>
          </a:prstGeom>
          <a:noFill/>
        </p:spPr>
        <p:txBody>
          <a:bodyPr wrap="square" rtlCol="0">
            <a:spAutoFit/>
          </a:bodyPr>
          <a:lstStyle/>
          <a:p>
            <a:r>
              <a:rPr lang="zh-CN" altLang="en-US" dirty="0">
                <a:solidFill>
                  <a:schemeClr val="bg1"/>
                </a:solidFill>
                <a:sym typeface="+mn-ea"/>
              </a:rPr>
              <a:t>创新的首位因素；而橡胶和塑料制造业、其他制造业将回收期、造纸和印刷业将融资视为阻碍技术创新的首位因素。在各个行业中,石油加工及炼焦业平均各项得分最高,表现出这个行业比较保守的心态,而其中分数最高的是风险和能力项，说明这两项对该行业的技术创新障得最大，食品烟草和饮料业则是各项得分最低的行业,而该行业也是技术创新率较高的行业,可以看出除了人才因素相对比较重要之外,其他因素基本上对其技术创新没有什么阻碍作用。不同产业内部应该都比较欢迎技术创新,因为内部抵制的分数普遍都不高。</a:t>
            </a:r>
            <a:endParaRPr lang="zh-CN" altLang="en-US" dirty="0">
              <a:solidFill>
                <a:schemeClr val="bg1"/>
              </a:solidFill>
            </a:endParaRPr>
          </a:p>
          <a:p>
            <a:endParaRPr lang="zh-CN" altLang="en-US" dirty="0">
              <a:solidFill>
                <a:schemeClr val="bg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1355C4-BFFF-4264-9BA7-A97356EFBAA3}"/>
              </a:ext>
            </a:extLst>
          </p:cNvPr>
          <p:cNvSpPr txBox="1"/>
          <p:nvPr/>
        </p:nvSpPr>
        <p:spPr>
          <a:xfrm>
            <a:off x="5290455" y="1404401"/>
            <a:ext cx="1611091" cy="830997"/>
          </a:xfrm>
          <a:prstGeom prst="rect">
            <a:avLst/>
          </a:prstGeom>
          <a:noFill/>
        </p:spPr>
        <p:txBody>
          <a:bodyPr wrap="square" rtlCol="0">
            <a:spAutoFit/>
          </a:bodyPr>
          <a:lstStyle/>
          <a:p>
            <a:pPr algn="ctr"/>
            <a:r>
              <a:rPr lang="en-US" altLang="zh-CN" sz="4800" b="1" dirty="0">
                <a:ln>
                  <a:solidFill>
                    <a:schemeClr val="bg1"/>
                  </a:solidFill>
                </a:ln>
                <a:solidFill>
                  <a:srgbClr val="041321"/>
                </a:solidFill>
                <a:latin typeface="+mj-ea"/>
                <a:ea typeface="+mj-ea"/>
              </a:rPr>
              <a:t>05</a:t>
            </a:r>
          </a:p>
        </p:txBody>
      </p:sp>
      <p:sp>
        <p:nvSpPr>
          <p:cNvPr id="12" name="文本框 11">
            <a:extLst>
              <a:ext uri="{FF2B5EF4-FFF2-40B4-BE49-F238E27FC236}">
                <a16:creationId xmlns:a16="http://schemas.microsoft.com/office/drawing/2014/main" id="{A6E48227-087E-453D-9BEA-19D0116208DC}"/>
              </a:ext>
            </a:extLst>
          </p:cNvPr>
          <p:cNvSpPr txBox="1"/>
          <p:nvPr/>
        </p:nvSpPr>
        <p:spPr>
          <a:xfrm>
            <a:off x="5363025" y="2052298"/>
            <a:ext cx="1611091" cy="369332"/>
          </a:xfrm>
          <a:prstGeom prst="rect">
            <a:avLst/>
          </a:prstGeom>
          <a:noFill/>
        </p:spPr>
        <p:txBody>
          <a:bodyPr wrap="square" rtlCol="0">
            <a:spAutoFit/>
          </a:bodyPr>
          <a:lstStyle/>
          <a:p>
            <a:pPr algn="ctr"/>
            <a:r>
              <a:rPr lang="en-US" altLang="zh-CN" b="1" dirty="0">
                <a:ln>
                  <a:solidFill>
                    <a:schemeClr val="bg1"/>
                  </a:solidFill>
                </a:ln>
                <a:solidFill>
                  <a:srgbClr val="041321"/>
                </a:solidFill>
                <a:latin typeface="+mj-ea"/>
                <a:ea typeface="+mj-ea"/>
              </a:rPr>
              <a:t>PART  FIVE</a:t>
            </a:r>
            <a:endParaRPr lang="zh-CN" altLang="en-US" sz="1050" b="1" dirty="0">
              <a:ln>
                <a:solidFill>
                  <a:schemeClr val="bg1"/>
                </a:solidFill>
              </a:ln>
              <a:solidFill>
                <a:srgbClr val="041321"/>
              </a:solidFill>
              <a:latin typeface="+mj-ea"/>
              <a:ea typeface="+mj-ea"/>
            </a:endParaRPr>
          </a:p>
        </p:txBody>
      </p:sp>
      <p:sp>
        <p:nvSpPr>
          <p:cNvPr id="17" name="文本框 16">
            <a:extLst>
              <a:ext uri="{FF2B5EF4-FFF2-40B4-BE49-F238E27FC236}">
                <a16:creationId xmlns:a16="http://schemas.microsoft.com/office/drawing/2014/main" id="{EB8DE6C4-8B4E-49EC-AB99-7EA2575CBF8E}"/>
              </a:ext>
            </a:extLst>
          </p:cNvPr>
          <p:cNvSpPr txBox="1">
            <a:spLocks noChangeArrowheads="1"/>
          </p:cNvSpPr>
          <p:nvPr/>
        </p:nvSpPr>
        <p:spPr bwMode="auto">
          <a:xfrm>
            <a:off x="4325443" y="31366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几个阶段</a:t>
            </a:r>
          </a:p>
        </p:txBody>
      </p:sp>
    </p:spTree>
    <p:extLst>
      <p:ext uri="{BB962C8B-B14F-4D97-AF65-F5344CB8AC3E}">
        <p14:creationId xmlns:p14="http://schemas.microsoft.com/office/powerpoint/2010/main" val="1358580092"/>
      </p:ext>
    </p:extLst>
  </p:cSld>
  <p:clrMapOvr>
    <a:masterClrMapping/>
  </p:clrMapOvr>
  <mc:AlternateContent xmlns:mc="http://schemas.openxmlformats.org/markup-compatibility/2006" xmlns:p14="http://schemas.microsoft.com/office/powerpoint/2010/main">
    <mc:Choice Requires="p14">
      <p:transition spd="slow" p14:dur="1500" advTm="2500">
        <p:random/>
      </p:transition>
    </mc:Choice>
    <mc:Fallback xmlns="">
      <p:transition spd="slow" advTm="2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227" fill="hold">
                                          <p:stCondLst>
                                            <p:cond delay="0"/>
                                          </p:stCondLst>
                                        </p:cTn>
                                        <p:tgtEl>
                                          <p:spTgt spid="8"/>
                                        </p:tgtEl>
                                        <p:attrNameLst>
                                          <p:attrName>style.rotation</p:attrName>
                                        </p:attrNameLst>
                                      </p:cBhvr>
                                      <p:to>
                                        <p:strVal val="-45.0"/>
                                      </p:to>
                                    </p:set>
                                    <p:anim calcmode="lin" valueType="num">
                                      <p:cBhvr>
                                        <p:cTn id="8" dur="227" fill="hold">
                                          <p:stCondLst>
                                            <p:cond delay="227"/>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8"/>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2"/>
                                        </p:tgtEl>
                                      </p:cBhvr>
                                    </p:animEffect>
                                  </p:childTnLst>
                                </p:cTn>
                              </p:par>
                            </p:childTnLst>
                          </p:cTn>
                        </p:par>
                        <p:par>
                          <p:cTn id="20" fill="hold">
                            <p:stCondLst>
                              <p:cond delay="160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EBE042-FD76-433B-AD1A-D60D69ADC277}"/>
              </a:ext>
            </a:extLst>
          </p:cNvPr>
          <p:cNvSpPr>
            <a:spLocks noGrp="1"/>
          </p:cNvSpPr>
          <p:nvPr>
            <p:ph type="title"/>
          </p:nvPr>
        </p:nvSpPr>
        <p:spPr/>
        <p:txBody>
          <a:bodyPr/>
          <a:lstStyle/>
          <a:p>
            <a:r>
              <a:rPr lang="zh-CN" altLang="en-US" dirty="0">
                <a:solidFill>
                  <a:schemeClr val="bg1"/>
                </a:solidFill>
              </a:rPr>
              <a:t>技术对经济发展的作用</a:t>
            </a:r>
          </a:p>
        </p:txBody>
      </p:sp>
      <p:sp>
        <p:nvSpPr>
          <p:cNvPr id="3" name="内容占位符 2">
            <a:extLst>
              <a:ext uri="{FF2B5EF4-FFF2-40B4-BE49-F238E27FC236}">
                <a16:creationId xmlns:a16="http://schemas.microsoft.com/office/drawing/2014/main" id="{E099AFB0-DD4A-485B-9E23-6DF96D691904}"/>
              </a:ext>
            </a:extLst>
          </p:cNvPr>
          <p:cNvSpPr>
            <a:spLocks noGrp="1"/>
          </p:cNvSpPr>
          <p:nvPr>
            <p:ph idx="1"/>
          </p:nvPr>
        </p:nvSpPr>
        <p:spPr/>
        <p:txBody>
          <a:bodyPr/>
          <a:lstStyle/>
          <a:p>
            <a:r>
              <a:rPr lang="zh-CN" altLang="en-US" dirty="0">
                <a:solidFill>
                  <a:schemeClr val="bg1"/>
                </a:solidFill>
              </a:rPr>
              <a:t>中国经济进入新发展阶段，新发展理念有五个关键词，创新、协调、绿色、开放、共享。新发展理念五个关键词排在第一位的是创新，纵观人类经济发展历史，促进经济增长、改善生活水平，最根本的因素是技术进步。</a:t>
            </a:r>
          </a:p>
          <a:p>
            <a:endParaRPr lang="zh-CN" altLang="en-US" dirty="0">
              <a:solidFill>
                <a:schemeClr val="bg1"/>
              </a:solidFill>
            </a:endParaRPr>
          </a:p>
          <a:p>
            <a:r>
              <a:rPr lang="zh-CN" altLang="en-US" dirty="0">
                <a:solidFill>
                  <a:schemeClr val="bg1"/>
                </a:solidFill>
              </a:rPr>
              <a:t>在过去，人们认为技术进步是外生的，是某些偶然因素导致的。现在越来越多的人认为技术进步本身是内生的，是人们的创新活动带来的，所以科技创新或者更广范围的，包括经济模式创新是促进技术进步、促进经济增长、提升我们生活水平的根本力量。</a:t>
            </a:r>
          </a:p>
        </p:txBody>
      </p:sp>
    </p:spTree>
    <p:extLst>
      <p:ext uri="{BB962C8B-B14F-4D97-AF65-F5344CB8AC3E}">
        <p14:creationId xmlns:p14="http://schemas.microsoft.com/office/powerpoint/2010/main" val="3671766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88C6E8-6ACF-408B-A61F-78C488F5ED87}"/>
              </a:ext>
            </a:extLst>
          </p:cNvPr>
          <p:cNvSpPr>
            <a:spLocks noGrp="1"/>
          </p:cNvSpPr>
          <p:nvPr>
            <p:ph type="title"/>
          </p:nvPr>
        </p:nvSpPr>
        <p:spPr/>
        <p:txBody>
          <a:bodyPr/>
          <a:lstStyle/>
          <a:p>
            <a:r>
              <a:rPr lang="en-US" altLang="zh-CN" dirty="0">
                <a:solidFill>
                  <a:schemeClr val="bg1"/>
                </a:solidFill>
              </a:rPr>
              <a:t>Stage 1——</a:t>
            </a:r>
            <a:r>
              <a:rPr lang="zh-CN" altLang="en-US" dirty="0">
                <a:solidFill>
                  <a:schemeClr val="bg1"/>
                </a:solidFill>
              </a:rPr>
              <a:t>规模经济</a:t>
            </a:r>
          </a:p>
        </p:txBody>
      </p:sp>
      <p:sp>
        <p:nvSpPr>
          <p:cNvPr id="3" name="内容占位符 2">
            <a:extLst>
              <a:ext uri="{FF2B5EF4-FFF2-40B4-BE49-F238E27FC236}">
                <a16:creationId xmlns:a16="http://schemas.microsoft.com/office/drawing/2014/main" id="{ED39A015-B733-4A5B-89DF-30F15809279B}"/>
              </a:ext>
            </a:extLst>
          </p:cNvPr>
          <p:cNvSpPr>
            <a:spLocks noGrp="1"/>
          </p:cNvSpPr>
          <p:nvPr>
            <p:ph idx="1"/>
          </p:nvPr>
        </p:nvSpPr>
        <p:spPr/>
        <p:txBody>
          <a:bodyPr/>
          <a:lstStyle/>
          <a:p>
            <a:r>
              <a:rPr lang="zh-CN" altLang="en-US" dirty="0">
                <a:solidFill>
                  <a:schemeClr val="bg1"/>
                </a:solidFill>
              </a:rPr>
              <a:t>回顾过去几十年，在全球化的时代，全球的创新和技术进步对生产力的提升，对生活水平提升的影响，都可以简要的被总结为</a:t>
            </a:r>
            <a:r>
              <a:rPr lang="en-US" altLang="zh-CN" dirty="0">
                <a:solidFill>
                  <a:schemeClr val="bg1"/>
                </a:solidFill>
              </a:rPr>
              <a:t>G2</a:t>
            </a:r>
            <a:r>
              <a:rPr lang="zh-CN" altLang="en-US" dirty="0">
                <a:solidFill>
                  <a:schemeClr val="bg1"/>
                </a:solidFill>
              </a:rPr>
              <a:t>模式，这个</a:t>
            </a:r>
            <a:r>
              <a:rPr lang="en-US" altLang="zh-CN" dirty="0">
                <a:solidFill>
                  <a:schemeClr val="bg1"/>
                </a:solidFill>
              </a:rPr>
              <a:t>G2</a:t>
            </a:r>
            <a:r>
              <a:rPr lang="zh-CN" altLang="en-US" dirty="0">
                <a:solidFill>
                  <a:schemeClr val="bg1"/>
                </a:solidFill>
              </a:rPr>
              <a:t>模式就是美国和中国之间的合作。</a:t>
            </a:r>
          </a:p>
          <a:p>
            <a:endParaRPr lang="zh-CN" altLang="en-US" dirty="0">
              <a:solidFill>
                <a:schemeClr val="bg1"/>
              </a:solidFill>
            </a:endParaRPr>
          </a:p>
          <a:p>
            <a:r>
              <a:rPr lang="zh-CN" altLang="en-US" dirty="0">
                <a:solidFill>
                  <a:schemeClr val="bg1"/>
                </a:solidFill>
              </a:rPr>
              <a:t>从创新的角度来讲，我们可以说美国在前沿做技术创新，这样的技术创新通过商业化的引入，改善、促进生产力的提升，促进全世界的生活水平的提升。商业化的引入，需要什么呢？它需要规模，有了大的、生产性的规模，有了大的市场，才能够快速降低商业化的成本。</a:t>
            </a:r>
          </a:p>
        </p:txBody>
      </p:sp>
    </p:spTree>
    <p:extLst>
      <p:ext uri="{BB962C8B-B14F-4D97-AF65-F5344CB8AC3E}">
        <p14:creationId xmlns:p14="http://schemas.microsoft.com/office/powerpoint/2010/main" val="641410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2A2C0B-BF8E-4C18-8474-B9A46968F548}"/>
              </a:ext>
            </a:extLst>
          </p:cNvPr>
          <p:cNvSpPr>
            <a:spLocks noGrp="1"/>
          </p:cNvSpPr>
          <p:nvPr>
            <p:ph type="title"/>
          </p:nvPr>
        </p:nvSpPr>
        <p:spPr/>
        <p:txBody>
          <a:bodyPr/>
          <a:lstStyle/>
          <a:p>
            <a:r>
              <a:rPr lang="en-US" altLang="zh-CN" dirty="0">
                <a:solidFill>
                  <a:schemeClr val="bg1"/>
                </a:solidFill>
              </a:rPr>
              <a:t>Stage 1——</a:t>
            </a:r>
            <a:r>
              <a:rPr lang="zh-CN" altLang="en-US" dirty="0">
                <a:solidFill>
                  <a:schemeClr val="bg1"/>
                </a:solidFill>
              </a:rPr>
              <a:t>规模经济</a:t>
            </a:r>
          </a:p>
        </p:txBody>
      </p:sp>
      <p:sp>
        <p:nvSpPr>
          <p:cNvPr id="3" name="内容占位符 2">
            <a:extLst>
              <a:ext uri="{FF2B5EF4-FFF2-40B4-BE49-F238E27FC236}">
                <a16:creationId xmlns:a16="http://schemas.microsoft.com/office/drawing/2014/main" id="{1140A0CD-83D5-42F3-9A7B-267D3DB6CE34}"/>
              </a:ext>
            </a:extLst>
          </p:cNvPr>
          <p:cNvSpPr>
            <a:spLocks noGrp="1"/>
          </p:cNvSpPr>
          <p:nvPr>
            <p:ph idx="1"/>
          </p:nvPr>
        </p:nvSpPr>
        <p:spPr>
          <a:xfrm>
            <a:off x="838200" y="1481070"/>
            <a:ext cx="10515600" cy="5177307"/>
          </a:xfrm>
        </p:spPr>
        <p:txBody>
          <a:bodyPr>
            <a:normAutofit lnSpcReduction="10000"/>
          </a:bodyPr>
          <a:lstStyle/>
          <a:p>
            <a:r>
              <a:rPr lang="zh-CN" altLang="en-US" dirty="0">
                <a:solidFill>
                  <a:schemeClr val="bg1"/>
                </a:solidFill>
              </a:rPr>
              <a:t>所以过去几十年中美的</a:t>
            </a:r>
            <a:r>
              <a:rPr lang="en-US" altLang="zh-CN" dirty="0">
                <a:solidFill>
                  <a:schemeClr val="bg1"/>
                </a:solidFill>
              </a:rPr>
              <a:t>G2</a:t>
            </a:r>
            <a:r>
              <a:rPr lang="zh-CN" altLang="en-US" dirty="0">
                <a:solidFill>
                  <a:schemeClr val="bg1"/>
                </a:solidFill>
              </a:rPr>
              <a:t>合作模式，美国在前沿创新，中国则提供了世界上最大的生产能力、制造业能力和最大的市场。在这个过程中，美国的企业通过技术创新的商业化引入，赚了很多钱，这些资源支持他们继续创新，继续站在技术的前沿，所以美国是受益的。</a:t>
            </a:r>
          </a:p>
          <a:p>
            <a:r>
              <a:rPr lang="zh-CN" altLang="en-US" dirty="0">
                <a:solidFill>
                  <a:schemeClr val="bg1"/>
                </a:solidFill>
              </a:rPr>
              <a:t>在这个过程中，中国也是受益的，中国通过技术创新的商业化引入，在制造业过程中，通过干中学、学中干，技术追赶快速提升，所以过去这几十年，尤其过去这三十年，中国的技术进步非常快。中国和前沿西方国家，尤其是美国前沿水平的差距快速地缩小，所以中国在这个过程中也是受益的。</a:t>
            </a:r>
          </a:p>
          <a:p>
            <a:r>
              <a:rPr lang="zh-CN" altLang="en-US" dirty="0">
                <a:solidFill>
                  <a:schemeClr val="bg1"/>
                </a:solidFill>
              </a:rPr>
              <a:t>全球都是受益的，受益于中美之间科技创新的合作。一个新的发明创造的商业化，引入单位成本快速下降，全球受益。当然，现在这样的模式遇到新的挑战，尤其是地缘政治这些因素推动的、所谓逆全球化的新的形势之下，这样一个合作模式遇到挑战。</a:t>
            </a:r>
          </a:p>
          <a:p>
            <a:endParaRPr lang="zh-CN" altLang="en-US" dirty="0">
              <a:solidFill>
                <a:schemeClr val="bg1"/>
              </a:solidFill>
            </a:endParaRPr>
          </a:p>
        </p:txBody>
      </p:sp>
    </p:spTree>
    <p:extLst>
      <p:ext uri="{BB962C8B-B14F-4D97-AF65-F5344CB8AC3E}">
        <p14:creationId xmlns:p14="http://schemas.microsoft.com/office/powerpoint/2010/main" val="6383438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4">
            <a:lum/>
          </a:blip>
          <a:srcRect/>
          <a:stretch>
            <a:fillRect/>
          </a:stretch>
        </a:blipFill>
        <a:effectLst/>
      </p:bgPr>
    </p:bg>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1355C4-BFFF-4264-9BA7-A97356EFBAA3}"/>
              </a:ext>
            </a:extLst>
          </p:cNvPr>
          <p:cNvSpPr txBox="1"/>
          <p:nvPr/>
        </p:nvSpPr>
        <p:spPr>
          <a:xfrm>
            <a:off x="5290455" y="1404401"/>
            <a:ext cx="1611091" cy="830997"/>
          </a:xfrm>
          <a:prstGeom prst="rect">
            <a:avLst/>
          </a:prstGeom>
          <a:noFill/>
        </p:spPr>
        <p:txBody>
          <a:bodyPr wrap="square" rtlCol="0">
            <a:spAutoFit/>
          </a:bodyPr>
          <a:lstStyle/>
          <a:p>
            <a:pPr algn="ctr"/>
            <a:r>
              <a:rPr lang="en-US" altLang="zh-CN" sz="4800" b="1" dirty="0">
                <a:ln>
                  <a:solidFill>
                    <a:schemeClr val="bg1"/>
                  </a:solidFill>
                </a:ln>
                <a:solidFill>
                  <a:srgbClr val="041321"/>
                </a:solidFill>
                <a:latin typeface="+mj-ea"/>
                <a:ea typeface="+mj-ea"/>
              </a:rPr>
              <a:t>01</a:t>
            </a:r>
          </a:p>
        </p:txBody>
      </p:sp>
      <p:sp>
        <p:nvSpPr>
          <p:cNvPr id="12" name="文本框 11">
            <a:extLst>
              <a:ext uri="{FF2B5EF4-FFF2-40B4-BE49-F238E27FC236}">
                <a16:creationId xmlns:a16="http://schemas.microsoft.com/office/drawing/2014/main" id="{A6E48227-087E-453D-9BEA-19D0116208DC}"/>
              </a:ext>
            </a:extLst>
          </p:cNvPr>
          <p:cNvSpPr txBox="1"/>
          <p:nvPr/>
        </p:nvSpPr>
        <p:spPr>
          <a:xfrm>
            <a:off x="5290455" y="2052298"/>
            <a:ext cx="1611091" cy="369332"/>
          </a:xfrm>
          <a:prstGeom prst="rect">
            <a:avLst/>
          </a:prstGeom>
          <a:noFill/>
        </p:spPr>
        <p:txBody>
          <a:bodyPr wrap="square" rtlCol="0">
            <a:spAutoFit/>
          </a:bodyPr>
          <a:lstStyle/>
          <a:p>
            <a:pPr algn="ctr"/>
            <a:r>
              <a:rPr lang="en-US" altLang="zh-CN" b="1" dirty="0">
                <a:ln>
                  <a:solidFill>
                    <a:schemeClr val="bg1"/>
                  </a:solidFill>
                </a:ln>
                <a:solidFill>
                  <a:srgbClr val="041321"/>
                </a:solidFill>
                <a:latin typeface="+mj-ea"/>
                <a:ea typeface="+mj-ea"/>
              </a:rPr>
              <a:t>PART  ONE</a:t>
            </a:r>
            <a:endParaRPr lang="zh-CN" altLang="en-US" sz="1050" b="1" dirty="0">
              <a:ln>
                <a:solidFill>
                  <a:schemeClr val="bg1"/>
                </a:solidFill>
              </a:ln>
              <a:solidFill>
                <a:srgbClr val="041321"/>
              </a:solidFill>
              <a:latin typeface="+mj-ea"/>
              <a:ea typeface="+mj-ea"/>
            </a:endParaRPr>
          </a:p>
        </p:txBody>
      </p:sp>
      <p:sp>
        <p:nvSpPr>
          <p:cNvPr id="17" name="文本框 16">
            <a:extLst>
              <a:ext uri="{FF2B5EF4-FFF2-40B4-BE49-F238E27FC236}">
                <a16:creationId xmlns:a16="http://schemas.microsoft.com/office/drawing/2014/main" id="{EB8DE6C4-8B4E-49EC-AB99-7EA2575CBF8E}"/>
              </a:ext>
            </a:extLst>
          </p:cNvPr>
          <p:cNvSpPr txBox="1">
            <a:spLocks noChangeArrowheads="1"/>
          </p:cNvSpPr>
          <p:nvPr/>
        </p:nvSpPr>
        <p:spPr bwMode="auto">
          <a:xfrm>
            <a:off x="3940629" y="3158384"/>
            <a:ext cx="4327071" cy="1077218"/>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国内技术创新推动经济发展的主要目标</a:t>
            </a:r>
          </a:p>
        </p:txBody>
      </p:sp>
    </p:spTree>
    <p:extLst>
      <p:ext uri="{BB962C8B-B14F-4D97-AF65-F5344CB8AC3E}">
        <p14:creationId xmlns:p14="http://schemas.microsoft.com/office/powerpoint/2010/main" val="486544265"/>
      </p:ext>
    </p:extLst>
  </p:cSld>
  <p:clrMapOvr>
    <a:masterClrMapping/>
  </p:clrMapOvr>
  <mc:AlternateContent xmlns:mc="http://schemas.openxmlformats.org/markup-compatibility/2006" xmlns:p14="http://schemas.microsoft.com/office/powerpoint/2010/main">
    <mc:Choice Requires="p14">
      <p:transition spd="slow" p14:dur="1500" advTm="2500">
        <p:random/>
      </p:transition>
    </mc:Choice>
    <mc:Fallback xmlns="">
      <p:transition spd="slow" advTm="2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227" fill="hold">
                                          <p:stCondLst>
                                            <p:cond delay="0"/>
                                          </p:stCondLst>
                                        </p:cTn>
                                        <p:tgtEl>
                                          <p:spTgt spid="8"/>
                                        </p:tgtEl>
                                        <p:attrNameLst>
                                          <p:attrName>style.rotation</p:attrName>
                                        </p:attrNameLst>
                                      </p:cBhvr>
                                      <p:to>
                                        <p:strVal val="-45.0"/>
                                      </p:to>
                                    </p:set>
                                    <p:anim calcmode="lin" valueType="num">
                                      <p:cBhvr>
                                        <p:cTn id="8" dur="227" fill="hold">
                                          <p:stCondLst>
                                            <p:cond delay="227"/>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8"/>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2"/>
                                        </p:tgtEl>
                                      </p:cBhvr>
                                    </p:animEffect>
                                  </p:childTnLst>
                                </p:cTn>
                              </p:par>
                            </p:childTnLst>
                          </p:cTn>
                        </p:par>
                        <p:par>
                          <p:cTn id="20" fill="hold">
                            <p:stCondLst>
                              <p:cond delay="155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4F4E4B-3DFB-4EE1-BF57-984034C9A197}"/>
              </a:ext>
            </a:extLst>
          </p:cNvPr>
          <p:cNvSpPr>
            <a:spLocks noGrp="1"/>
          </p:cNvSpPr>
          <p:nvPr>
            <p:ph type="title"/>
          </p:nvPr>
        </p:nvSpPr>
        <p:spPr/>
        <p:txBody>
          <a:bodyPr/>
          <a:lstStyle/>
          <a:p>
            <a:r>
              <a:rPr lang="en-US" altLang="zh-CN" dirty="0">
                <a:solidFill>
                  <a:schemeClr val="bg1"/>
                </a:solidFill>
              </a:rPr>
              <a:t>Stage 2——</a:t>
            </a:r>
            <a:r>
              <a:rPr lang="zh-CN" altLang="en-US" dirty="0">
                <a:solidFill>
                  <a:schemeClr val="bg1"/>
                </a:solidFill>
              </a:rPr>
              <a:t>技术创新</a:t>
            </a:r>
          </a:p>
        </p:txBody>
      </p:sp>
      <p:sp>
        <p:nvSpPr>
          <p:cNvPr id="3" name="内容占位符 2">
            <a:extLst>
              <a:ext uri="{FF2B5EF4-FFF2-40B4-BE49-F238E27FC236}">
                <a16:creationId xmlns:a16="http://schemas.microsoft.com/office/drawing/2014/main" id="{6B0AC6C3-B5F8-482E-9187-5189E5E725CB}"/>
              </a:ext>
            </a:extLst>
          </p:cNvPr>
          <p:cNvSpPr>
            <a:spLocks noGrp="1"/>
          </p:cNvSpPr>
          <p:nvPr>
            <p:ph idx="1"/>
          </p:nvPr>
        </p:nvSpPr>
        <p:spPr/>
        <p:txBody>
          <a:bodyPr/>
          <a:lstStyle/>
          <a:p>
            <a:r>
              <a:rPr lang="zh-CN" altLang="en-US" dirty="0">
                <a:solidFill>
                  <a:schemeClr val="bg1"/>
                </a:solidFill>
              </a:rPr>
              <a:t>所以促进创新，发挥好规模经济两个重要的前提，一个是人口规模，另外一个是市场经济。但是市场经济怎么样促进科技创新，它也有一些新的特征。比如说科技创新，知识型经济是公共品，一个人的发明创造整个社会享受，而发明创造需要投入，面临很多不确定性。所以收益是社会的，投入是自己的，而投入的成功概率又有很大的不确定性，所以导致一个科技创新领域的结果，就是个体、个人机构在研发投入人力资本的培养，这样是低于社会所需要的理想水平的。在这种情况下，就需要政府的支持，政府和市场建立伙伴关系。</a:t>
            </a:r>
          </a:p>
        </p:txBody>
      </p:sp>
    </p:spTree>
    <p:extLst>
      <p:ext uri="{BB962C8B-B14F-4D97-AF65-F5344CB8AC3E}">
        <p14:creationId xmlns:p14="http://schemas.microsoft.com/office/powerpoint/2010/main" val="37007398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03F8CB-744A-43AF-8318-D282F491CDC3}"/>
              </a:ext>
            </a:extLst>
          </p:cNvPr>
          <p:cNvSpPr>
            <a:spLocks noGrp="1"/>
          </p:cNvSpPr>
          <p:nvPr>
            <p:ph type="title"/>
          </p:nvPr>
        </p:nvSpPr>
        <p:spPr/>
        <p:txBody>
          <a:bodyPr/>
          <a:lstStyle/>
          <a:p>
            <a:r>
              <a:rPr lang="en-US" altLang="zh-CN" dirty="0">
                <a:solidFill>
                  <a:schemeClr val="bg1"/>
                </a:solidFill>
              </a:rPr>
              <a:t>Stage 2——</a:t>
            </a:r>
            <a:r>
              <a:rPr lang="zh-CN" altLang="en-US" dirty="0">
                <a:solidFill>
                  <a:schemeClr val="bg1"/>
                </a:solidFill>
              </a:rPr>
              <a:t>技术创新</a:t>
            </a:r>
          </a:p>
        </p:txBody>
      </p:sp>
      <p:sp>
        <p:nvSpPr>
          <p:cNvPr id="3" name="内容占位符 2">
            <a:extLst>
              <a:ext uri="{FF2B5EF4-FFF2-40B4-BE49-F238E27FC236}">
                <a16:creationId xmlns:a16="http://schemas.microsoft.com/office/drawing/2014/main" id="{D70FC760-5BB2-4B91-A3C9-7BCF8349D7BD}"/>
              </a:ext>
            </a:extLst>
          </p:cNvPr>
          <p:cNvSpPr>
            <a:spLocks noGrp="1"/>
          </p:cNvSpPr>
          <p:nvPr>
            <p:ph idx="1"/>
          </p:nvPr>
        </p:nvSpPr>
        <p:spPr/>
        <p:txBody>
          <a:bodyPr/>
          <a:lstStyle/>
          <a:p>
            <a:pPr algn="l"/>
            <a:r>
              <a:rPr lang="zh-CN" altLang="en-US" b="0" i="0" dirty="0">
                <a:solidFill>
                  <a:schemeClr val="bg1"/>
                </a:solidFill>
                <a:effectLst/>
                <a:latin typeface="arial" panose="020B0604020202020204" pitchFamily="34" charset="0"/>
              </a:rPr>
              <a:t>政府的支持体现在两个方面：</a:t>
            </a:r>
          </a:p>
          <a:p>
            <a:pPr algn="l"/>
            <a:r>
              <a:rPr lang="zh-CN" altLang="en-US" b="1" i="0" dirty="0">
                <a:solidFill>
                  <a:schemeClr val="bg1"/>
                </a:solidFill>
                <a:effectLst/>
                <a:latin typeface="arial" panose="020B0604020202020204" pitchFamily="34" charset="0"/>
              </a:rPr>
              <a:t>一是直接投入，</a:t>
            </a:r>
            <a:r>
              <a:rPr lang="zh-CN" altLang="en-US" b="0" i="0" dirty="0">
                <a:solidFill>
                  <a:schemeClr val="bg1"/>
                </a:solidFill>
                <a:effectLst/>
                <a:latin typeface="arial" panose="020B0604020202020204" pitchFamily="34" charset="0"/>
              </a:rPr>
              <a:t>改善教育，增加研发投入，尤其是对一些创新项目的直接支持。</a:t>
            </a:r>
          </a:p>
          <a:p>
            <a:pPr algn="l"/>
            <a:r>
              <a:rPr lang="zh-CN" altLang="en-US" b="1" i="0" dirty="0">
                <a:solidFill>
                  <a:schemeClr val="bg1"/>
                </a:solidFill>
                <a:effectLst/>
                <a:latin typeface="arial" panose="020B0604020202020204" pitchFamily="34" charset="0"/>
              </a:rPr>
              <a:t>二是设立设计，</a:t>
            </a:r>
            <a:r>
              <a:rPr lang="zh-CN" altLang="en-US" b="0" i="0" dirty="0">
                <a:solidFill>
                  <a:schemeClr val="bg1"/>
                </a:solidFill>
                <a:effectLst/>
                <a:latin typeface="arial" panose="020B0604020202020204" pitchFamily="34" charset="0"/>
              </a:rPr>
              <a:t>建立一个好的、充分竞争的市场机制，这体现知识产权保护、资本市场等。</a:t>
            </a:r>
          </a:p>
          <a:p>
            <a:endParaRPr lang="zh-CN" altLang="en-US" dirty="0">
              <a:solidFill>
                <a:schemeClr val="bg1"/>
              </a:solidFill>
            </a:endParaRPr>
          </a:p>
        </p:txBody>
      </p:sp>
    </p:spTree>
    <p:extLst>
      <p:ext uri="{BB962C8B-B14F-4D97-AF65-F5344CB8AC3E}">
        <p14:creationId xmlns:p14="http://schemas.microsoft.com/office/powerpoint/2010/main" val="10027345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6885D0-79D2-4E17-B27B-FAA41BB5DD0C}"/>
              </a:ext>
            </a:extLst>
          </p:cNvPr>
          <p:cNvSpPr>
            <a:spLocks noGrp="1"/>
          </p:cNvSpPr>
          <p:nvPr>
            <p:ph type="title"/>
          </p:nvPr>
        </p:nvSpPr>
        <p:spPr/>
        <p:txBody>
          <a:bodyPr/>
          <a:lstStyle/>
          <a:p>
            <a:r>
              <a:rPr lang="en-US" altLang="zh-CN" dirty="0">
                <a:solidFill>
                  <a:schemeClr val="bg1"/>
                </a:solidFill>
              </a:rPr>
              <a:t>Stage 3——</a:t>
            </a:r>
            <a:r>
              <a:rPr lang="zh-CN" altLang="en-US" dirty="0">
                <a:solidFill>
                  <a:schemeClr val="bg1"/>
                </a:solidFill>
              </a:rPr>
              <a:t>专利</a:t>
            </a:r>
            <a:r>
              <a:rPr lang="en-US" altLang="zh-CN" dirty="0">
                <a:solidFill>
                  <a:schemeClr val="bg1"/>
                </a:solidFill>
              </a:rPr>
              <a:t>&amp;</a:t>
            </a:r>
            <a:r>
              <a:rPr lang="zh-CN" altLang="en-US" dirty="0">
                <a:solidFill>
                  <a:schemeClr val="bg1"/>
                </a:solidFill>
              </a:rPr>
              <a:t>品牌</a:t>
            </a:r>
          </a:p>
        </p:txBody>
      </p:sp>
      <p:sp>
        <p:nvSpPr>
          <p:cNvPr id="3" name="内容占位符 2">
            <a:extLst>
              <a:ext uri="{FF2B5EF4-FFF2-40B4-BE49-F238E27FC236}">
                <a16:creationId xmlns:a16="http://schemas.microsoft.com/office/drawing/2014/main" id="{91DD0530-7627-4BB3-9F89-E2C043D2B80C}"/>
              </a:ext>
            </a:extLst>
          </p:cNvPr>
          <p:cNvSpPr>
            <a:spLocks noGrp="1"/>
          </p:cNvSpPr>
          <p:nvPr>
            <p:ph idx="1"/>
          </p:nvPr>
        </p:nvSpPr>
        <p:spPr/>
        <p:txBody>
          <a:bodyPr/>
          <a:lstStyle/>
          <a:p>
            <a:pPr algn="l"/>
            <a:r>
              <a:rPr lang="en-US" altLang="zh-CN" b="0" i="0" dirty="0">
                <a:solidFill>
                  <a:schemeClr val="bg1"/>
                </a:solidFill>
                <a:effectLst/>
                <a:latin typeface="微软雅黑" panose="020B0503020204020204" pitchFamily="34" charset="-122"/>
                <a:ea typeface="微软雅黑" panose="020B0503020204020204" pitchFamily="34" charset="-122"/>
              </a:rPr>
              <a:t>Background </a:t>
            </a:r>
            <a:r>
              <a:rPr lang="zh-CN" altLang="en-US" b="0" i="0" dirty="0">
                <a:solidFill>
                  <a:schemeClr val="bg1"/>
                </a:solidFill>
                <a:effectLst/>
                <a:latin typeface="微软雅黑" panose="020B0503020204020204" pitchFamily="34" charset="-122"/>
                <a:ea typeface="微软雅黑" panose="020B0503020204020204" pitchFamily="34" charset="-122"/>
              </a:rPr>
              <a:t>高新技术对美国经济的促进作用</a:t>
            </a:r>
          </a:p>
          <a:p>
            <a:pPr algn="l"/>
            <a:r>
              <a:rPr lang="en-US" altLang="zh-CN" b="0" i="0" dirty="0">
                <a:solidFill>
                  <a:schemeClr val="bg1"/>
                </a:solidFill>
                <a:effectLst/>
                <a:latin typeface="微软雅黑" panose="020B0503020204020204" pitchFamily="34" charset="-122"/>
                <a:ea typeface="微软雅黑" panose="020B0503020204020204" pitchFamily="34" charset="-122"/>
              </a:rPr>
              <a:t>1 </a:t>
            </a:r>
            <a:r>
              <a:rPr lang="zh-CN" altLang="en-US" b="0" i="0" dirty="0">
                <a:solidFill>
                  <a:schemeClr val="bg1"/>
                </a:solidFill>
                <a:effectLst/>
                <a:latin typeface="微软雅黑" panose="020B0503020204020204" pitchFamily="34" charset="-122"/>
                <a:ea typeface="微软雅黑" panose="020B0503020204020204" pitchFamily="34" charset="-122"/>
              </a:rPr>
              <a:t>高新技术有利于美国资源的利用率提高，从而实现低投入，高效率。提高了经济的飞速发展</a:t>
            </a:r>
          </a:p>
          <a:p>
            <a:pPr algn="l"/>
            <a:r>
              <a:rPr lang="en-US" altLang="zh-CN" b="0" i="0" dirty="0">
                <a:solidFill>
                  <a:schemeClr val="bg1"/>
                </a:solidFill>
                <a:effectLst/>
                <a:latin typeface="微软雅黑" panose="020B0503020204020204" pitchFamily="34" charset="-122"/>
                <a:ea typeface="微软雅黑" panose="020B0503020204020204" pitchFamily="34" charset="-122"/>
              </a:rPr>
              <a:t>2 </a:t>
            </a:r>
            <a:r>
              <a:rPr lang="zh-CN" altLang="en-US" b="0" i="0" dirty="0">
                <a:solidFill>
                  <a:schemeClr val="bg1"/>
                </a:solidFill>
                <a:effectLst/>
                <a:latin typeface="微软雅黑" panose="020B0503020204020204" pitchFamily="34" charset="-122"/>
                <a:ea typeface="微软雅黑" panose="020B0503020204020204" pitchFamily="34" charset="-122"/>
              </a:rPr>
              <a:t>高新技术有利于美国实现的科技垄断，想世界有</a:t>
            </a:r>
            <a:r>
              <a:rPr lang="en-US" altLang="zh-CN" b="0" i="0" dirty="0">
                <a:solidFill>
                  <a:schemeClr val="bg1"/>
                </a:solidFill>
                <a:effectLst/>
                <a:latin typeface="微软雅黑" panose="020B0503020204020204" pitchFamily="34" charset="-122"/>
                <a:ea typeface="微软雅黑" panose="020B0503020204020204" pitchFamily="34" charset="-122"/>
              </a:rPr>
              <a:t>42%</a:t>
            </a:r>
            <a:r>
              <a:rPr lang="zh-CN" altLang="en-US" b="0" i="0" dirty="0">
                <a:solidFill>
                  <a:schemeClr val="bg1"/>
                </a:solidFill>
                <a:effectLst/>
                <a:latin typeface="微软雅黑" panose="020B0503020204020204" pitchFamily="34" charset="-122"/>
                <a:ea typeface="微软雅黑" panose="020B0503020204020204" pitchFamily="34" charset="-122"/>
              </a:rPr>
              <a:t>的专利技术在美国，也就是其他国家使用产品会要缴纳额外的专利费，从而又提高了经济的发展。</a:t>
            </a:r>
          </a:p>
          <a:p>
            <a:pPr algn="l"/>
            <a:r>
              <a:rPr lang="en-US" altLang="zh-CN" b="0" i="0" dirty="0">
                <a:solidFill>
                  <a:schemeClr val="bg1"/>
                </a:solidFill>
                <a:effectLst/>
                <a:latin typeface="微软雅黑" panose="020B0503020204020204" pitchFamily="34" charset="-122"/>
                <a:ea typeface="微软雅黑" panose="020B0503020204020204" pitchFamily="34" charset="-122"/>
              </a:rPr>
              <a:t>3 </a:t>
            </a:r>
            <a:r>
              <a:rPr lang="zh-CN" altLang="en-US" b="0" i="0" dirty="0">
                <a:solidFill>
                  <a:schemeClr val="bg1"/>
                </a:solidFill>
                <a:effectLst/>
                <a:latin typeface="微软雅黑" panose="020B0503020204020204" pitchFamily="34" charset="-122"/>
                <a:ea typeface="微软雅黑" panose="020B0503020204020204" pitchFamily="34" charset="-122"/>
              </a:rPr>
              <a:t>高新技术使美国成为了超级大国，有了绝对性的地位，使世界的通用金钱为美元，这样有利于美国对经济的调控，从而提高了经济的发展。</a:t>
            </a:r>
          </a:p>
        </p:txBody>
      </p:sp>
    </p:spTree>
    <p:extLst>
      <p:ext uri="{BB962C8B-B14F-4D97-AF65-F5344CB8AC3E}">
        <p14:creationId xmlns:p14="http://schemas.microsoft.com/office/powerpoint/2010/main" val="17035197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DAC04-2922-43EF-994D-2AE6BCCC16D5}"/>
              </a:ext>
            </a:extLst>
          </p:cNvPr>
          <p:cNvSpPr>
            <a:spLocks noGrp="1"/>
          </p:cNvSpPr>
          <p:nvPr>
            <p:ph type="title"/>
          </p:nvPr>
        </p:nvSpPr>
        <p:spPr/>
        <p:txBody>
          <a:bodyPr/>
          <a:lstStyle/>
          <a:p>
            <a:r>
              <a:rPr lang="en-US" altLang="zh-CN" dirty="0">
                <a:solidFill>
                  <a:schemeClr val="bg1"/>
                </a:solidFill>
              </a:rPr>
              <a:t>Stage 3——</a:t>
            </a:r>
            <a:r>
              <a:rPr lang="zh-CN" altLang="en-US" dirty="0">
                <a:solidFill>
                  <a:schemeClr val="bg1"/>
                </a:solidFill>
              </a:rPr>
              <a:t>专利</a:t>
            </a:r>
            <a:r>
              <a:rPr lang="en-US" altLang="zh-CN" dirty="0">
                <a:solidFill>
                  <a:schemeClr val="bg1"/>
                </a:solidFill>
              </a:rPr>
              <a:t>&amp;</a:t>
            </a:r>
            <a:r>
              <a:rPr lang="zh-CN" altLang="en-US" dirty="0">
                <a:solidFill>
                  <a:schemeClr val="bg1"/>
                </a:solidFill>
              </a:rPr>
              <a:t>品牌</a:t>
            </a:r>
          </a:p>
        </p:txBody>
      </p:sp>
      <p:sp>
        <p:nvSpPr>
          <p:cNvPr id="3" name="内容占位符 2">
            <a:extLst>
              <a:ext uri="{FF2B5EF4-FFF2-40B4-BE49-F238E27FC236}">
                <a16:creationId xmlns:a16="http://schemas.microsoft.com/office/drawing/2014/main" id="{560C0088-F50D-49BD-ADF5-64A525781A50}"/>
              </a:ext>
            </a:extLst>
          </p:cNvPr>
          <p:cNvSpPr>
            <a:spLocks noGrp="1"/>
          </p:cNvSpPr>
          <p:nvPr>
            <p:ph idx="1"/>
          </p:nvPr>
        </p:nvSpPr>
        <p:spPr/>
        <p:txBody>
          <a:bodyPr/>
          <a:lstStyle/>
          <a:p>
            <a:r>
              <a:rPr lang="zh-CN" altLang="en-US" b="0" i="0" dirty="0">
                <a:solidFill>
                  <a:schemeClr val="bg1"/>
                </a:solidFill>
                <a:effectLst/>
                <a:latin typeface="arial" panose="020B0604020202020204" pitchFamily="34" charset="0"/>
              </a:rPr>
              <a:t>正是因为，欧美发达国家在科技创新和技术进步方面遥遥领先，发展中国家必须使用欧美国家的核心技术和关键零部件，因此发展中国家的利润很大一部分到了发达国家手上。发展中国家沦为给发达国家打工的地位，发展中国家都在为发达国家打工，发达国家如何不富？</a:t>
            </a:r>
            <a:endParaRPr lang="en-US" altLang="zh-CN" b="0" i="0" dirty="0">
              <a:solidFill>
                <a:schemeClr val="bg1"/>
              </a:solidFill>
              <a:effectLst/>
              <a:latin typeface="arial" panose="020B0604020202020204" pitchFamily="34" charset="0"/>
            </a:endParaRPr>
          </a:p>
          <a:p>
            <a:r>
              <a:rPr lang="zh-CN" altLang="en-US" b="0" i="0" dirty="0">
                <a:solidFill>
                  <a:schemeClr val="bg1"/>
                </a:solidFill>
                <a:effectLst/>
                <a:latin typeface="arial" panose="020B0604020202020204" pitchFamily="34" charset="0"/>
              </a:rPr>
              <a:t>发达国家拥有品牌，发展中国家没有品牌，发展中国家必须使用发达国家的品牌，使用别人的品牌实质上还是给别人打工。毫无疑问的是，发展中国家之所以没有品牌，正是没有核心技术和关键零部件的结果。在现实中，使用别人的核心和关键零部件，就必须使用别人的品牌。</a:t>
            </a:r>
            <a:endParaRPr lang="zh-CN" altLang="en-US" dirty="0">
              <a:solidFill>
                <a:schemeClr val="bg1"/>
              </a:solidFill>
            </a:endParaRPr>
          </a:p>
        </p:txBody>
      </p:sp>
    </p:spTree>
    <p:extLst>
      <p:ext uri="{BB962C8B-B14F-4D97-AF65-F5344CB8AC3E}">
        <p14:creationId xmlns:p14="http://schemas.microsoft.com/office/powerpoint/2010/main" val="19825657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60F973-068C-41D8-A3DA-0C4B377199A8}"/>
              </a:ext>
            </a:extLst>
          </p:cNvPr>
          <p:cNvSpPr>
            <a:spLocks noGrp="1"/>
          </p:cNvSpPr>
          <p:nvPr>
            <p:ph type="title"/>
          </p:nvPr>
        </p:nvSpPr>
        <p:spPr/>
        <p:txBody>
          <a:bodyPr/>
          <a:lstStyle/>
          <a:p>
            <a:r>
              <a:rPr lang="en-US" altLang="zh-CN" dirty="0">
                <a:solidFill>
                  <a:schemeClr val="bg1"/>
                </a:solidFill>
              </a:rPr>
              <a:t>Stage 3——</a:t>
            </a:r>
            <a:r>
              <a:rPr lang="zh-CN" altLang="en-US" dirty="0">
                <a:solidFill>
                  <a:schemeClr val="bg1"/>
                </a:solidFill>
              </a:rPr>
              <a:t>专利</a:t>
            </a:r>
            <a:r>
              <a:rPr lang="en-US" altLang="zh-CN" dirty="0">
                <a:solidFill>
                  <a:schemeClr val="bg1"/>
                </a:solidFill>
              </a:rPr>
              <a:t>&amp;</a:t>
            </a:r>
            <a:r>
              <a:rPr lang="zh-CN" altLang="en-US" dirty="0">
                <a:solidFill>
                  <a:schemeClr val="bg1"/>
                </a:solidFill>
              </a:rPr>
              <a:t>品牌</a:t>
            </a:r>
          </a:p>
        </p:txBody>
      </p:sp>
      <p:sp>
        <p:nvSpPr>
          <p:cNvPr id="3" name="内容占位符 2">
            <a:extLst>
              <a:ext uri="{FF2B5EF4-FFF2-40B4-BE49-F238E27FC236}">
                <a16:creationId xmlns:a16="http://schemas.microsoft.com/office/drawing/2014/main" id="{2A3C72E0-4E74-4531-B80C-1BA7493F1CD4}"/>
              </a:ext>
            </a:extLst>
          </p:cNvPr>
          <p:cNvSpPr>
            <a:spLocks noGrp="1"/>
          </p:cNvSpPr>
          <p:nvPr>
            <p:ph idx="1"/>
          </p:nvPr>
        </p:nvSpPr>
        <p:spPr/>
        <p:txBody>
          <a:bodyPr/>
          <a:lstStyle/>
          <a:p>
            <a:pPr algn="l"/>
            <a:r>
              <a:rPr lang="zh-CN" altLang="en-US" b="0" i="0" dirty="0">
                <a:solidFill>
                  <a:schemeClr val="bg1"/>
                </a:solidFill>
                <a:effectLst/>
                <a:latin typeface="arial" panose="020B0604020202020204" pitchFamily="34" charset="0"/>
              </a:rPr>
              <a:t>可以肯定的，发达国家之所以富裕，正是因为发达国家拥有领先的技术和强大的品牌，发展中国家必须使用发达国家的技术和品牌的结果。</a:t>
            </a:r>
          </a:p>
          <a:p>
            <a:pPr algn="l"/>
            <a:r>
              <a:rPr lang="zh-CN" altLang="en-US" b="0" i="0" dirty="0">
                <a:solidFill>
                  <a:schemeClr val="bg1"/>
                </a:solidFill>
                <a:effectLst/>
                <a:latin typeface="arial" panose="020B0604020202020204" pitchFamily="34" charset="0"/>
              </a:rPr>
              <a:t>对于中国经济发展来说，必须意识到技术和品牌的重要性。说到底，如果中国经济不解决核心技术和关键零部件甚至是品牌依赖进口的问题，中国不可能富裕起来。</a:t>
            </a:r>
          </a:p>
        </p:txBody>
      </p:sp>
    </p:spTree>
    <p:extLst>
      <p:ext uri="{BB962C8B-B14F-4D97-AF65-F5344CB8AC3E}">
        <p14:creationId xmlns:p14="http://schemas.microsoft.com/office/powerpoint/2010/main" val="18728534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1355C4-BFFF-4264-9BA7-A97356EFBAA3}"/>
              </a:ext>
            </a:extLst>
          </p:cNvPr>
          <p:cNvSpPr txBox="1"/>
          <p:nvPr/>
        </p:nvSpPr>
        <p:spPr>
          <a:xfrm>
            <a:off x="5290455" y="1404401"/>
            <a:ext cx="1611091" cy="830997"/>
          </a:xfrm>
          <a:prstGeom prst="rect">
            <a:avLst/>
          </a:prstGeom>
          <a:noFill/>
        </p:spPr>
        <p:txBody>
          <a:bodyPr wrap="square" rtlCol="0">
            <a:spAutoFit/>
          </a:bodyPr>
          <a:lstStyle/>
          <a:p>
            <a:pPr algn="ctr"/>
            <a:r>
              <a:rPr lang="en-US" altLang="zh-CN" sz="4800" b="1" dirty="0">
                <a:ln>
                  <a:solidFill>
                    <a:schemeClr val="bg1"/>
                  </a:solidFill>
                </a:ln>
                <a:solidFill>
                  <a:srgbClr val="041321"/>
                </a:solidFill>
                <a:latin typeface="+mj-ea"/>
                <a:ea typeface="+mj-ea"/>
              </a:rPr>
              <a:t>06</a:t>
            </a:r>
          </a:p>
        </p:txBody>
      </p:sp>
      <p:sp>
        <p:nvSpPr>
          <p:cNvPr id="12" name="文本框 11">
            <a:extLst>
              <a:ext uri="{FF2B5EF4-FFF2-40B4-BE49-F238E27FC236}">
                <a16:creationId xmlns:a16="http://schemas.microsoft.com/office/drawing/2014/main" id="{A6E48227-087E-453D-9BEA-19D0116208DC}"/>
              </a:ext>
            </a:extLst>
          </p:cNvPr>
          <p:cNvSpPr txBox="1"/>
          <p:nvPr/>
        </p:nvSpPr>
        <p:spPr>
          <a:xfrm>
            <a:off x="5363025" y="2052298"/>
            <a:ext cx="1611091" cy="369332"/>
          </a:xfrm>
          <a:prstGeom prst="rect">
            <a:avLst/>
          </a:prstGeom>
          <a:noFill/>
        </p:spPr>
        <p:txBody>
          <a:bodyPr wrap="square" rtlCol="0">
            <a:spAutoFit/>
          </a:bodyPr>
          <a:lstStyle/>
          <a:p>
            <a:pPr algn="ctr"/>
            <a:r>
              <a:rPr lang="en-US" altLang="zh-CN" b="1" dirty="0">
                <a:ln>
                  <a:solidFill>
                    <a:schemeClr val="bg1"/>
                  </a:solidFill>
                </a:ln>
                <a:solidFill>
                  <a:srgbClr val="041321"/>
                </a:solidFill>
                <a:latin typeface="+mj-ea"/>
                <a:ea typeface="+mj-ea"/>
              </a:rPr>
              <a:t>PART  SIX</a:t>
            </a:r>
            <a:endParaRPr lang="zh-CN" altLang="en-US" sz="1050" b="1" dirty="0">
              <a:ln>
                <a:solidFill>
                  <a:schemeClr val="bg1"/>
                </a:solidFill>
              </a:ln>
              <a:solidFill>
                <a:srgbClr val="041321"/>
              </a:solidFill>
              <a:latin typeface="+mj-ea"/>
              <a:ea typeface="+mj-ea"/>
            </a:endParaRPr>
          </a:p>
        </p:txBody>
      </p:sp>
      <p:sp>
        <p:nvSpPr>
          <p:cNvPr id="17" name="文本框 16">
            <a:extLst>
              <a:ext uri="{FF2B5EF4-FFF2-40B4-BE49-F238E27FC236}">
                <a16:creationId xmlns:a16="http://schemas.microsoft.com/office/drawing/2014/main" id="{EB8DE6C4-8B4E-49EC-AB99-7EA2575CBF8E}"/>
              </a:ext>
            </a:extLst>
          </p:cNvPr>
          <p:cNvSpPr txBox="1">
            <a:spLocks noChangeArrowheads="1"/>
          </p:cNvSpPr>
          <p:nvPr/>
        </p:nvSpPr>
        <p:spPr bwMode="auto">
          <a:xfrm>
            <a:off x="4325443" y="31366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战略思想</a:t>
            </a:r>
          </a:p>
        </p:txBody>
      </p:sp>
    </p:spTree>
    <p:extLst>
      <p:ext uri="{BB962C8B-B14F-4D97-AF65-F5344CB8AC3E}">
        <p14:creationId xmlns:p14="http://schemas.microsoft.com/office/powerpoint/2010/main" val="1863085153"/>
      </p:ext>
    </p:extLst>
  </p:cSld>
  <p:clrMapOvr>
    <a:masterClrMapping/>
  </p:clrMapOvr>
  <mc:AlternateContent xmlns:mc="http://schemas.openxmlformats.org/markup-compatibility/2006" xmlns:p14="http://schemas.microsoft.com/office/powerpoint/2010/main">
    <mc:Choice Requires="p14">
      <p:transition spd="slow" p14:dur="1500" advTm="2500">
        <p:random/>
      </p:transition>
    </mc:Choice>
    <mc:Fallback xmlns="">
      <p:transition spd="slow" advTm="2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227" fill="hold">
                                          <p:stCondLst>
                                            <p:cond delay="0"/>
                                          </p:stCondLst>
                                        </p:cTn>
                                        <p:tgtEl>
                                          <p:spTgt spid="8"/>
                                        </p:tgtEl>
                                        <p:attrNameLst>
                                          <p:attrName>style.rotation</p:attrName>
                                        </p:attrNameLst>
                                      </p:cBhvr>
                                      <p:to>
                                        <p:strVal val="-45.0"/>
                                      </p:to>
                                    </p:set>
                                    <p:anim calcmode="lin" valueType="num">
                                      <p:cBhvr>
                                        <p:cTn id="8" dur="227" fill="hold">
                                          <p:stCondLst>
                                            <p:cond delay="227"/>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8"/>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2"/>
                                        </p:tgtEl>
                                      </p:cBhvr>
                                    </p:animEffect>
                                  </p:childTnLst>
                                </p:cTn>
                              </p:par>
                            </p:childTnLst>
                          </p:cTn>
                        </p:par>
                        <p:par>
                          <p:cTn id="20" fill="hold">
                            <p:stCondLst>
                              <p:cond delay="155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1816100"/>
            <a:ext cx="10515600" cy="4361180"/>
          </a:xfrm>
        </p:spPr>
        <p:txBody>
          <a:bodyPr>
            <a:normAutofit fontScale="92500" lnSpcReduction="20000"/>
          </a:bodyPr>
          <a:lstStyle/>
          <a:p>
            <a:pPr marL="0" indent="0">
              <a:buNone/>
            </a:pPr>
            <a:r>
              <a:rPr lang="zh-CN" altLang="en-US" dirty="0">
                <a:solidFill>
                  <a:schemeClr val="bg1"/>
                </a:solidFill>
              </a:rPr>
              <a:t>历史上每一次制造技术和制造系统的革命都会重塑全球产业竞争格局， 如大规模生产成就了</a:t>
            </a:r>
          </a:p>
          <a:p>
            <a:pPr marL="0" indent="0">
              <a:buNone/>
            </a:pPr>
            <a:r>
              <a:rPr lang="zh-CN" altLang="en-US" dirty="0">
                <a:solidFill>
                  <a:schemeClr val="bg1"/>
                </a:solidFill>
              </a:rPr>
              <a:t>美国工业强国的地位，柔性制造实现了日本制造业的赶超。 对于经济总量世界第二、正面临转型升级重大任务的中国而言，无论是否同意“第三次工业革命”这种提法，都要对这种工业发展变革趋势的本质特征及其可能产生的影响进行深入研究， 以未雨绸缪地提出未来中国经济发展战略调整的方向，做好前瞻性的战略部署和政策准备，保证中国经济的长期健康可持续发展。</a:t>
            </a:r>
          </a:p>
          <a:p>
            <a:pPr marL="0" indent="0">
              <a:buNone/>
            </a:pPr>
            <a:endParaRPr lang="zh-CN" altLang="en-US" dirty="0">
              <a:solidFill>
                <a:schemeClr val="bg1"/>
              </a:solidFill>
            </a:endParaRPr>
          </a:p>
          <a:p>
            <a:pPr marL="0" indent="0">
              <a:buNone/>
            </a:pPr>
            <a:endParaRPr lang="zh-CN" altLang="en-US" dirty="0">
              <a:solidFill>
                <a:schemeClr val="bg1"/>
              </a:solidFill>
            </a:endParaRPr>
          </a:p>
          <a:p>
            <a:pPr marL="0" indent="0">
              <a:buNone/>
            </a:pPr>
            <a:r>
              <a:rPr lang="zh-CN" altLang="en-US" dirty="0">
                <a:solidFill>
                  <a:schemeClr val="bg1"/>
                </a:solidFill>
              </a:rPr>
              <a:t>                                                      </a:t>
            </a:r>
            <a:r>
              <a:rPr lang="zh-CN" altLang="en-US" sz="1400" dirty="0">
                <a:solidFill>
                  <a:schemeClr val="bg1"/>
                </a:solidFill>
              </a:rPr>
              <a:t>“第三次工业革命”与中国经济发展战略调整——技术经济范式转变的视角</a:t>
            </a:r>
          </a:p>
          <a:p>
            <a:pPr marL="0" indent="0">
              <a:buNone/>
            </a:pPr>
            <a:r>
              <a:rPr lang="zh-CN" altLang="en-US" sz="1400" dirty="0">
                <a:solidFill>
                  <a:schemeClr val="bg1"/>
                </a:solidFill>
              </a:rPr>
              <a:t>                                                                                                                                                                      黄群慧， 贺 俊</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808355"/>
            <a:ext cx="10515600" cy="5368925"/>
          </a:xfrm>
        </p:spPr>
        <p:txBody>
          <a:bodyPr>
            <a:normAutofit/>
          </a:bodyPr>
          <a:lstStyle/>
          <a:p>
            <a:pPr marL="0" indent="0">
              <a:buNone/>
            </a:pPr>
            <a:r>
              <a:rPr lang="zh-CN" altLang="en-US" sz="3200" dirty="0">
                <a:solidFill>
                  <a:schemeClr val="bg1"/>
                </a:solidFill>
                <a:latin typeface="+mj-lt"/>
              </a:rPr>
              <a:t>放眼国外情况</a:t>
            </a:r>
            <a:endParaRPr lang="zh-CN" altLang="en-US" sz="2400" dirty="0">
              <a:solidFill>
                <a:schemeClr val="bg1"/>
              </a:solidFill>
            </a:endParaRPr>
          </a:p>
          <a:p>
            <a:pPr marL="0" indent="0">
              <a:buNone/>
            </a:pPr>
            <a:r>
              <a:rPr lang="zh-CN" altLang="en-US" sz="1800" dirty="0">
                <a:solidFill>
                  <a:schemeClr val="bg1"/>
                </a:solidFill>
              </a:rPr>
              <a:t>美国从三个方面建立了国家有关技术的战略运行机制。这个机制包括三个有内在联系的要素：一是在政策层面，通过制定、颁布和贯彻一系列政策文献，积极发挥联邦政策的导向作用，引导高等教育向着提高质量和竞争力的方向发展。二是在经费层面，联邦政府通过财政预算为“国家综合战略”提供巨额的经费支持，包括科研经费、专项经费和学生资助经费等。根据预算，联邦政府将在１０年时间里投入５００亿美元用于研究基金的建设，另外，投８６０亿美元直接用于各种科学研究和技术开发活动，总计达到１３６０亿美元。三是在技术层面，通过开发新的教学论、新的课程和新的技术去推动美国的学院和大学的不断创新以及质量的不断提高，以提高学生的学习质量，尤其是在科学和数学领域的学习质量。</a:t>
            </a:r>
          </a:p>
          <a:p>
            <a:pPr marL="0" indent="0">
              <a:buNone/>
            </a:pPr>
            <a:endParaRPr lang="zh-CN" altLang="en-US" sz="1800" dirty="0">
              <a:solidFill>
                <a:schemeClr val="bg1"/>
              </a:solidFill>
            </a:endParaRPr>
          </a:p>
        </p:txBody>
      </p:sp>
      <p:pic>
        <p:nvPicPr>
          <p:cNvPr id="2" name="图片 1" descr="微信图片_20230330211953"/>
          <p:cNvPicPr>
            <a:picLocks noChangeAspect="1"/>
          </p:cNvPicPr>
          <p:nvPr/>
        </p:nvPicPr>
        <p:blipFill>
          <a:blip r:embed="rId2"/>
          <a:stretch>
            <a:fillRect/>
          </a:stretch>
        </p:blipFill>
        <p:spPr>
          <a:xfrm>
            <a:off x="6904355" y="3492817"/>
            <a:ext cx="5062855" cy="3479165"/>
          </a:xfrm>
          <a:prstGeom prst="rect">
            <a:avLst/>
          </a:prstGeom>
        </p:spPr>
      </p:pic>
      <p:sp>
        <p:nvSpPr>
          <p:cNvPr id="4" name="文本框 3"/>
          <p:cNvSpPr txBox="1"/>
          <p:nvPr/>
        </p:nvSpPr>
        <p:spPr>
          <a:xfrm>
            <a:off x="740410" y="3210560"/>
            <a:ext cx="6086475" cy="2584450"/>
          </a:xfrm>
          <a:prstGeom prst="rect">
            <a:avLst/>
          </a:prstGeom>
          <a:noFill/>
        </p:spPr>
        <p:txBody>
          <a:bodyPr wrap="square" rtlCol="0">
            <a:spAutoFit/>
          </a:bodyPr>
          <a:lstStyle/>
          <a:p>
            <a:r>
              <a:rPr lang="zh-CN" altLang="en-US" dirty="0">
                <a:solidFill>
                  <a:schemeClr val="bg1"/>
                </a:solidFill>
              </a:rPr>
              <a:t>日本: 通产省于 1975 年设立了研究开发型企业培植中心, 该中心的主要业务就是为风险企业向民间金融机构贷款提供债务担保, 担保比例为 80%。此外, 民间设有 52个信贷担保公司, 并在此基础上设立了全国性的“信贷担保协会</a:t>
            </a:r>
            <a:r>
              <a:rPr lang="en-US" altLang="zh-CN" dirty="0">
                <a:solidFill>
                  <a:schemeClr val="bg1"/>
                </a:solidFill>
              </a:rPr>
              <a:t>”</a:t>
            </a:r>
            <a:r>
              <a:rPr lang="zh-CN" altLang="en-US" dirty="0">
                <a:solidFill>
                  <a:schemeClr val="bg1"/>
                </a:solidFill>
              </a:rPr>
              <a:t>,它们共同致力于为中小企业提供信贷担保服务。</a:t>
            </a:r>
          </a:p>
          <a:p>
            <a:r>
              <a:rPr lang="zh-CN" altLang="en-US" dirty="0">
                <a:solidFill>
                  <a:schemeClr val="bg1"/>
                </a:solidFill>
              </a:rPr>
              <a:t>英国: 从 1981 年开始实施“信贷担保计划”, 银行向高技术企业提供贷款, 如果高技术企业不偿还债务, 贸工部将以 2.5%的年息偿还债务的 70%。</a:t>
            </a:r>
          </a:p>
          <a:p>
            <a:r>
              <a:rPr lang="en-US" altLang="zh-CN" dirty="0">
                <a:solidFill>
                  <a:schemeClr val="bg1"/>
                </a:solidFill>
              </a:rPr>
              <a:t>……</a:t>
            </a:r>
          </a:p>
        </p:txBody>
      </p:sp>
      <p:sp>
        <p:nvSpPr>
          <p:cNvPr id="5" name="文本框 4"/>
          <p:cNvSpPr txBox="1"/>
          <p:nvPr/>
        </p:nvSpPr>
        <p:spPr>
          <a:xfrm>
            <a:off x="8268970" y="3213780"/>
            <a:ext cx="2687955" cy="306705"/>
          </a:xfrm>
          <a:prstGeom prst="rect">
            <a:avLst/>
          </a:prstGeom>
          <a:noFill/>
        </p:spPr>
        <p:txBody>
          <a:bodyPr wrap="square" rtlCol="0">
            <a:spAutoFit/>
          </a:bodyPr>
          <a:lstStyle/>
          <a:p>
            <a:r>
              <a:rPr lang="zh-CN" altLang="en-US" sz="1400" dirty="0">
                <a:solidFill>
                  <a:schemeClr val="bg1"/>
                </a:solidFill>
              </a:rPr>
              <a:t>全球研究开发(R&amp;D) 投入</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650875"/>
            <a:ext cx="10515600" cy="5526405"/>
          </a:xfrm>
        </p:spPr>
        <p:txBody>
          <a:bodyPr>
            <a:normAutofit fontScale="52500" lnSpcReduction="20000"/>
          </a:bodyPr>
          <a:lstStyle/>
          <a:p>
            <a:pPr marL="0" indent="0">
              <a:buNone/>
            </a:pPr>
            <a:r>
              <a:rPr lang="zh-CN" altLang="en-US" sz="3600" dirty="0">
                <a:solidFill>
                  <a:schemeClr val="bg1"/>
                </a:solidFill>
              </a:rPr>
              <a:t>国内战略思想</a:t>
            </a:r>
          </a:p>
          <a:p>
            <a:pPr marL="0" indent="0">
              <a:lnSpc>
                <a:spcPct val="150000"/>
              </a:lnSpc>
              <a:buNone/>
            </a:pPr>
            <a:r>
              <a:rPr lang="zh-CN" altLang="en-US" sz="3600" dirty="0">
                <a:solidFill>
                  <a:schemeClr val="bg1"/>
                </a:solidFill>
              </a:rPr>
              <a:t>                             党的二十大代表热议——加快实施创新驱动发展战略</a:t>
            </a:r>
          </a:p>
          <a:p>
            <a:pPr marL="0" indent="0">
              <a:lnSpc>
                <a:spcPct val="150000"/>
              </a:lnSpc>
              <a:buNone/>
            </a:pPr>
            <a:r>
              <a:rPr lang="zh-CN" altLang="en-US" sz="3600" dirty="0">
                <a:solidFill>
                  <a:schemeClr val="bg1"/>
                </a:solidFill>
              </a:rPr>
              <a:t>习近平总书记在党的二十大报告中指出：“必须坚持科技是第一生产力、人才是第一资源、创新是第一动力，深入实施科教兴国战略、人才强国战略、创新驱动发展战略，开辟发展新领域新赛道，不断塑造发展新动能新优势。”“加快实施创新驱动发展战略。加快实现高水平科技自立自强。”</a:t>
            </a:r>
          </a:p>
          <a:p>
            <a:pPr marL="0" indent="0">
              <a:lnSpc>
                <a:spcPct val="150000"/>
              </a:lnSpc>
              <a:buNone/>
            </a:pPr>
            <a:r>
              <a:rPr lang="zh-CN" altLang="en-US" sz="3600" dirty="0">
                <a:solidFill>
                  <a:schemeClr val="bg1"/>
                </a:solidFill>
              </a:rPr>
              <a:t>现阶段，科学技术是第一生产力” 这是实践证明了千百万次的颠扑不破的客观真理。 一个国家经济由低级向高级转化，社会生产力的巨大发展，经济系统实现高效益型，产品在国际市场覆盖面的拓展，竞争能力的增强，比较优势的确立，综合国力的增强，都要依靠科技进步。一言以蔽之， 一个国家经济的腾飞、繁荣 昌盛都取决于科学技术，科学技术是经济增长的内在动力</a:t>
            </a:r>
          </a:p>
          <a:p>
            <a:pPr marL="0" indent="0">
              <a:lnSpc>
                <a:spcPct val="150000"/>
              </a:lnSpc>
              <a:buNone/>
            </a:pPr>
            <a:r>
              <a:rPr lang="zh-CN" altLang="en-US" sz="3600" dirty="0">
                <a:solidFill>
                  <a:schemeClr val="bg1"/>
                </a:solidFill>
              </a:rPr>
              <a:t>国内贸易部副部长杨树德同志指出，预计在今后15年内,我国商业仍将处在一个持续商速发展时期。商业自动化是推动传统商业向现代商业转型的革命性四素，是我国民族商业与国际市场竞争、在竞争中发展壮大的必要条件，也是我国国民经济信息化的重要组成部分。</a:t>
            </a:r>
            <a:endParaRPr lang="zh-CN" altLang="en-US" dirty="0">
              <a:solidFill>
                <a:schemeClr val="bg1"/>
              </a:solidFill>
            </a:endParaRPr>
          </a:p>
          <a:p>
            <a:pPr marL="0" indent="0">
              <a:lnSpc>
                <a:spcPct val="150000"/>
              </a:lnSpc>
              <a:buNone/>
            </a:pPr>
            <a:r>
              <a:rPr lang="en-US" altLang="zh-CN" dirty="0">
                <a:solidFill>
                  <a:schemeClr val="bg1"/>
                </a:solidFill>
              </a:rPr>
              <a: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47700" y="758190"/>
            <a:ext cx="10515600" cy="5419090"/>
          </a:xfrm>
        </p:spPr>
        <p:txBody>
          <a:bodyPr>
            <a:normAutofit fontScale="92500" lnSpcReduction="10000"/>
          </a:bodyPr>
          <a:lstStyle/>
          <a:p>
            <a:pPr marL="0" indent="0">
              <a:buNone/>
            </a:pPr>
            <a:r>
              <a:rPr lang="zh-CN" altLang="en-US" dirty="0">
                <a:solidFill>
                  <a:schemeClr val="bg1"/>
                </a:solidFill>
                <a:latin typeface="华文隶书" panose="02010800040101010101" charset="-122"/>
                <a:ea typeface="华文隶书" panose="02010800040101010101" charset="-122"/>
              </a:rPr>
              <a:t>国内重要举措</a:t>
            </a:r>
            <a:endParaRPr lang="zh-CN" altLang="en-US" dirty="0">
              <a:solidFill>
                <a:schemeClr val="bg1"/>
              </a:solidFill>
            </a:endParaRPr>
          </a:p>
          <a:p>
            <a:pPr marL="0" indent="0">
              <a:buNone/>
            </a:pPr>
            <a:r>
              <a:rPr lang="zh-CN" altLang="en-US" dirty="0">
                <a:solidFill>
                  <a:schemeClr val="bg1"/>
                </a:solidFill>
              </a:rPr>
              <a:t>全面塑造发展新动能新优势</a:t>
            </a:r>
          </a:p>
          <a:p>
            <a:pPr marL="0" indent="0">
              <a:buNone/>
            </a:pPr>
            <a:r>
              <a:rPr lang="zh-CN" altLang="en-US" dirty="0">
                <a:solidFill>
                  <a:schemeClr val="bg1"/>
                </a:solidFill>
              </a:rPr>
              <a:t>强化全面建设社会主义现代化国家的人才支撑</a:t>
            </a:r>
          </a:p>
          <a:p>
            <a:pPr marL="0" indent="0">
              <a:buNone/>
            </a:pPr>
            <a:r>
              <a:rPr lang="en-US" altLang="zh-CN" dirty="0">
                <a:solidFill>
                  <a:schemeClr val="bg1"/>
                </a:solidFill>
              </a:rPr>
              <a:t>……</a:t>
            </a:r>
            <a:endParaRPr lang="zh-CN" altLang="en-US" dirty="0">
              <a:solidFill>
                <a:schemeClr val="bg1"/>
              </a:solidFill>
            </a:endParaRPr>
          </a:p>
          <a:p>
            <a:pPr marL="0" indent="0">
              <a:buNone/>
            </a:pPr>
            <a:endParaRPr lang="zh-CN" altLang="en-US" dirty="0">
              <a:solidFill>
                <a:schemeClr val="bg1"/>
              </a:solidFill>
            </a:endParaRPr>
          </a:p>
          <a:p>
            <a:pPr marL="0" indent="0">
              <a:buNone/>
            </a:pPr>
            <a:r>
              <a:rPr lang="zh-CN" altLang="en-US" dirty="0">
                <a:solidFill>
                  <a:schemeClr val="bg1"/>
                </a:solidFill>
                <a:latin typeface="华文隶书" panose="02010800040101010101" charset="-122"/>
                <a:ea typeface="华文隶书" panose="02010800040101010101" charset="-122"/>
              </a:rPr>
              <a:t>相关法律</a:t>
            </a:r>
            <a:endParaRPr lang="zh-CN" altLang="en-US" dirty="0">
              <a:solidFill>
                <a:schemeClr val="bg1"/>
              </a:solidFill>
            </a:endParaRPr>
          </a:p>
          <a:p>
            <a:pPr marL="0" indent="0">
              <a:buNone/>
            </a:pPr>
            <a:r>
              <a:rPr lang="zh-CN" altLang="en-US" dirty="0">
                <a:solidFill>
                  <a:schemeClr val="bg1"/>
                </a:solidFill>
              </a:rPr>
              <a:t>                                </a:t>
            </a:r>
            <a:r>
              <a:rPr lang="zh-CN" altLang="en-US" sz="1800" dirty="0">
                <a:solidFill>
                  <a:schemeClr val="bg1"/>
                </a:solidFill>
              </a:rPr>
              <a:t>中华人民共和国科学技术进步法</a:t>
            </a:r>
          </a:p>
          <a:p>
            <a:pPr marL="0" indent="0">
              <a:buNone/>
            </a:pPr>
            <a:r>
              <a:rPr lang="zh-CN" altLang="en-US" sz="1600" baseline="30000" dirty="0">
                <a:solidFill>
                  <a:schemeClr val="bg1"/>
                </a:solidFill>
              </a:rPr>
              <a:t>第一章　总　　则</a:t>
            </a:r>
          </a:p>
          <a:p>
            <a:pPr marL="0" indent="0">
              <a:buNone/>
            </a:pPr>
            <a:r>
              <a:rPr lang="zh-CN" altLang="en-US" sz="1600" baseline="30000" dirty="0">
                <a:solidFill>
                  <a:schemeClr val="bg1"/>
                </a:solidFill>
              </a:rPr>
              <a:t>第一条　为了全面促进科学技术进步，发挥科学技术第一生产力、创新第一动力、人才第一资源的作用，促进科技成果向现实生产力转化，推动科技创新支撑和引领经济社会发展，全面建设社会主义现代化国家，根据宪法，制定本法。</a:t>
            </a:r>
          </a:p>
          <a:p>
            <a:pPr marL="0" indent="0">
              <a:buNone/>
            </a:pPr>
            <a:r>
              <a:rPr lang="zh-CN" altLang="en-US" sz="1600" baseline="30000" dirty="0">
                <a:solidFill>
                  <a:schemeClr val="bg1"/>
                </a:solidFill>
              </a:rPr>
              <a:t>第二条　坚持中国共产党对科学技术事业的全面领导。国家坚持新发展理念，坚持科技创新在国家现代化建设全局中的核心地位，把科技自立自强作为国家发展的战略支撑，实施科教兴国战略、人才强国战略和创新驱动发展战略，走中国特色自主创新道路，建设科技强国。</a:t>
            </a:r>
          </a:p>
          <a:p>
            <a:pPr marL="0" indent="0">
              <a:buNone/>
            </a:pPr>
            <a:r>
              <a:rPr lang="zh-CN" altLang="en-US" sz="1600" baseline="30000" dirty="0">
                <a:solidFill>
                  <a:schemeClr val="bg1"/>
                </a:solidFill>
              </a:rPr>
              <a:t>第三条　科学技术进步工作应当面向世界科技前沿、面向经济主战场、面向国家重大需求、面向人民生命健康，为促进经济社会发展、维护国家安全和推动人类可持续发展服务。国家鼓励科学技术研究开发，推动应用科学技术改造提升传统产业、发展高新技术产业和社会事业，支撑实现碳达峰碳中和目标，催生新发展动能，实现高质量发展。</a:t>
            </a:r>
          </a:p>
          <a:p>
            <a:pPr marL="0" indent="0">
              <a:buNone/>
            </a:pPr>
            <a:r>
              <a:rPr lang="zh-CN" altLang="en-US" sz="1600" baseline="30000" dirty="0">
                <a:solidFill>
                  <a:schemeClr val="bg1"/>
                </a:solidFill>
              </a:rPr>
              <a:t>第四条　国家完善高效、协同、开放的国家创新体系，统筹科技创新与制度创新，健全社会主义市场经济条件下新型举国体制，充分发挥市场配置创新资源的决定性作用，更好发挥政府作用，优化科技资源配置，提高资源利用效率，促进各类创新主体紧密合作、创新要素有序流动、创新生态持续优化，提升体系化能力和重点突破能力，增强创新体系整体效能。</a:t>
            </a:r>
          </a:p>
          <a:p>
            <a:pPr marL="0" indent="0">
              <a:buNone/>
            </a:pPr>
            <a:r>
              <a:rPr lang="en-US" altLang="zh-CN" sz="2800" baseline="30000" dirty="0">
                <a:solidFill>
                  <a:schemeClr val="bg1"/>
                </a:solidFill>
                <a:latin typeface="+mn-ea"/>
              </a:rPr>
              <a: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120243" y="279112"/>
            <a:ext cx="3951514"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提高科技成果转化率</a:t>
            </a:r>
          </a:p>
        </p:txBody>
      </p:sp>
      <p:sp>
        <p:nvSpPr>
          <p:cNvPr id="7" name="任意多边形 1">
            <a:extLst>
              <a:ext uri="{FF2B5EF4-FFF2-40B4-BE49-F238E27FC236}">
                <a16:creationId xmlns:a16="http://schemas.microsoft.com/office/drawing/2014/main" id="{30E63B53-C37F-46CA-8A11-1D7283F4F3E3}"/>
              </a:ext>
            </a:extLst>
          </p:cNvPr>
          <p:cNvSpPr>
            <a:spLocks noChangeAspect="1"/>
          </p:cNvSpPr>
          <p:nvPr/>
        </p:nvSpPr>
        <p:spPr bwMode="auto">
          <a:xfrm>
            <a:off x="7677842" y="2378749"/>
            <a:ext cx="2826234" cy="3398209"/>
          </a:xfrm>
          <a:custGeom>
            <a:avLst/>
            <a:gdLst>
              <a:gd name="connsiteX0" fmla="*/ 55289 w 268288"/>
              <a:gd name="connsiteY0" fmla="*/ 122559 h 322584"/>
              <a:gd name="connsiteX1" fmla="*/ 214313 w 268288"/>
              <a:gd name="connsiteY1" fmla="*/ 122559 h 322584"/>
              <a:gd name="connsiteX2" fmla="*/ 214313 w 268288"/>
              <a:gd name="connsiteY2" fmla="*/ 235731 h 322584"/>
              <a:gd name="connsiteX3" fmla="*/ 188028 w 268288"/>
              <a:gd name="connsiteY3" fmla="*/ 268630 h 322584"/>
              <a:gd name="connsiteX4" fmla="*/ 188028 w 268288"/>
              <a:gd name="connsiteY4" fmla="*/ 309425 h 322584"/>
              <a:gd name="connsiteX5" fmla="*/ 168314 w 268288"/>
              <a:gd name="connsiteY5" fmla="*/ 322584 h 322584"/>
              <a:gd name="connsiteX6" fmla="*/ 148601 w 268288"/>
              <a:gd name="connsiteY6" fmla="*/ 309425 h 322584"/>
              <a:gd name="connsiteX7" fmla="*/ 148601 w 268288"/>
              <a:gd name="connsiteY7" fmla="*/ 268630 h 322584"/>
              <a:gd name="connsiteX8" fmla="*/ 119687 w 268288"/>
              <a:gd name="connsiteY8" fmla="*/ 268630 h 322584"/>
              <a:gd name="connsiteX9" fmla="*/ 119687 w 268288"/>
              <a:gd name="connsiteY9" fmla="*/ 309425 h 322584"/>
              <a:gd name="connsiteX10" fmla="*/ 99974 w 268288"/>
              <a:gd name="connsiteY10" fmla="*/ 322584 h 322584"/>
              <a:gd name="connsiteX11" fmla="*/ 81574 w 268288"/>
              <a:gd name="connsiteY11" fmla="*/ 309425 h 322584"/>
              <a:gd name="connsiteX12" fmla="*/ 81574 w 268288"/>
              <a:gd name="connsiteY12" fmla="*/ 268630 h 322584"/>
              <a:gd name="connsiteX13" fmla="*/ 53975 w 268288"/>
              <a:gd name="connsiteY13" fmla="*/ 235731 h 322584"/>
              <a:gd name="connsiteX14" fmla="*/ 55289 w 268288"/>
              <a:gd name="connsiteY14" fmla="*/ 122559 h 322584"/>
              <a:gd name="connsiteX15" fmla="*/ 248444 w 268288"/>
              <a:gd name="connsiteY15" fmla="*/ 108272 h 322584"/>
              <a:gd name="connsiteX16" fmla="*/ 268288 w 268288"/>
              <a:gd name="connsiteY16" fmla="*/ 121403 h 322584"/>
              <a:gd name="connsiteX17" fmla="*/ 268288 w 268288"/>
              <a:gd name="connsiteY17" fmla="*/ 201504 h 322584"/>
              <a:gd name="connsiteX18" fmla="*/ 248444 w 268288"/>
              <a:gd name="connsiteY18" fmla="*/ 214635 h 322584"/>
              <a:gd name="connsiteX19" fmla="*/ 228600 w 268288"/>
              <a:gd name="connsiteY19" fmla="*/ 201504 h 322584"/>
              <a:gd name="connsiteX20" fmla="*/ 228600 w 268288"/>
              <a:gd name="connsiteY20" fmla="*/ 121403 h 322584"/>
              <a:gd name="connsiteX21" fmla="*/ 248444 w 268288"/>
              <a:gd name="connsiteY21" fmla="*/ 108272 h 322584"/>
              <a:gd name="connsiteX22" fmla="*/ 19844 w 268288"/>
              <a:gd name="connsiteY22" fmla="*/ 108272 h 322584"/>
              <a:gd name="connsiteX23" fmla="*/ 39688 w 268288"/>
              <a:gd name="connsiteY23" fmla="*/ 121437 h 322584"/>
              <a:gd name="connsiteX24" fmla="*/ 39688 w 268288"/>
              <a:gd name="connsiteY24" fmla="*/ 201741 h 322584"/>
              <a:gd name="connsiteX25" fmla="*/ 19844 w 268288"/>
              <a:gd name="connsiteY25" fmla="*/ 216222 h 322584"/>
              <a:gd name="connsiteX26" fmla="*/ 0 w 268288"/>
              <a:gd name="connsiteY26" fmla="*/ 201741 h 322584"/>
              <a:gd name="connsiteX27" fmla="*/ 0 w 268288"/>
              <a:gd name="connsiteY27" fmla="*/ 121437 h 322584"/>
              <a:gd name="connsiteX28" fmla="*/ 19844 w 268288"/>
              <a:gd name="connsiteY28" fmla="*/ 108272 h 322584"/>
              <a:gd name="connsiteX29" fmla="*/ 167482 w 268288"/>
              <a:gd name="connsiteY29" fmla="*/ 65409 h 322584"/>
              <a:gd name="connsiteX30" fmla="*/ 157163 w 268288"/>
              <a:gd name="connsiteY30" fmla="*/ 75728 h 322584"/>
              <a:gd name="connsiteX31" fmla="*/ 167482 w 268288"/>
              <a:gd name="connsiteY31" fmla="*/ 86047 h 322584"/>
              <a:gd name="connsiteX32" fmla="*/ 177801 w 268288"/>
              <a:gd name="connsiteY32" fmla="*/ 75728 h 322584"/>
              <a:gd name="connsiteX33" fmla="*/ 167482 w 268288"/>
              <a:gd name="connsiteY33" fmla="*/ 65409 h 322584"/>
              <a:gd name="connsiteX34" fmla="*/ 100807 w 268288"/>
              <a:gd name="connsiteY34" fmla="*/ 65409 h 322584"/>
              <a:gd name="connsiteX35" fmla="*/ 90488 w 268288"/>
              <a:gd name="connsiteY35" fmla="*/ 75728 h 322584"/>
              <a:gd name="connsiteX36" fmla="*/ 100807 w 268288"/>
              <a:gd name="connsiteY36" fmla="*/ 86047 h 322584"/>
              <a:gd name="connsiteX37" fmla="*/ 111126 w 268288"/>
              <a:gd name="connsiteY37" fmla="*/ 75728 h 322584"/>
              <a:gd name="connsiteX38" fmla="*/ 100807 w 268288"/>
              <a:gd name="connsiteY38" fmla="*/ 65409 h 322584"/>
              <a:gd name="connsiteX39" fmla="*/ 71089 w 268288"/>
              <a:gd name="connsiteY39" fmla="*/ 1373 h 322584"/>
              <a:gd name="connsiteX40" fmla="*/ 81621 w 268288"/>
              <a:gd name="connsiteY40" fmla="*/ 4013 h 322584"/>
              <a:gd name="connsiteX41" fmla="*/ 106633 w 268288"/>
              <a:gd name="connsiteY41" fmla="*/ 43605 h 322584"/>
              <a:gd name="connsiteX42" fmla="*/ 106633 w 268288"/>
              <a:gd name="connsiteY42" fmla="*/ 44924 h 322584"/>
              <a:gd name="connsiteX43" fmla="*/ 134279 w 268288"/>
              <a:gd name="connsiteY43" fmla="*/ 40965 h 322584"/>
              <a:gd name="connsiteX44" fmla="*/ 161925 w 268288"/>
              <a:gd name="connsiteY44" fmla="*/ 44924 h 322584"/>
              <a:gd name="connsiteX45" fmla="*/ 163242 w 268288"/>
              <a:gd name="connsiteY45" fmla="*/ 43605 h 322584"/>
              <a:gd name="connsiteX46" fmla="*/ 188254 w 268288"/>
              <a:gd name="connsiteY46" fmla="*/ 4013 h 322584"/>
              <a:gd name="connsiteX47" fmla="*/ 197470 w 268288"/>
              <a:gd name="connsiteY47" fmla="*/ 1373 h 322584"/>
              <a:gd name="connsiteX48" fmla="*/ 201419 w 268288"/>
              <a:gd name="connsiteY48" fmla="*/ 10611 h 322584"/>
              <a:gd name="connsiteX49" fmla="*/ 175090 w 268288"/>
              <a:gd name="connsiteY49" fmla="*/ 50203 h 322584"/>
              <a:gd name="connsiteX50" fmla="*/ 175090 w 268288"/>
              <a:gd name="connsiteY50" fmla="*/ 51523 h 322584"/>
              <a:gd name="connsiteX51" fmla="*/ 215900 w 268288"/>
              <a:gd name="connsiteY51" fmla="*/ 108272 h 322584"/>
              <a:gd name="connsiteX52" fmla="*/ 53975 w 268288"/>
              <a:gd name="connsiteY52" fmla="*/ 108272 h 322584"/>
              <a:gd name="connsiteX53" fmla="*/ 94785 w 268288"/>
              <a:gd name="connsiteY53" fmla="*/ 51523 h 322584"/>
              <a:gd name="connsiteX54" fmla="*/ 93469 w 268288"/>
              <a:gd name="connsiteY54" fmla="*/ 50203 h 322584"/>
              <a:gd name="connsiteX55" fmla="*/ 68456 w 268288"/>
              <a:gd name="connsiteY55" fmla="*/ 10611 h 322584"/>
              <a:gd name="connsiteX56" fmla="*/ 71089 w 268288"/>
              <a:gd name="connsiteY56" fmla="*/ 1373 h 3225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268288" h="322584">
                <a:moveTo>
                  <a:pt x="55289" y="122559"/>
                </a:moveTo>
                <a:cubicBezTo>
                  <a:pt x="55289" y="122559"/>
                  <a:pt x="55289" y="122559"/>
                  <a:pt x="214313" y="122559"/>
                </a:cubicBezTo>
                <a:cubicBezTo>
                  <a:pt x="214313" y="122559"/>
                  <a:pt x="214313" y="122559"/>
                  <a:pt x="214313" y="235731"/>
                </a:cubicBezTo>
                <a:cubicBezTo>
                  <a:pt x="214313" y="255471"/>
                  <a:pt x="206428" y="265998"/>
                  <a:pt x="188028" y="268630"/>
                </a:cubicBezTo>
                <a:cubicBezTo>
                  <a:pt x="188028" y="268630"/>
                  <a:pt x="188028" y="268630"/>
                  <a:pt x="188028" y="309425"/>
                </a:cubicBezTo>
                <a:cubicBezTo>
                  <a:pt x="188028" y="316004"/>
                  <a:pt x="178828" y="322584"/>
                  <a:pt x="168314" y="322584"/>
                </a:cubicBezTo>
                <a:cubicBezTo>
                  <a:pt x="157800" y="322584"/>
                  <a:pt x="148601" y="316004"/>
                  <a:pt x="148601" y="309425"/>
                </a:cubicBezTo>
                <a:cubicBezTo>
                  <a:pt x="148601" y="309425"/>
                  <a:pt x="148601" y="309425"/>
                  <a:pt x="148601" y="268630"/>
                </a:cubicBezTo>
                <a:cubicBezTo>
                  <a:pt x="139401" y="268630"/>
                  <a:pt x="128887" y="268630"/>
                  <a:pt x="119687" y="268630"/>
                </a:cubicBezTo>
                <a:cubicBezTo>
                  <a:pt x="119687" y="268630"/>
                  <a:pt x="119687" y="268630"/>
                  <a:pt x="119687" y="309425"/>
                </a:cubicBezTo>
                <a:cubicBezTo>
                  <a:pt x="119687" y="316004"/>
                  <a:pt x="111802" y="322584"/>
                  <a:pt x="99974" y="322584"/>
                </a:cubicBezTo>
                <a:cubicBezTo>
                  <a:pt x="89460" y="322584"/>
                  <a:pt x="81574" y="316004"/>
                  <a:pt x="81574" y="309425"/>
                </a:cubicBezTo>
                <a:cubicBezTo>
                  <a:pt x="81574" y="309425"/>
                  <a:pt x="81574" y="309425"/>
                  <a:pt x="81574" y="268630"/>
                </a:cubicBezTo>
                <a:cubicBezTo>
                  <a:pt x="63175" y="265998"/>
                  <a:pt x="53975" y="255471"/>
                  <a:pt x="53975" y="235731"/>
                </a:cubicBezTo>
                <a:cubicBezTo>
                  <a:pt x="53975" y="212044"/>
                  <a:pt x="55289" y="122559"/>
                  <a:pt x="55289" y="122559"/>
                </a:cubicBezTo>
                <a:close/>
                <a:moveTo>
                  <a:pt x="248444" y="108272"/>
                </a:moveTo>
                <a:cubicBezTo>
                  <a:pt x="259028" y="108272"/>
                  <a:pt x="268288" y="114838"/>
                  <a:pt x="268288" y="121403"/>
                </a:cubicBezTo>
                <a:cubicBezTo>
                  <a:pt x="268288" y="121403"/>
                  <a:pt x="268288" y="121403"/>
                  <a:pt x="268288" y="201504"/>
                </a:cubicBezTo>
                <a:cubicBezTo>
                  <a:pt x="268288" y="208070"/>
                  <a:pt x="259028" y="214635"/>
                  <a:pt x="248444" y="214635"/>
                </a:cubicBezTo>
                <a:cubicBezTo>
                  <a:pt x="237861" y="214635"/>
                  <a:pt x="228600" y="208070"/>
                  <a:pt x="228600" y="201504"/>
                </a:cubicBezTo>
                <a:cubicBezTo>
                  <a:pt x="228600" y="201504"/>
                  <a:pt x="228600" y="201504"/>
                  <a:pt x="228600" y="121403"/>
                </a:cubicBezTo>
                <a:cubicBezTo>
                  <a:pt x="228600" y="114838"/>
                  <a:pt x="237861" y="108272"/>
                  <a:pt x="248444" y="108272"/>
                </a:cubicBezTo>
                <a:close/>
                <a:moveTo>
                  <a:pt x="19844" y="108272"/>
                </a:moveTo>
                <a:cubicBezTo>
                  <a:pt x="30427" y="108272"/>
                  <a:pt x="39688" y="113538"/>
                  <a:pt x="39688" y="121437"/>
                </a:cubicBezTo>
                <a:cubicBezTo>
                  <a:pt x="39688" y="121437"/>
                  <a:pt x="39688" y="121437"/>
                  <a:pt x="39688" y="201741"/>
                </a:cubicBezTo>
                <a:cubicBezTo>
                  <a:pt x="39688" y="209640"/>
                  <a:pt x="30427" y="216222"/>
                  <a:pt x="19844" y="216222"/>
                </a:cubicBezTo>
                <a:cubicBezTo>
                  <a:pt x="9260" y="216222"/>
                  <a:pt x="0" y="209640"/>
                  <a:pt x="0" y="201741"/>
                </a:cubicBezTo>
                <a:cubicBezTo>
                  <a:pt x="0" y="201741"/>
                  <a:pt x="0" y="201741"/>
                  <a:pt x="0" y="121437"/>
                </a:cubicBezTo>
                <a:cubicBezTo>
                  <a:pt x="0" y="113538"/>
                  <a:pt x="9260" y="108272"/>
                  <a:pt x="19844" y="108272"/>
                </a:cubicBezTo>
                <a:close/>
                <a:moveTo>
                  <a:pt x="167482" y="65409"/>
                </a:moveTo>
                <a:cubicBezTo>
                  <a:pt x="161783" y="65409"/>
                  <a:pt x="157163" y="70029"/>
                  <a:pt x="157163" y="75728"/>
                </a:cubicBezTo>
                <a:cubicBezTo>
                  <a:pt x="157163" y="81427"/>
                  <a:pt x="161783" y="86047"/>
                  <a:pt x="167482" y="86047"/>
                </a:cubicBezTo>
                <a:cubicBezTo>
                  <a:pt x="173181" y="86047"/>
                  <a:pt x="177801" y="81427"/>
                  <a:pt x="177801" y="75728"/>
                </a:cubicBezTo>
                <a:cubicBezTo>
                  <a:pt x="177801" y="70029"/>
                  <a:pt x="173181" y="65409"/>
                  <a:pt x="167482" y="65409"/>
                </a:cubicBezTo>
                <a:close/>
                <a:moveTo>
                  <a:pt x="100807" y="65409"/>
                </a:moveTo>
                <a:cubicBezTo>
                  <a:pt x="95108" y="65409"/>
                  <a:pt x="90488" y="70029"/>
                  <a:pt x="90488" y="75728"/>
                </a:cubicBezTo>
                <a:cubicBezTo>
                  <a:pt x="90488" y="81427"/>
                  <a:pt x="95108" y="86047"/>
                  <a:pt x="100807" y="86047"/>
                </a:cubicBezTo>
                <a:cubicBezTo>
                  <a:pt x="106506" y="86047"/>
                  <a:pt x="111126" y="81427"/>
                  <a:pt x="111126" y="75728"/>
                </a:cubicBezTo>
                <a:cubicBezTo>
                  <a:pt x="111126" y="70029"/>
                  <a:pt x="106506" y="65409"/>
                  <a:pt x="100807" y="65409"/>
                </a:cubicBezTo>
                <a:close/>
                <a:moveTo>
                  <a:pt x="71089" y="1373"/>
                </a:moveTo>
                <a:cubicBezTo>
                  <a:pt x="75038" y="-1266"/>
                  <a:pt x="78988" y="53"/>
                  <a:pt x="81621" y="4013"/>
                </a:cubicBezTo>
                <a:cubicBezTo>
                  <a:pt x="81621" y="4013"/>
                  <a:pt x="81621" y="4013"/>
                  <a:pt x="106633" y="43605"/>
                </a:cubicBezTo>
                <a:cubicBezTo>
                  <a:pt x="106633" y="43605"/>
                  <a:pt x="106633" y="44924"/>
                  <a:pt x="106633" y="44924"/>
                </a:cubicBezTo>
                <a:cubicBezTo>
                  <a:pt x="115849" y="42285"/>
                  <a:pt x="125064" y="40965"/>
                  <a:pt x="134279" y="40965"/>
                </a:cubicBezTo>
                <a:cubicBezTo>
                  <a:pt x="144811" y="40965"/>
                  <a:pt x="154026" y="42285"/>
                  <a:pt x="161925" y="44924"/>
                </a:cubicBezTo>
                <a:cubicBezTo>
                  <a:pt x="161925" y="44924"/>
                  <a:pt x="161925" y="43605"/>
                  <a:pt x="163242" y="43605"/>
                </a:cubicBezTo>
                <a:cubicBezTo>
                  <a:pt x="163242" y="43605"/>
                  <a:pt x="163242" y="43605"/>
                  <a:pt x="188254" y="4013"/>
                </a:cubicBezTo>
                <a:cubicBezTo>
                  <a:pt x="189571" y="53"/>
                  <a:pt x="194837" y="-1266"/>
                  <a:pt x="197470" y="1373"/>
                </a:cubicBezTo>
                <a:cubicBezTo>
                  <a:pt x="201419" y="2693"/>
                  <a:pt x="202735" y="6652"/>
                  <a:pt x="201419" y="10611"/>
                </a:cubicBezTo>
                <a:cubicBezTo>
                  <a:pt x="201419" y="10611"/>
                  <a:pt x="201419" y="10611"/>
                  <a:pt x="175090" y="50203"/>
                </a:cubicBezTo>
                <a:cubicBezTo>
                  <a:pt x="175090" y="50203"/>
                  <a:pt x="175090" y="50203"/>
                  <a:pt x="175090" y="51523"/>
                </a:cubicBezTo>
                <a:cubicBezTo>
                  <a:pt x="196153" y="63401"/>
                  <a:pt x="211951" y="83197"/>
                  <a:pt x="215900" y="108272"/>
                </a:cubicBezTo>
                <a:cubicBezTo>
                  <a:pt x="215900" y="108272"/>
                  <a:pt x="215900" y="108272"/>
                  <a:pt x="53975" y="108272"/>
                </a:cubicBezTo>
                <a:cubicBezTo>
                  <a:pt x="57924" y="83197"/>
                  <a:pt x="73722" y="63401"/>
                  <a:pt x="94785" y="51523"/>
                </a:cubicBezTo>
                <a:cubicBezTo>
                  <a:pt x="94785" y="51523"/>
                  <a:pt x="93469" y="50203"/>
                  <a:pt x="93469" y="50203"/>
                </a:cubicBezTo>
                <a:cubicBezTo>
                  <a:pt x="93469" y="50203"/>
                  <a:pt x="93469" y="50203"/>
                  <a:pt x="68456" y="10611"/>
                </a:cubicBezTo>
                <a:cubicBezTo>
                  <a:pt x="65823" y="6652"/>
                  <a:pt x="67140" y="2693"/>
                  <a:pt x="71089" y="1373"/>
                </a:cubicBezTo>
                <a:close/>
              </a:path>
            </a:pathLst>
          </a:custGeom>
          <a:solidFill>
            <a:schemeClr val="accent3"/>
          </a:solidFill>
          <a:ln>
            <a:noFill/>
          </a:ln>
        </p:spPr>
        <p:txBody>
          <a:bodyPr/>
          <a:lstStyle/>
          <a:p>
            <a:endParaRPr lang="zh-CN" altLang="en-US">
              <a:solidFill>
                <a:schemeClr val="bg1"/>
              </a:solidFill>
            </a:endParaRPr>
          </a:p>
        </p:txBody>
      </p:sp>
      <p:cxnSp>
        <p:nvCxnSpPr>
          <p:cNvPr id="3" name="出自【趣你的PPT】(微信:qunideppt)：最优质的PPT资源库">
            <a:extLst>
              <a:ext uri="{FF2B5EF4-FFF2-40B4-BE49-F238E27FC236}">
                <a16:creationId xmlns:a16="http://schemas.microsoft.com/office/drawing/2014/main" id="{FF6F4111-6D15-8464-B07F-6127CE3B0B55}"/>
              </a:ext>
            </a:extLst>
          </p:cNvPr>
          <p:cNvCxnSpPr>
            <a:cxnSpLocks/>
          </p:cNvCxnSpPr>
          <p:nvPr/>
        </p:nvCxnSpPr>
        <p:spPr>
          <a:xfrm>
            <a:off x="1577509" y="3429000"/>
            <a:ext cx="4295782"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矩形 5">
            <a:extLst>
              <a:ext uri="{FF2B5EF4-FFF2-40B4-BE49-F238E27FC236}">
                <a16:creationId xmlns:a16="http://schemas.microsoft.com/office/drawing/2014/main" id="{88530BCD-76CF-A881-CBC8-59882507B1E6}"/>
              </a:ext>
            </a:extLst>
          </p:cNvPr>
          <p:cNvSpPr/>
          <p:nvPr/>
        </p:nvSpPr>
        <p:spPr>
          <a:xfrm>
            <a:off x="1530542" y="1332614"/>
            <a:ext cx="4565458" cy="2062744"/>
          </a:xfrm>
          <a:prstGeom prst="rect">
            <a:avLst/>
          </a:prstGeom>
        </p:spPr>
        <p:txBody>
          <a:bodyPr wrap="square">
            <a:spAutoFit/>
          </a:bodyPr>
          <a:lstStyle/>
          <a:p>
            <a:pPr>
              <a:lnSpc>
                <a:spcPct val="120000"/>
              </a:lnSpc>
            </a:pPr>
            <a:r>
              <a:rPr lang="zh-CN" altLang="en-US" b="1" dirty="0">
                <a:solidFill>
                  <a:schemeClr val="bg1"/>
                </a:solidFill>
                <a:latin typeface="等线" panose="02010600030101010101" pitchFamily="2" charset="-122"/>
                <a:ea typeface="等线" panose="02010600030101010101" pitchFamily="2" charset="-122"/>
              </a:rPr>
              <a:t>习近平主席</a:t>
            </a:r>
            <a:r>
              <a:rPr lang="zh-CN" altLang="en-US" dirty="0">
                <a:solidFill>
                  <a:schemeClr val="bg1"/>
                </a:solidFill>
                <a:latin typeface="等线" panose="02010600030101010101" pitchFamily="2" charset="-122"/>
                <a:ea typeface="等线" panose="02010600030101010101" pitchFamily="2" charset="-122"/>
              </a:rPr>
              <a:t>在</a:t>
            </a:r>
            <a:r>
              <a:rPr lang="zh-CN" altLang="en-US" dirty="0">
                <a:solidFill>
                  <a:schemeClr val="bg1"/>
                </a:solidFill>
              </a:rPr>
              <a:t>向</a:t>
            </a:r>
            <a:r>
              <a:rPr lang="en-US" altLang="zh-CN" dirty="0">
                <a:solidFill>
                  <a:schemeClr val="bg1"/>
                </a:solidFill>
              </a:rPr>
              <a:t>2021</a:t>
            </a:r>
            <a:r>
              <a:rPr lang="zh-CN" altLang="en-US" dirty="0">
                <a:solidFill>
                  <a:schemeClr val="bg1"/>
                </a:solidFill>
              </a:rPr>
              <a:t>中关村论坛视频致贺中指出：“中国高度重视科技创新，致力于推动全球科技创新协作，将以更加开放的态度加强国际科技交流，积极参与全球创新网络，共同推进基础研究，推动</a:t>
            </a:r>
            <a:r>
              <a:rPr lang="zh-CN" altLang="en-US" b="1" dirty="0">
                <a:solidFill>
                  <a:srgbClr val="FF0000"/>
                </a:solidFill>
              </a:rPr>
              <a:t>科技成果转化</a:t>
            </a:r>
            <a:r>
              <a:rPr lang="zh-CN" altLang="en-US" dirty="0"/>
              <a:t>。”</a:t>
            </a:r>
            <a:endParaRPr lang="zh-CN" altLang="en-US" dirty="0">
              <a:solidFill>
                <a:schemeClr val="tx1">
                  <a:lumMod val="85000"/>
                  <a:lumOff val="15000"/>
                </a:schemeClr>
              </a:solidFill>
              <a:ea typeface="微软雅黑" panose="020B0503020204020204" pitchFamily="34" charset="-122"/>
            </a:endParaRPr>
          </a:p>
        </p:txBody>
      </p:sp>
      <p:sp>
        <p:nvSpPr>
          <p:cNvPr id="8" name="矩形 7">
            <a:extLst>
              <a:ext uri="{FF2B5EF4-FFF2-40B4-BE49-F238E27FC236}">
                <a16:creationId xmlns:a16="http://schemas.microsoft.com/office/drawing/2014/main" id="{80BF25D0-9ECF-29EB-68B3-3C1FCBF7D210}"/>
              </a:ext>
            </a:extLst>
          </p:cNvPr>
          <p:cNvSpPr/>
          <p:nvPr/>
        </p:nvSpPr>
        <p:spPr>
          <a:xfrm>
            <a:off x="1530542" y="3595474"/>
            <a:ext cx="4494064" cy="2397708"/>
          </a:xfrm>
          <a:prstGeom prst="rect">
            <a:avLst/>
          </a:prstGeom>
        </p:spPr>
        <p:txBody>
          <a:bodyPr wrap="square">
            <a:spAutoFit/>
          </a:bodyPr>
          <a:lstStyle/>
          <a:p>
            <a:pPr>
              <a:lnSpc>
                <a:spcPct val="120000"/>
              </a:lnSpc>
            </a:pPr>
            <a:r>
              <a:rPr lang="zh-CN" altLang="en-US" dirty="0">
                <a:solidFill>
                  <a:schemeClr val="bg1"/>
                </a:solidFill>
              </a:rPr>
              <a:t>杜江峰院士也指出：“建议做强创新链，加大平台引进力度，加强与国内外高水平大学、科研机构和领军企业合作，探索建立融科学研究、</a:t>
            </a:r>
            <a:r>
              <a:rPr lang="zh-CN" altLang="en-US" b="1" dirty="0">
                <a:solidFill>
                  <a:srgbClr val="FF0000"/>
                </a:solidFill>
              </a:rPr>
              <a:t>成果转化</a:t>
            </a:r>
            <a:r>
              <a:rPr lang="zh-CN" altLang="en-US" dirty="0">
                <a:solidFill>
                  <a:schemeClr val="bg1"/>
                </a:solidFill>
              </a:rPr>
              <a:t>、人才培养为一体的新型研发机构，提供精准全方位的</a:t>
            </a:r>
            <a:r>
              <a:rPr lang="zh-CN" altLang="en-US" b="1" dirty="0">
                <a:solidFill>
                  <a:srgbClr val="FF0000"/>
                </a:solidFill>
              </a:rPr>
              <a:t>科技成果转移转化</a:t>
            </a:r>
            <a:r>
              <a:rPr lang="zh-CN" altLang="en-US" dirty="0">
                <a:solidFill>
                  <a:schemeClr val="bg1"/>
                </a:solidFill>
              </a:rPr>
              <a:t>指导服务，做好</a:t>
            </a:r>
            <a:r>
              <a:rPr lang="zh-CN" altLang="en-US" b="1" dirty="0">
                <a:solidFill>
                  <a:srgbClr val="FF0000"/>
                </a:solidFill>
              </a:rPr>
              <a:t>成果转化</a:t>
            </a:r>
            <a:r>
              <a:rPr lang="zh-CN" altLang="en-US" dirty="0">
                <a:solidFill>
                  <a:schemeClr val="bg1"/>
                </a:solidFill>
              </a:rPr>
              <a:t>的“引路者”和“护航人”。</a:t>
            </a: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461084155"/>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1000"/>
                                        <p:tgtEl>
                                          <p:spTgt spid="7"/>
                                        </p:tgtEl>
                                      </p:cBhvr>
                                    </p:animEffect>
                                    <p:anim calcmode="lin" valueType="num">
                                      <p:cBhvr>
                                        <p:cTn id="12" dur="1000" fill="hold"/>
                                        <p:tgtEl>
                                          <p:spTgt spid="7"/>
                                        </p:tgtEl>
                                        <p:attrNameLst>
                                          <p:attrName>ppt_x</p:attrName>
                                        </p:attrNameLst>
                                      </p:cBhvr>
                                      <p:tavLst>
                                        <p:tav tm="0">
                                          <p:val>
                                            <p:strVal val="#ppt_x"/>
                                          </p:val>
                                        </p:tav>
                                        <p:tav tm="100000">
                                          <p:val>
                                            <p:strVal val="#ppt_x"/>
                                          </p:val>
                                        </p:tav>
                                      </p:tavLst>
                                    </p:anim>
                                    <p:anim calcmode="lin" valueType="num">
                                      <p:cBhvr>
                                        <p:cTn id="13" dur="1000" fill="hold"/>
                                        <p:tgtEl>
                                          <p:spTgt spid="7"/>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6" presetClass="entr" presetSubtype="32"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circle(out)">
                                      <p:cBhvr>
                                        <p:cTn id="17" dur="1000"/>
                                        <p:tgtEl>
                                          <p:spTgt spid="3"/>
                                        </p:tgtEl>
                                      </p:cBhvr>
                                    </p:animEffect>
                                  </p:childTnLst>
                                </p:cTn>
                              </p:par>
                            </p:childTnLst>
                          </p:cTn>
                        </p:par>
                        <p:par>
                          <p:cTn id="18" fill="hold">
                            <p:stCondLst>
                              <p:cond delay="250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500"/>
                            </p:stCondLst>
                            <p:childTnLst>
                              <p:par>
                                <p:cTn id="25" presetID="42" presetClass="entr" presetSubtype="0" fill="hold" grpId="0" nodeType="after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1000"/>
                                        <p:tgtEl>
                                          <p:spTgt spid="8"/>
                                        </p:tgtEl>
                                      </p:cBhvr>
                                    </p:animEffect>
                                    <p:anim calcmode="lin" valueType="num">
                                      <p:cBhvr>
                                        <p:cTn id="28" dur="1000" fill="hold"/>
                                        <p:tgtEl>
                                          <p:spTgt spid="8"/>
                                        </p:tgtEl>
                                        <p:attrNameLst>
                                          <p:attrName>ppt_x</p:attrName>
                                        </p:attrNameLst>
                                      </p:cBhvr>
                                      <p:tavLst>
                                        <p:tav tm="0">
                                          <p:val>
                                            <p:strVal val="#ppt_x"/>
                                          </p:val>
                                        </p:tav>
                                        <p:tav tm="100000">
                                          <p:val>
                                            <p:strVal val="#ppt_x"/>
                                          </p:val>
                                        </p:tav>
                                      </p:tavLst>
                                    </p:anim>
                                    <p:anim calcmode="lin" valueType="num">
                                      <p:cBhvr>
                                        <p:cTn id="2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P spid="6"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17855" y="680085"/>
            <a:ext cx="10515600" cy="5497830"/>
          </a:xfrm>
        </p:spPr>
        <p:txBody>
          <a:bodyPr/>
          <a:lstStyle/>
          <a:p>
            <a:pPr marL="0" indent="0">
              <a:buNone/>
            </a:pPr>
            <a:r>
              <a:rPr lang="zh-CN" altLang="en-US" dirty="0">
                <a:solidFill>
                  <a:schemeClr val="bg1"/>
                </a:solidFill>
                <a:latin typeface="华文隶书" panose="02010800040101010101" charset="-122"/>
                <a:ea typeface="华文隶书" panose="02010800040101010101" charset="-122"/>
              </a:rPr>
              <a:t>政策因素初步成效举例</a:t>
            </a:r>
          </a:p>
          <a:p>
            <a:pPr marL="0" indent="0">
              <a:buNone/>
            </a:pPr>
            <a:endParaRPr lang="en-US" altLang="zh-CN" sz="1800" dirty="0">
              <a:solidFill>
                <a:schemeClr val="bg1"/>
              </a:solidFill>
              <a:latin typeface="华文中宋" panose="02010600040101010101" charset="-122"/>
              <a:ea typeface="华文中宋" panose="02010600040101010101" charset="-122"/>
              <a:cs typeface="华文中宋" panose="02010600040101010101" charset="-122"/>
            </a:endParaRPr>
          </a:p>
        </p:txBody>
      </p:sp>
      <p:pic>
        <p:nvPicPr>
          <p:cNvPr id="4" name="图片 3" descr="微信图片_20230330221451"/>
          <p:cNvPicPr>
            <a:picLocks noChangeAspect="1"/>
          </p:cNvPicPr>
          <p:nvPr/>
        </p:nvPicPr>
        <p:blipFill>
          <a:blip r:embed="rId2"/>
          <a:stretch>
            <a:fillRect/>
          </a:stretch>
        </p:blipFill>
        <p:spPr>
          <a:xfrm>
            <a:off x="6988175" y="511175"/>
            <a:ext cx="4521835" cy="5835650"/>
          </a:xfrm>
          <a:prstGeom prst="rect">
            <a:avLst/>
          </a:prstGeom>
        </p:spPr>
      </p:pic>
      <p:sp>
        <p:nvSpPr>
          <p:cNvPr id="5" name="文本框 4"/>
          <p:cNvSpPr txBox="1"/>
          <p:nvPr/>
        </p:nvSpPr>
        <p:spPr>
          <a:xfrm>
            <a:off x="617855" y="4051935"/>
            <a:ext cx="6575425" cy="1753235"/>
          </a:xfrm>
          <a:prstGeom prst="rect">
            <a:avLst/>
          </a:prstGeom>
          <a:noFill/>
        </p:spPr>
        <p:txBody>
          <a:bodyPr wrap="square" rtlCol="0">
            <a:spAutoFit/>
          </a:bodyPr>
          <a:lstStyle/>
          <a:p>
            <a:r>
              <a:rPr lang="zh-CN" altLang="en-US" dirty="0">
                <a:solidFill>
                  <a:schemeClr val="bg1"/>
                </a:solidFill>
              </a:rPr>
              <a:t>分析表明，税收优惠对中小型企业研发投入有强正向作用，因为中小型高新技术企业研发投入成本较高昂，对研发费用的税收减免 50% 的优惠政策作用效果明显;电子信息与服务业本身研发投入高， 税收优惠更多依赖企业自身投资;而财政补贴对企 业研发投入主要依据企业规模、级别，因此国家级高新技术企业获得财政补助额度大、研发投入强度正向增加</a:t>
            </a:r>
            <a:r>
              <a:rPr lang="en-US" altLang="zh-CN" dirty="0">
                <a:solidFill>
                  <a:schemeClr val="bg1"/>
                </a:solidFill>
              </a:rPr>
              <a:t>.</a:t>
            </a:r>
          </a:p>
        </p:txBody>
      </p:sp>
      <p:sp>
        <p:nvSpPr>
          <p:cNvPr id="6" name="文本框 5"/>
          <p:cNvSpPr txBox="1"/>
          <p:nvPr/>
        </p:nvSpPr>
        <p:spPr>
          <a:xfrm>
            <a:off x="687705" y="1188720"/>
            <a:ext cx="6295390" cy="922020"/>
          </a:xfrm>
          <a:prstGeom prst="rect">
            <a:avLst/>
          </a:prstGeom>
          <a:noFill/>
        </p:spPr>
        <p:txBody>
          <a:bodyPr wrap="square" rtlCol="0">
            <a:spAutoFit/>
          </a:bodyPr>
          <a:lstStyle/>
          <a:p>
            <a:r>
              <a:rPr lang="zh-CN" altLang="en-US" dirty="0">
                <a:solidFill>
                  <a:schemeClr val="bg1"/>
                </a:solidFill>
              </a:rPr>
              <a:t>“十三五”期间，我国高新技术企业数量由 2016 年的 10.4 万户增加至2019 年的 22.5 万户，4 年间翻了一番。2021 年，全国高新技术企业已突破 20 万家。</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C03E81EE-EEB7-40D0-9B45-30DA95554711}"/>
              </a:ext>
            </a:extLst>
          </p:cNvPr>
          <p:cNvPicPr>
            <a:picLocks noChangeAspect="1"/>
          </p:cNvPicPr>
          <p:nvPr/>
        </p:nvPicPr>
        <p:blipFill rotWithShape="1">
          <a:blip r:embed="rId3">
            <a:extLst>
              <a:ext uri="{28A0092B-C50C-407E-A947-70E740481C1C}">
                <a14:useLocalDpi xmlns:a14="http://schemas.microsoft.com/office/drawing/2010/main" val="0"/>
              </a:ext>
            </a:extLst>
          </a:blip>
          <a:srcRect l="726" t="2381" r="726"/>
          <a:stretch/>
        </p:blipFill>
        <p:spPr>
          <a:xfrm>
            <a:off x="0" y="29028"/>
            <a:ext cx="12192000" cy="6858000"/>
          </a:xfrm>
          <a:prstGeom prst="rect">
            <a:avLst/>
          </a:prstGeom>
        </p:spPr>
      </p:pic>
      <p:sp>
        <p:nvSpPr>
          <p:cNvPr id="8" name="文本框 7">
            <a:extLst>
              <a:ext uri="{FF2B5EF4-FFF2-40B4-BE49-F238E27FC236}">
                <a16:creationId xmlns:a16="http://schemas.microsoft.com/office/drawing/2014/main" id="{4E09E47B-3997-41EF-8175-9E2CD63B6912}"/>
              </a:ext>
            </a:extLst>
          </p:cNvPr>
          <p:cNvSpPr txBox="1"/>
          <p:nvPr/>
        </p:nvSpPr>
        <p:spPr>
          <a:xfrm>
            <a:off x="0" y="2425226"/>
            <a:ext cx="6560457" cy="1569660"/>
          </a:xfrm>
          <a:prstGeom prst="rect">
            <a:avLst/>
          </a:prstGeom>
          <a:noFill/>
        </p:spPr>
        <p:txBody>
          <a:bodyPr wrap="square" rtlCol="0">
            <a:spAutoFit/>
          </a:bodyPr>
          <a:lstStyle/>
          <a:p>
            <a:pPr algn="ctr"/>
            <a:r>
              <a:rPr lang="zh-CN" altLang="en-US" sz="9600" b="1" dirty="0">
                <a:solidFill>
                  <a:schemeClr val="bg1"/>
                </a:solidFill>
                <a:latin typeface="+mj-ea"/>
                <a:ea typeface="+mj-ea"/>
              </a:rPr>
              <a:t>感谢聆听</a:t>
            </a:r>
          </a:p>
        </p:txBody>
      </p:sp>
      <p:sp>
        <p:nvSpPr>
          <p:cNvPr id="18" name="矩形 17">
            <a:extLst>
              <a:ext uri="{FF2B5EF4-FFF2-40B4-BE49-F238E27FC236}">
                <a16:creationId xmlns:a16="http://schemas.microsoft.com/office/drawing/2014/main" id="{0084CA98-C821-41D5-A589-17C3E613A72F}"/>
              </a:ext>
            </a:extLst>
          </p:cNvPr>
          <p:cNvSpPr/>
          <p:nvPr/>
        </p:nvSpPr>
        <p:spPr>
          <a:xfrm>
            <a:off x="870855" y="3823859"/>
            <a:ext cx="3583225" cy="400110"/>
          </a:xfrm>
          <a:prstGeom prst="rect">
            <a:avLst/>
          </a:prstGeom>
        </p:spPr>
        <p:txBody>
          <a:bodyPr wrap="none">
            <a:spAutoFit/>
          </a:bodyPr>
          <a:lstStyle/>
          <a:p>
            <a:r>
              <a:rPr lang="en-US" altLang="zh-CN" sz="2000" b="1" i="0" dirty="0">
                <a:solidFill>
                  <a:schemeClr val="bg1"/>
                </a:solidFill>
                <a:effectLst/>
                <a:latin typeface="Arial" panose="020B0604020202020204" pitchFamily="34" charset="0"/>
              </a:rPr>
              <a:t>PowerPoint  </a:t>
            </a:r>
            <a:r>
              <a:rPr lang="en-US" altLang="zh-CN" sz="2000" b="1" dirty="0">
                <a:solidFill>
                  <a:schemeClr val="bg1"/>
                </a:solidFill>
                <a:latin typeface="Arial" panose="020B0604020202020204" pitchFamily="34" charset="0"/>
              </a:rPr>
              <a:t>Of  </a:t>
            </a:r>
            <a:r>
              <a:rPr lang="en-US" altLang="zh-CN" sz="2000" b="1" i="0" dirty="0">
                <a:solidFill>
                  <a:schemeClr val="bg1"/>
                </a:solidFill>
                <a:effectLst/>
                <a:latin typeface="Arial" panose="020B0604020202020204" pitchFamily="34" charset="0"/>
              </a:rPr>
              <a:t>Technology</a:t>
            </a:r>
            <a:endParaRPr lang="zh-CN" altLang="en-US" sz="2000" b="1" dirty="0">
              <a:solidFill>
                <a:schemeClr val="bg1"/>
              </a:solidFill>
            </a:endParaRPr>
          </a:p>
        </p:txBody>
      </p:sp>
    </p:spTree>
    <p:extLst>
      <p:ext uri="{BB962C8B-B14F-4D97-AF65-F5344CB8AC3E}">
        <p14:creationId xmlns:p14="http://schemas.microsoft.com/office/powerpoint/2010/main" val="3222732711"/>
      </p:ext>
    </p:extLst>
  </p:cSld>
  <p:clrMapOvr>
    <a:masterClrMapping/>
  </p:clrMapOvr>
  <mc:AlternateContent xmlns:mc="http://schemas.openxmlformats.org/markup-compatibility/2006" xmlns:p14="http://schemas.microsoft.com/office/powerpoint/2010/main">
    <mc:Choice Requires="p14">
      <p:transition spd="slow" p14:dur="1500" advTm="4500">
        <p:random/>
      </p:transition>
    </mc:Choice>
    <mc:Fallback xmlns="">
      <p:transition spd="slow" advTm="4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8" presetClass="entr" presetSubtype="12"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strips(downLeft)">
                                      <p:cBhvr>
                                        <p:cTn id="7" dur="750"/>
                                        <p:tgtEl>
                                          <p:spTgt spid="7"/>
                                        </p:tgtEl>
                                      </p:cBhvr>
                                    </p:animEffect>
                                  </p:childTnLst>
                                </p:cTn>
                              </p:par>
                            </p:childTnLst>
                          </p:cTn>
                        </p:par>
                        <p:par>
                          <p:cTn id="8" fill="hold">
                            <p:stCondLst>
                              <p:cond delay="750"/>
                            </p:stCondLst>
                            <p:childTnLst>
                              <p:par>
                                <p:cTn id="9" presetID="41" presetClass="entr" presetSubtype="0" fill="hold" grpId="0" nodeType="afterEffect">
                                  <p:stCondLst>
                                    <p:cond delay="0"/>
                                  </p:stCondLst>
                                  <p:iterate type="lt">
                                    <p:tmPct val="10000"/>
                                  </p:iterate>
                                  <p:childTnLst>
                                    <p:set>
                                      <p:cBhvr>
                                        <p:cTn id="10" dur="1" fill="hold">
                                          <p:stCondLst>
                                            <p:cond delay="0"/>
                                          </p:stCondLst>
                                        </p:cTn>
                                        <p:tgtEl>
                                          <p:spTgt spid="8"/>
                                        </p:tgtEl>
                                        <p:attrNameLst>
                                          <p:attrName>style.visibility</p:attrName>
                                        </p:attrNameLst>
                                      </p:cBhvr>
                                      <p:to>
                                        <p:strVal val="visible"/>
                                      </p:to>
                                    </p:set>
                                    <p:anim calcmode="lin" valueType="num">
                                      <p:cBhvr>
                                        <p:cTn id="11"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8"/>
                                        </p:tgtEl>
                                        <p:attrNameLst>
                                          <p:attrName>ppt_y</p:attrName>
                                        </p:attrNameLst>
                                      </p:cBhvr>
                                      <p:tavLst>
                                        <p:tav tm="0">
                                          <p:val>
                                            <p:strVal val="#ppt_y"/>
                                          </p:val>
                                        </p:tav>
                                        <p:tav tm="100000">
                                          <p:val>
                                            <p:strVal val="#ppt_y"/>
                                          </p:val>
                                        </p:tav>
                                      </p:tavLst>
                                    </p:anim>
                                    <p:anim calcmode="lin" valueType="num">
                                      <p:cBhvr>
                                        <p:cTn id="13"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8"/>
                                        </p:tgtEl>
                                      </p:cBhvr>
                                    </p:animEffect>
                                  </p:childTnLst>
                                </p:cTn>
                              </p:par>
                            </p:childTnLst>
                          </p:cTn>
                        </p:par>
                        <p:par>
                          <p:cTn id="16" fill="hold">
                            <p:stCondLst>
                              <p:cond delay="1400"/>
                            </p:stCondLst>
                            <p:childTnLst>
                              <p:par>
                                <p:cTn id="17" presetID="2" presetClass="entr" presetSubtype="12" fill="hold" grpId="0" nodeType="afterEffect">
                                  <p:stCondLst>
                                    <p:cond delay="0"/>
                                  </p:stCondLst>
                                  <p:iterate type="lt">
                                    <p:tmPct val="9524"/>
                                  </p:iterate>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0-#ppt_w/2"/>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334197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grpSp>
        <p:nvGrpSpPr>
          <p:cNvPr id="90" name="组合 89">
            <a:extLst>
              <a:ext uri="{FF2B5EF4-FFF2-40B4-BE49-F238E27FC236}">
                <a16:creationId xmlns:a16="http://schemas.microsoft.com/office/drawing/2014/main" id="{8FA36B9B-9C00-4D31-A38E-4F5882172E5F}"/>
              </a:ext>
            </a:extLst>
          </p:cNvPr>
          <p:cNvGrpSpPr/>
          <p:nvPr/>
        </p:nvGrpSpPr>
        <p:grpSpPr>
          <a:xfrm>
            <a:off x="4275158" y="2934113"/>
            <a:ext cx="1317914" cy="2729233"/>
            <a:chOff x="4275158" y="2934113"/>
            <a:chExt cx="1317914" cy="2729233"/>
          </a:xfrm>
        </p:grpSpPr>
        <p:grpSp>
          <p:nvGrpSpPr>
            <p:cNvPr id="7" name="Group 1">
              <a:extLst>
                <a:ext uri="{FF2B5EF4-FFF2-40B4-BE49-F238E27FC236}">
                  <a16:creationId xmlns:a16="http://schemas.microsoft.com/office/drawing/2014/main" id="{21E14BA3-1765-421F-9EB7-B01CF88523B7}"/>
                </a:ext>
              </a:extLst>
            </p:cNvPr>
            <p:cNvGrpSpPr>
              <a:grpSpLocks/>
            </p:cNvGrpSpPr>
            <p:nvPr/>
          </p:nvGrpSpPr>
          <p:grpSpPr bwMode="auto">
            <a:xfrm>
              <a:off x="4275158" y="2934113"/>
              <a:ext cx="1317914" cy="2729233"/>
              <a:chOff x="5105400" y="1920234"/>
              <a:chExt cx="1981200" cy="4103384"/>
            </a:xfrm>
          </p:grpSpPr>
          <p:sp>
            <p:nvSpPr>
              <p:cNvPr id="67" name="Freeform: Shape 2">
                <a:extLst>
                  <a:ext uri="{FF2B5EF4-FFF2-40B4-BE49-F238E27FC236}">
                    <a16:creationId xmlns:a16="http://schemas.microsoft.com/office/drawing/2014/main" id="{54325383-9203-4B74-880A-9169A0D1EDE0}"/>
                  </a:ext>
                </a:extLst>
              </p:cNvPr>
              <p:cNvSpPr>
                <a:spLocks/>
              </p:cNvSpPr>
              <p:nvPr/>
            </p:nvSpPr>
            <p:spPr bwMode="auto">
              <a:xfrm>
                <a:off x="5105400" y="1920234"/>
                <a:ext cx="1981200" cy="4103384"/>
              </a:xfrm>
              <a:custGeom>
                <a:avLst/>
                <a:gdLst>
                  <a:gd name="T0" fmla="*/ 2147483646 w 852"/>
                  <a:gd name="T1" fmla="*/ 2147483646 h 1768"/>
                  <a:gd name="T2" fmla="*/ 2147483646 w 852"/>
                  <a:gd name="T3" fmla="*/ 2147483646 h 1768"/>
                  <a:gd name="T4" fmla="*/ 465023915 w 852"/>
                  <a:gd name="T5" fmla="*/ 2147483646 h 1768"/>
                  <a:gd name="T6" fmla="*/ 0 w 852"/>
                  <a:gd name="T7" fmla="*/ 2147483646 h 1768"/>
                  <a:gd name="T8" fmla="*/ 0 w 852"/>
                  <a:gd name="T9" fmla="*/ 463253022 h 1768"/>
                  <a:gd name="T10" fmla="*/ 465023915 w 852"/>
                  <a:gd name="T11" fmla="*/ 0 h 1768"/>
                  <a:gd name="T12" fmla="*/ 2147483646 w 852"/>
                  <a:gd name="T13" fmla="*/ 0 h 1768"/>
                  <a:gd name="T14" fmla="*/ 2147483646 w 852"/>
                  <a:gd name="T15" fmla="*/ 463253022 h 1768"/>
                  <a:gd name="T16" fmla="*/ 2147483646 w 852"/>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2" h="1768">
                    <a:moveTo>
                      <a:pt x="852" y="1682"/>
                    </a:moveTo>
                    <a:cubicBezTo>
                      <a:pt x="852" y="1730"/>
                      <a:pt x="813" y="1768"/>
                      <a:pt x="766" y="1768"/>
                    </a:cubicBezTo>
                    <a:cubicBezTo>
                      <a:pt x="86" y="1768"/>
                      <a:pt x="86" y="1768"/>
                      <a:pt x="86" y="1768"/>
                    </a:cubicBezTo>
                    <a:cubicBezTo>
                      <a:pt x="39" y="1768"/>
                      <a:pt x="0" y="1730"/>
                      <a:pt x="0" y="1682"/>
                    </a:cubicBezTo>
                    <a:cubicBezTo>
                      <a:pt x="0" y="86"/>
                      <a:pt x="0" y="86"/>
                      <a:pt x="0" y="86"/>
                    </a:cubicBezTo>
                    <a:cubicBezTo>
                      <a:pt x="0" y="39"/>
                      <a:pt x="39" y="0"/>
                      <a:pt x="86" y="0"/>
                    </a:cubicBezTo>
                    <a:cubicBezTo>
                      <a:pt x="766" y="0"/>
                      <a:pt x="766" y="0"/>
                      <a:pt x="766" y="0"/>
                    </a:cubicBezTo>
                    <a:cubicBezTo>
                      <a:pt x="813" y="0"/>
                      <a:pt x="852" y="39"/>
                      <a:pt x="852" y="86"/>
                    </a:cubicBezTo>
                    <a:lnTo>
                      <a:pt x="852" y="168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8" name="Freeform: Shape 3">
                <a:extLst>
                  <a:ext uri="{FF2B5EF4-FFF2-40B4-BE49-F238E27FC236}">
                    <a16:creationId xmlns:a16="http://schemas.microsoft.com/office/drawing/2014/main" id="{45A6F28B-D670-49F2-B42C-FBE3F7B1F0F0}"/>
                  </a:ext>
                </a:extLst>
              </p:cNvPr>
              <p:cNvSpPr>
                <a:spLocks/>
              </p:cNvSpPr>
              <p:nvPr/>
            </p:nvSpPr>
            <p:spPr bwMode="auto">
              <a:xfrm>
                <a:off x="5129516" y="1942495"/>
                <a:ext cx="1936679" cy="4060718"/>
              </a:xfrm>
              <a:custGeom>
                <a:avLst/>
                <a:gdLst>
                  <a:gd name="T0" fmla="*/ 410808442 w 833"/>
                  <a:gd name="T1" fmla="*/ 2147483646 h 1750"/>
                  <a:gd name="T2" fmla="*/ 0 w 833"/>
                  <a:gd name="T3" fmla="*/ 2147483646 h 1750"/>
                  <a:gd name="T4" fmla="*/ 0 w 833"/>
                  <a:gd name="T5" fmla="*/ 414592347 h 1750"/>
                  <a:gd name="T6" fmla="*/ 410808442 w 833"/>
                  <a:gd name="T7" fmla="*/ 0 h 1750"/>
                  <a:gd name="T8" fmla="*/ 2147483646 w 833"/>
                  <a:gd name="T9" fmla="*/ 0 h 1750"/>
                  <a:gd name="T10" fmla="*/ 2147483646 w 833"/>
                  <a:gd name="T11" fmla="*/ 414592347 h 1750"/>
                  <a:gd name="T12" fmla="*/ 2147483646 w 833"/>
                  <a:gd name="T13" fmla="*/ 2147483646 h 1750"/>
                  <a:gd name="T14" fmla="*/ 2147483646 w 833"/>
                  <a:gd name="T15" fmla="*/ 2147483646 h 1750"/>
                  <a:gd name="T16" fmla="*/ 410808442 w 833"/>
                  <a:gd name="T17" fmla="*/ 2147483646 h 17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3" h="1750">
                    <a:moveTo>
                      <a:pt x="76" y="1750"/>
                    </a:moveTo>
                    <a:cubicBezTo>
                      <a:pt x="34" y="1750"/>
                      <a:pt x="0" y="1716"/>
                      <a:pt x="0" y="1673"/>
                    </a:cubicBezTo>
                    <a:cubicBezTo>
                      <a:pt x="0" y="77"/>
                      <a:pt x="0" y="77"/>
                      <a:pt x="0" y="77"/>
                    </a:cubicBezTo>
                    <a:cubicBezTo>
                      <a:pt x="0" y="35"/>
                      <a:pt x="34" y="0"/>
                      <a:pt x="76" y="0"/>
                    </a:cubicBezTo>
                    <a:cubicBezTo>
                      <a:pt x="756" y="0"/>
                      <a:pt x="756" y="0"/>
                      <a:pt x="756" y="0"/>
                    </a:cubicBezTo>
                    <a:cubicBezTo>
                      <a:pt x="798" y="0"/>
                      <a:pt x="833" y="35"/>
                      <a:pt x="833" y="77"/>
                    </a:cubicBezTo>
                    <a:cubicBezTo>
                      <a:pt x="833" y="1673"/>
                      <a:pt x="833" y="1673"/>
                      <a:pt x="833" y="1673"/>
                    </a:cubicBezTo>
                    <a:cubicBezTo>
                      <a:pt x="833" y="1716"/>
                      <a:pt x="798" y="1750"/>
                      <a:pt x="756" y="1750"/>
                    </a:cubicBezTo>
                    <a:lnTo>
                      <a:pt x="76" y="1750"/>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9" name="Oval 4">
                <a:extLst>
                  <a:ext uri="{FF2B5EF4-FFF2-40B4-BE49-F238E27FC236}">
                    <a16:creationId xmlns:a16="http://schemas.microsoft.com/office/drawing/2014/main" id="{244FE7DD-6A49-4373-8A09-61805403AE41}"/>
                  </a:ext>
                </a:extLst>
              </p:cNvPr>
              <p:cNvSpPr>
                <a:spLocks/>
              </p:cNvSpPr>
              <p:nvPr/>
            </p:nvSpPr>
            <p:spPr bwMode="auto">
              <a:xfrm>
                <a:off x="6066319" y="2115015"/>
                <a:ext cx="59362" cy="59362"/>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0" name="Oval 5">
                <a:extLst>
                  <a:ext uri="{FF2B5EF4-FFF2-40B4-BE49-F238E27FC236}">
                    <a16:creationId xmlns:a16="http://schemas.microsoft.com/office/drawing/2014/main" id="{31A0AC0D-8919-489B-A500-85AABE23A119}"/>
                  </a:ext>
                </a:extLst>
              </p:cNvPr>
              <p:cNvSpPr>
                <a:spLocks/>
              </p:cNvSpPr>
              <p:nvPr/>
            </p:nvSpPr>
            <p:spPr bwMode="auto">
              <a:xfrm>
                <a:off x="6088580" y="2137276"/>
                <a:ext cx="14840" cy="14840"/>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1" name="Oval 6">
                <a:extLst>
                  <a:ext uri="{FF2B5EF4-FFF2-40B4-BE49-F238E27FC236}">
                    <a16:creationId xmlns:a16="http://schemas.microsoft.com/office/drawing/2014/main" id="{E7AF662D-2ECD-4193-B3EE-377B1A426E60}"/>
                  </a:ext>
                </a:extLst>
              </p:cNvPr>
              <p:cNvSpPr>
                <a:spLocks/>
              </p:cNvSpPr>
              <p:nvPr/>
            </p:nvSpPr>
            <p:spPr bwMode="auto">
              <a:xfrm>
                <a:off x="6066319" y="2111305"/>
                <a:ext cx="59362" cy="57507"/>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2" name="Oval 7">
                <a:extLst>
                  <a:ext uri="{FF2B5EF4-FFF2-40B4-BE49-F238E27FC236}">
                    <a16:creationId xmlns:a16="http://schemas.microsoft.com/office/drawing/2014/main" id="{FF610B41-4734-4E7B-9022-25C030514426}"/>
                  </a:ext>
                </a:extLst>
              </p:cNvPr>
              <p:cNvSpPr>
                <a:spLocks/>
              </p:cNvSpPr>
              <p:nvPr/>
            </p:nvSpPr>
            <p:spPr bwMode="auto">
              <a:xfrm>
                <a:off x="6088580" y="2131710"/>
                <a:ext cx="14840" cy="14840"/>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3" name="Oval 8">
                <a:extLst>
                  <a:ext uri="{FF2B5EF4-FFF2-40B4-BE49-F238E27FC236}">
                    <a16:creationId xmlns:a16="http://schemas.microsoft.com/office/drawing/2014/main" id="{8B2B41A6-FA49-47EC-86B5-65CAF47F1633}"/>
                  </a:ext>
                </a:extLst>
              </p:cNvPr>
              <p:cNvSpPr>
                <a:spLocks/>
              </p:cNvSpPr>
              <p:nvPr/>
            </p:nvSpPr>
            <p:spPr bwMode="auto">
              <a:xfrm>
                <a:off x="6077449" y="2120580"/>
                <a:ext cx="37101" cy="37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4" name="Oval 9">
                <a:extLst>
                  <a:ext uri="{FF2B5EF4-FFF2-40B4-BE49-F238E27FC236}">
                    <a16:creationId xmlns:a16="http://schemas.microsoft.com/office/drawing/2014/main" id="{5E056EA5-3C1B-483C-BEC0-95671ADD65E9}"/>
                  </a:ext>
                </a:extLst>
              </p:cNvPr>
              <p:cNvSpPr>
                <a:spLocks/>
              </p:cNvSpPr>
              <p:nvPr/>
            </p:nvSpPr>
            <p:spPr bwMode="auto">
              <a:xfrm>
                <a:off x="6077449" y="2120580"/>
                <a:ext cx="37101" cy="37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5" name="Oval 10">
                <a:extLst>
                  <a:ext uri="{FF2B5EF4-FFF2-40B4-BE49-F238E27FC236}">
                    <a16:creationId xmlns:a16="http://schemas.microsoft.com/office/drawing/2014/main" id="{71733287-ADA3-48A9-89DD-B52E327AD411}"/>
                  </a:ext>
                </a:extLst>
              </p:cNvPr>
              <p:cNvSpPr>
                <a:spLocks/>
              </p:cNvSpPr>
              <p:nvPr/>
            </p:nvSpPr>
            <p:spPr bwMode="auto">
              <a:xfrm>
                <a:off x="6086725" y="2129856"/>
                <a:ext cx="18551" cy="20406"/>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6" name="Oval 11">
                <a:extLst>
                  <a:ext uri="{FF2B5EF4-FFF2-40B4-BE49-F238E27FC236}">
                    <a16:creationId xmlns:a16="http://schemas.microsoft.com/office/drawing/2014/main" id="{D3A23B63-654E-4B78-862E-91C9112B7E88}"/>
                  </a:ext>
                </a:extLst>
              </p:cNvPr>
              <p:cNvSpPr>
                <a:spLocks/>
              </p:cNvSpPr>
              <p:nvPr/>
            </p:nvSpPr>
            <p:spPr bwMode="auto">
              <a:xfrm>
                <a:off x="6086725" y="2129856"/>
                <a:ext cx="18551" cy="20406"/>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7" name="Oval 12">
                <a:extLst>
                  <a:ext uri="{FF2B5EF4-FFF2-40B4-BE49-F238E27FC236}">
                    <a16:creationId xmlns:a16="http://schemas.microsoft.com/office/drawing/2014/main" id="{DBC4D578-AAF0-4FE2-BE8B-DD39CA38280C}"/>
                  </a:ext>
                </a:extLst>
              </p:cNvPr>
              <p:cNvSpPr>
                <a:spLocks/>
              </p:cNvSpPr>
              <p:nvPr/>
            </p:nvSpPr>
            <p:spPr bwMode="auto">
              <a:xfrm>
                <a:off x="6094146" y="2137276"/>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8" name="Oval 13">
                <a:extLst>
                  <a:ext uri="{FF2B5EF4-FFF2-40B4-BE49-F238E27FC236}">
                    <a16:creationId xmlns:a16="http://schemas.microsoft.com/office/drawing/2014/main" id="{EA528003-6267-428A-8126-CD876105BF65}"/>
                  </a:ext>
                </a:extLst>
              </p:cNvPr>
              <p:cNvSpPr>
                <a:spLocks/>
              </p:cNvSpPr>
              <p:nvPr/>
            </p:nvSpPr>
            <p:spPr bwMode="auto">
              <a:xfrm>
                <a:off x="6094146" y="2137276"/>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9" name="Oval 14">
                <a:extLst>
                  <a:ext uri="{FF2B5EF4-FFF2-40B4-BE49-F238E27FC236}">
                    <a16:creationId xmlns:a16="http://schemas.microsoft.com/office/drawing/2014/main" id="{045E5414-9B4F-4C79-8C06-EFC44EFC595A}"/>
                  </a:ext>
                </a:extLst>
              </p:cNvPr>
              <p:cNvSpPr>
                <a:spLocks/>
              </p:cNvSpPr>
              <p:nvPr/>
            </p:nvSpPr>
            <p:spPr bwMode="auto">
              <a:xfrm>
                <a:off x="5938321" y="5591391"/>
                <a:ext cx="315360" cy="31350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0" name="Freeform: Shape 15">
                <a:extLst>
                  <a:ext uri="{FF2B5EF4-FFF2-40B4-BE49-F238E27FC236}">
                    <a16:creationId xmlns:a16="http://schemas.microsoft.com/office/drawing/2014/main" id="{4BF588B5-1CAF-4996-B3C3-A07777BB78D7}"/>
                  </a:ext>
                </a:extLst>
              </p:cNvPr>
              <p:cNvSpPr>
                <a:spLocks/>
              </p:cNvSpPr>
              <p:nvPr/>
            </p:nvSpPr>
            <p:spPr bwMode="auto">
              <a:xfrm>
                <a:off x="6023653" y="5676723"/>
                <a:ext cx="144694" cy="142840"/>
              </a:xfrm>
              <a:custGeom>
                <a:avLst/>
                <a:gdLst>
                  <a:gd name="T0" fmla="*/ 337683123 w 62"/>
                  <a:gd name="T1" fmla="*/ 230297888 h 61"/>
                  <a:gd name="T2" fmla="*/ 228754213 w 62"/>
                  <a:gd name="T3" fmla="*/ 334479764 h 61"/>
                  <a:gd name="T4" fmla="*/ 108928910 w 62"/>
                  <a:gd name="T5" fmla="*/ 334479764 h 61"/>
                  <a:gd name="T6" fmla="*/ 0 w 62"/>
                  <a:gd name="T7" fmla="*/ 230297888 h 61"/>
                  <a:gd name="T8" fmla="*/ 0 w 62"/>
                  <a:gd name="T9" fmla="*/ 109665995 h 61"/>
                  <a:gd name="T10" fmla="*/ 108928910 w 62"/>
                  <a:gd name="T11" fmla="*/ 0 h 61"/>
                  <a:gd name="T12" fmla="*/ 228754213 w 62"/>
                  <a:gd name="T13" fmla="*/ 0 h 61"/>
                  <a:gd name="T14" fmla="*/ 337683123 w 62"/>
                  <a:gd name="T15" fmla="*/ 109665995 h 61"/>
                  <a:gd name="T16" fmla="*/ 337683123 w 62"/>
                  <a:gd name="T17" fmla="*/ 23029788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61">
                    <a:moveTo>
                      <a:pt x="62" y="42"/>
                    </a:moveTo>
                    <a:cubicBezTo>
                      <a:pt x="62" y="52"/>
                      <a:pt x="53" y="61"/>
                      <a:pt x="42" y="61"/>
                    </a:cubicBezTo>
                    <a:cubicBezTo>
                      <a:pt x="20" y="61"/>
                      <a:pt x="20" y="61"/>
                      <a:pt x="20" y="61"/>
                    </a:cubicBezTo>
                    <a:cubicBezTo>
                      <a:pt x="9" y="61"/>
                      <a:pt x="0" y="52"/>
                      <a:pt x="0" y="42"/>
                    </a:cubicBezTo>
                    <a:cubicBezTo>
                      <a:pt x="0" y="20"/>
                      <a:pt x="0" y="20"/>
                      <a:pt x="0" y="20"/>
                    </a:cubicBezTo>
                    <a:cubicBezTo>
                      <a:pt x="0" y="9"/>
                      <a:pt x="9" y="0"/>
                      <a:pt x="20" y="0"/>
                    </a:cubicBezTo>
                    <a:cubicBezTo>
                      <a:pt x="42" y="0"/>
                      <a:pt x="42" y="0"/>
                      <a:pt x="42" y="0"/>
                    </a:cubicBezTo>
                    <a:cubicBezTo>
                      <a:pt x="53" y="0"/>
                      <a:pt x="62" y="9"/>
                      <a:pt x="62" y="20"/>
                    </a:cubicBezTo>
                    <a:lnTo>
                      <a:pt x="62" y="42"/>
                    </a:lnTo>
                    <a:close/>
                  </a:path>
                </a:pathLst>
              </a:custGeom>
              <a:noFill/>
              <a:ln w="7938" cap="flat">
                <a:solidFill>
                  <a:srgbClr val="18181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endParaRPr>
              </a:p>
            </p:txBody>
          </p:sp>
          <p:sp>
            <p:nvSpPr>
              <p:cNvPr id="81" name="Rectangle 16">
                <a:extLst>
                  <a:ext uri="{FF2B5EF4-FFF2-40B4-BE49-F238E27FC236}">
                    <a16:creationId xmlns:a16="http://schemas.microsoft.com/office/drawing/2014/main" id="{C3E76CFA-B33F-49A9-90F7-37895CEA287D}"/>
                  </a:ext>
                </a:extLst>
              </p:cNvPr>
              <p:cNvSpPr>
                <a:spLocks/>
              </p:cNvSpPr>
              <p:nvPr/>
            </p:nvSpPr>
            <p:spPr bwMode="auto">
              <a:xfrm>
                <a:off x="5248240" y="2526838"/>
                <a:ext cx="1697377" cy="2969945"/>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82" name="Rectangle 17">
                <a:extLst>
                  <a:ext uri="{FF2B5EF4-FFF2-40B4-BE49-F238E27FC236}">
                    <a16:creationId xmlns:a16="http://schemas.microsoft.com/office/drawing/2014/main" id="{3352013E-FA67-4DA9-B557-7E9A7E568032}"/>
                  </a:ext>
                </a:extLst>
              </p:cNvPr>
              <p:cNvSpPr>
                <a:spLocks/>
              </p:cNvSpPr>
              <p:nvPr/>
            </p:nvSpPr>
            <p:spPr bwMode="auto">
              <a:xfrm>
                <a:off x="5266790" y="2543533"/>
                <a:ext cx="1660276" cy="2934699"/>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83" name="Freeform: Shape 18">
                <a:extLst>
                  <a:ext uri="{FF2B5EF4-FFF2-40B4-BE49-F238E27FC236}">
                    <a16:creationId xmlns:a16="http://schemas.microsoft.com/office/drawing/2014/main" id="{16DD0277-0014-44B3-AF46-008559BE96E2}"/>
                  </a:ext>
                </a:extLst>
              </p:cNvPr>
              <p:cNvSpPr>
                <a:spLocks/>
              </p:cNvSpPr>
              <p:nvPr/>
            </p:nvSpPr>
            <p:spPr bwMode="auto">
              <a:xfrm>
                <a:off x="5947596" y="2259710"/>
                <a:ext cx="356171" cy="77912"/>
              </a:xfrm>
              <a:custGeom>
                <a:avLst/>
                <a:gdLst>
                  <a:gd name="T0" fmla="*/ 92127237 w 153"/>
                  <a:gd name="T1" fmla="*/ 178537640 h 34"/>
                  <a:gd name="T2" fmla="*/ 0 w 153"/>
                  <a:gd name="T3" fmla="*/ 89268820 h 34"/>
                  <a:gd name="T4" fmla="*/ 92127237 w 153"/>
                  <a:gd name="T5" fmla="*/ 0 h 34"/>
                  <a:gd name="T6" fmla="*/ 737008588 w 153"/>
                  <a:gd name="T7" fmla="*/ 0 h 34"/>
                  <a:gd name="T8" fmla="*/ 829135825 w 153"/>
                  <a:gd name="T9" fmla="*/ 89268820 h 34"/>
                  <a:gd name="T10" fmla="*/ 737008588 w 153"/>
                  <a:gd name="T11" fmla="*/ 178537640 h 34"/>
                  <a:gd name="T12" fmla="*/ 92127237 w 153"/>
                  <a:gd name="T13" fmla="*/ 178537640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 h="34">
                    <a:moveTo>
                      <a:pt x="17" y="34"/>
                    </a:moveTo>
                    <a:cubicBezTo>
                      <a:pt x="8" y="34"/>
                      <a:pt x="0" y="26"/>
                      <a:pt x="0" y="17"/>
                    </a:cubicBezTo>
                    <a:cubicBezTo>
                      <a:pt x="0" y="7"/>
                      <a:pt x="8" y="0"/>
                      <a:pt x="17" y="0"/>
                    </a:cubicBezTo>
                    <a:cubicBezTo>
                      <a:pt x="136" y="0"/>
                      <a:pt x="136" y="0"/>
                      <a:pt x="136" y="0"/>
                    </a:cubicBezTo>
                    <a:cubicBezTo>
                      <a:pt x="145" y="0"/>
                      <a:pt x="153" y="7"/>
                      <a:pt x="153" y="17"/>
                    </a:cubicBezTo>
                    <a:cubicBezTo>
                      <a:pt x="153" y="26"/>
                      <a:pt x="145" y="34"/>
                      <a:pt x="136" y="34"/>
                    </a:cubicBezTo>
                    <a:lnTo>
                      <a:pt x="17" y="34"/>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4" name="Freeform: Shape 19">
                <a:extLst>
                  <a:ext uri="{FF2B5EF4-FFF2-40B4-BE49-F238E27FC236}">
                    <a16:creationId xmlns:a16="http://schemas.microsoft.com/office/drawing/2014/main" id="{CF77CD4C-BB60-476C-A700-9AA93E07BF95}"/>
                  </a:ext>
                </a:extLst>
              </p:cNvPr>
              <p:cNvSpPr>
                <a:spLocks/>
              </p:cNvSpPr>
              <p:nvPr/>
            </p:nvSpPr>
            <p:spPr bwMode="auto">
              <a:xfrm>
                <a:off x="5968002" y="2280115"/>
                <a:ext cx="311649" cy="35247"/>
              </a:xfrm>
              <a:custGeom>
                <a:avLst/>
                <a:gdLst>
                  <a:gd name="T0" fmla="*/ 724814173 w 134"/>
                  <a:gd name="T1" fmla="*/ 44171540 h 15"/>
                  <a:gd name="T2" fmla="*/ 686951145 w 134"/>
                  <a:gd name="T3" fmla="*/ 82823401 h 15"/>
                  <a:gd name="T4" fmla="*/ 43272696 w 134"/>
                  <a:gd name="T5" fmla="*/ 82823401 h 15"/>
                  <a:gd name="T6" fmla="*/ 0 w 134"/>
                  <a:gd name="T7" fmla="*/ 44171540 h 15"/>
                  <a:gd name="T8" fmla="*/ 0 w 134"/>
                  <a:gd name="T9" fmla="*/ 44171540 h 15"/>
                  <a:gd name="T10" fmla="*/ 43272696 w 134"/>
                  <a:gd name="T11" fmla="*/ 0 h 15"/>
                  <a:gd name="T12" fmla="*/ 686951145 w 134"/>
                  <a:gd name="T13" fmla="*/ 0 h 15"/>
                  <a:gd name="T14" fmla="*/ 724814173 w 134"/>
                  <a:gd name="T15" fmla="*/ 44171540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 h="15">
                    <a:moveTo>
                      <a:pt x="134" y="8"/>
                    </a:moveTo>
                    <a:cubicBezTo>
                      <a:pt x="134" y="12"/>
                      <a:pt x="131" y="15"/>
                      <a:pt x="127" y="15"/>
                    </a:cubicBezTo>
                    <a:cubicBezTo>
                      <a:pt x="8" y="15"/>
                      <a:pt x="8" y="15"/>
                      <a:pt x="8" y="15"/>
                    </a:cubicBezTo>
                    <a:cubicBezTo>
                      <a:pt x="4" y="15"/>
                      <a:pt x="0" y="12"/>
                      <a:pt x="0" y="8"/>
                    </a:cubicBezTo>
                    <a:cubicBezTo>
                      <a:pt x="0" y="8"/>
                      <a:pt x="0" y="8"/>
                      <a:pt x="0" y="8"/>
                    </a:cubicBezTo>
                    <a:cubicBezTo>
                      <a:pt x="0" y="3"/>
                      <a:pt x="4" y="0"/>
                      <a:pt x="8" y="0"/>
                    </a:cubicBezTo>
                    <a:cubicBezTo>
                      <a:pt x="127" y="0"/>
                      <a:pt x="127" y="0"/>
                      <a:pt x="127" y="0"/>
                    </a:cubicBezTo>
                    <a:cubicBezTo>
                      <a:pt x="131" y="0"/>
                      <a:pt x="134" y="3"/>
                      <a:pt x="134"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5" name="Oval 20">
                <a:extLst>
                  <a:ext uri="{FF2B5EF4-FFF2-40B4-BE49-F238E27FC236}">
                    <a16:creationId xmlns:a16="http://schemas.microsoft.com/office/drawing/2014/main" id="{2F4DE8F6-4220-4CD2-A945-69338D901610}"/>
                  </a:ext>
                </a:extLst>
              </p:cNvPr>
              <p:cNvSpPr>
                <a:spLocks/>
              </p:cNvSpPr>
              <p:nvPr/>
            </p:nvSpPr>
            <p:spPr bwMode="auto">
              <a:xfrm>
                <a:off x="5830728" y="2270840"/>
                <a:ext cx="55652" cy="5565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sp>
          <p:nvSpPr>
            <p:cNvPr id="11" name="Rectangle 41">
              <a:extLst>
                <a:ext uri="{FF2B5EF4-FFF2-40B4-BE49-F238E27FC236}">
                  <a16:creationId xmlns:a16="http://schemas.microsoft.com/office/drawing/2014/main" id="{720A7CC7-B644-4B8D-914D-EEBD1E01AF30}"/>
                </a:ext>
              </a:extLst>
            </p:cNvPr>
            <p:cNvSpPr/>
            <p:nvPr/>
          </p:nvSpPr>
          <p:spPr>
            <a:xfrm>
              <a:off x="4392798" y="3344980"/>
              <a:ext cx="1094150" cy="1953104"/>
            </a:xfrm>
            <a:prstGeom prst="rect">
              <a:avLst/>
            </a:prstGeom>
            <a:blipFill>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91" name="组合 90">
            <a:extLst>
              <a:ext uri="{FF2B5EF4-FFF2-40B4-BE49-F238E27FC236}">
                <a16:creationId xmlns:a16="http://schemas.microsoft.com/office/drawing/2014/main" id="{3C7A052B-7F17-400B-94BE-4C1511CCBEDC}"/>
              </a:ext>
            </a:extLst>
          </p:cNvPr>
          <p:cNvGrpSpPr/>
          <p:nvPr/>
        </p:nvGrpSpPr>
        <p:grpSpPr>
          <a:xfrm>
            <a:off x="6385099" y="2934113"/>
            <a:ext cx="1317914" cy="2729233"/>
            <a:chOff x="6385099" y="2934113"/>
            <a:chExt cx="1317914" cy="2729233"/>
          </a:xfrm>
        </p:grpSpPr>
        <p:grpSp>
          <p:nvGrpSpPr>
            <p:cNvPr id="8" name="Group 21">
              <a:extLst>
                <a:ext uri="{FF2B5EF4-FFF2-40B4-BE49-F238E27FC236}">
                  <a16:creationId xmlns:a16="http://schemas.microsoft.com/office/drawing/2014/main" id="{9B9742C4-1667-4E77-8C15-784A590EE842}"/>
                </a:ext>
              </a:extLst>
            </p:cNvPr>
            <p:cNvGrpSpPr>
              <a:grpSpLocks/>
            </p:cNvGrpSpPr>
            <p:nvPr/>
          </p:nvGrpSpPr>
          <p:grpSpPr bwMode="auto">
            <a:xfrm>
              <a:off x="6385099" y="2934113"/>
              <a:ext cx="1317914" cy="2729233"/>
              <a:chOff x="5105400" y="1920234"/>
              <a:chExt cx="1981200" cy="4103384"/>
            </a:xfrm>
          </p:grpSpPr>
          <p:sp>
            <p:nvSpPr>
              <p:cNvPr id="48" name="Freeform: Shape 22">
                <a:extLst>
                  <a:ext uri="{FF2B5EF4-FFF2-40B4-BE49-F238E27FC236}">
                    <a16:creationId xmlns:a16="http://schemas.microsoft.com/office/drawing/2014/main" id="{A3F64A3A-774A-49E0-AE41-96B763CBB6C1}"/>
                  </a:ext>
                </a:extLst>
              </p:cNvPr>
              <p:cNvSpPr>
                <a:spLocks/>
              </p:cNvSpPr>
              <p:nvPr/>
            </p:nvSpPr>
            <p:spPr bwMode="auto">
              <a:xfrm>
                <a:off x="5105400" y="1920234"/>
                <a:ext cx="1981200" cy="4103384"/>
              </a:xfrm>
              <a:custGeom>
                <a:avLst/>
                <a:gdLst>
                  <a:gd name="T0" fmla="*/ 2147483646 w 852"/>
                  <a:gd name="T1" fmla="*/ 2147483646 h 1768"/>
                  <a:gd name="T2" fmla="*/ 2147483646 w 852"/>
                  <a:gd name="T3" fmla="*/ 2147483646 h 1768"/>
                  <a:gd name="T4" fmla="*/ 465023915 w 852"/>
                  <a:gd name="T5" fmla="*/ 2147483646 h 1768"/>
                  <a:gd name="T6" fmla="*/ 0 w 852"/>
                  <a:gd name="T7" fmla="*/ 2147483646 h 1768"/>
                  <a:gd name="T8" fmla="*/ 0 w 852"/>
                  <a:gd name="T9" fmla="*/ 463253022 h 1768"/>
                  <a:gd name="T10" fmla="*/ 465023915 w 852"/>
                  <a:gd name="T11" fmla="*/ 0 h 1768"/>
                  <a:gd name="T12" fmla="*/ 2147483646 w 852"/>
                  <a:gd name="T13" fmla="*/ 0 h 1768"/>
                  <a:gd name="T14" fmla="*/ 2147483646 w 852"/>
                  <a:gd name="T15" fmla="*/ 463253022 h 1768"/>
                  <a:gd name="T16" fmla="*/ 2147483646 w 852"/>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2" h="1768">
                    <a:moveTo>
                      <a:pt x="852" y="1682"/>
                    </a:moveTo>
                    <a:cubicBezTo>
                      <a:pt x="852" y="1730"/>
                      <a:pt x="813" y="1768"/>
                      <a:pt x="766" y="1768"/>
                    </a:cubicBezTo>
                    <a:cubicBezTo>
                      <a:pt x="86" y="1768"/>
                      <a:pt x="86" y="1768"/>
                      <a:pt x="86" y="1768"/>
                    </a:cubicBezTo>
                    <a:cubicBezTo>
                      <a:pt x="39" y="1768"/>
                      <a:pt x="0" y="1730"/>
                      <a:pt x="0" y="1682"/>
                    </a:cubicBezTo>
                    <a:cubicBezTo>
                      <a:pt x="0" y="86"/>
                      <a:pt x="0" y="86"/>
                      <a:pt x="0" y="86"/>
                    </a:cubicBezTo>
                    <a:cubicBezTo>
                      <a:pt x="0" y="39"/>
                      <a:pt x="39" y="0"/>
                      <a:pt x="86" y="0"/>
                    </a:cubicBezTo>
                    <a:cubicBezTo>
                      <a:pt x="766" y="0"/>
                      <a:pt x="766" y="0"/>
                      <a:pt x="766" y="0"/>
                    </a:cubicBezTo>
                    <a:cubicBezTo>
                      <a:pt x="813" y="0"/>
                      <a:pt x="852" y="39"/>
                      <a:pt x="852" y="86"/>
                    </a:cubicBezTo>
                    <a:lnTo>
                      <a:pt x="852" y="168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9" name="Freeform: Shape 23">
                <a:extLst>
                  <a:ext uri="{FF2B5EF4-FFF2-40B4-BE49-F238E27FC236}">
                    <a16:creationId xmlns:a16="http://schemas.microsoft.com/office/drawing/2014/main" id="{9B4C975A-D18D-4CC3-BDDE-C53BBE53C860}"/>
                  </a:ext>
                </a:extLst>
              </p:cNvPr>
              <p:cNvSpPr>
                <a:spLocks/>
              </p:cNvSpPr>
              <p:nvPr/>
            </p:nvSpPr>
            <p:spPr bwMode="auto">
              <a:xfrm>
                <a:off x="5129516" y="1942495"/>
                <a:ext cx="1936679" cy="4060718"/>
              </a:xfrm>
              <a:custGeom>
                <a:avLst/>
                <a:gdLst>
                  <a:gd name="T0" fmla="*/ 410808442 w 833"/>
                  <a:gd name="T1" fmla="*/ 2147483646 h 1750"/>
                  <a:gd name="T2" fmla="*/ 0 w 833"/>
                  <a:gd name="T3" fmla="*/ 2147483646 h 1750"/>
                  <a:gd name="T4" fmla="*/ 0 w 833"/>
                  <a:gd name="T5" fmla="*/ 414592347 h 1750"/>
                  <a:gd name="T6" fmla="*/ 410808442 w 833"/>
                  <a:gd name="T7" fmla="*/ 0 h 1750"/>
                  <a:gd name="T8" fmla="*/ 2147483646 w 833"/>
                  <a:gd name="T9" fmla="*/ 0 h 1750"/>
                  <a:gd name="T10" fmla="*/ 2147483646 w 833"/>
                  <a:gd name="T11" fmla="*/ 414592347 h 1750"/>
                  <a:gd name="T12" fmla="*/ 2147483646 w 833"/>
                  <a:gd name="T13" fmla="*/ 2147483646 h 1750"/>
                  <a:gd name="T14" fmla="*/ 2147483646 w 833"/>
                  <a:gd name="T15" fmla="*/ 2147483646 h 1750"/>
                  <a:gd name="T16" fmla="*/ 410808442 w 833"/>
                  <a:gd name="T17" fmla="*/ 2147483646 h 17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3" h="1750">
                    <a:moveTo>
                      <a:pt x="76" y="1750"/>
                    </a:moveTo>
                    <a:cubicBezTo>
                      <a:pt x="34" y="1750"/>
                      <a:pt x="0" y="1716"/>
                      <a:pt x="0" y="1673"/>
                    </a:cubicBezTo>
                    <a:cubicBezTo>
                      <a:pt x="0" y="77"/>
                      <a:pt x="0" y="77"/>
                      <a:pt x="0" y="77"/>
                    </a:cubicBezTo>
                    <a:cubicBezTo>
                      <a:pt x="0" y="35"/>
                      <a:pt x="34" y="0"/>
                      <a:pt x="76" y="0"/>
                    </a:cubicBezTo>
                    <a:cubicBezTo>
                      <a:pt x="756" y="0"/>
                      <a:pt x="756" y="0"/>
                      <a:pt x="756" y="0"/>
                    </a:cubicBezTo>
                    <a:cubicBezTo>
                      <a:pt x="798" y="0"/>
                      <a:pt x="833" y="35"/>
                      <a:pt x="833" y="77"/>
                    </a:cubicBezTo>
                    <a:cubicBezTo>
                      <a:pt x="833" y="1673"/>
                      <a:pt x="833" y="1673"/>
                      <a:pt x="833" y="1673"/>
                    </a:cubicBezTo>
                    <a:cubicBezTo>
                      <a:pt x="833" y="1716"/>
                      <a:pt x="798" y="1750"/>
                      <a:pt x="756" y="1750"/>
                    </a:cubicBezTo>
                    <a:lnTo>
                      <a:pt x="76" y="1750"/>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0" name="Oval 24">
                <a:extLst>
                  <a:ext uri="{FF2B5EF4-FFF2-40B4-BE49-F238E27FC236}">
                    <a16:creationId xmlns:a16="http://schemas.microsoft.com/office/drawing/2014/main" id="{E024369C-E9DC-4732-82A0-E36B01B6B662}"/>
                  </a:ext>
                </a:extLst>
              </p:cNvPr>
              <p:cNvSpPr>
                <a:spLocks/>
              </p:cNvSpPr>
              <p:nvPr/>
            </p:nvSpPr>
            <p:spPr bwMode="auto">
              <a:xfrm>
                <a:off x="6066319" y="2115015"/>
                <a:ext cx="59362" cy="59362"/>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1" name="Oval 25">
                <a:extLst>
                  <a:ext uri="{FF2B5EF4-FFF2-40B4-BE49-F238E27FC236}">
                    <a16:creationId xmlns:a16="http://schemas.microsoft.com/office/drawing/2014/main" id="{B90E731F-2100-4A71-AD3B-61A8D0A8DA11}"/>
                  </a:ext>
                </a:extLst>
              </p:cNvPr>
              <p:cNvSpPr>
                <a:spLocks/>
              </p:cNvSpPr>
              <p:nvPr/>
            </p:nvSpPr>
            <p:spPr bwMode="auto">
              <a:xfrm>
                <a:off x="6088580" y="2137276"/>
                <a:ext cx="14840" cy="14840"/>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2" name="Oval 26">
                <a:extLst>
                  <a:ext uri="{FF2B5EF4-FFF2-40B4-BE49-F238E27FC236}">
                    <a16:creationId xmlns:a16="http://schemas.microsoft.com/office/drawing/2014/main" id="{7A6FA659-BB89-41E9-A83D-46C0135691BB}"/>
                  </a:ext>
                </a:extLst>
              </p:cNvPr>
              <p:cNvSpPr>
                <a:spLocks/>
              </p:cNvSpPr>
              <p:nvPr/>
            </p:nvSpPr>
            <p:spPr bwMode="auto">
              <a:xfrm>
                <a:off x="6066319" y="2111305"/>
                <a:ext cx="59362" cy="57507"/>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3" name="Oval 27">
                <a:extLst>
                  <a:ext uri="{FF2B5EF4-FFF2-40B4-BE49-F238E27FC236}">
                    <a16:creationId xmlns:a16="http://schemas.microsoft.com/office/drawing/2014/main" id="{F61E7947-3E74-4395-AC7D-6D5EA9FB42CE}"/>
                  </a:ext>
                </a:extLst>
              </p:cNvPr>
              <p:cNvSpPr>
                <a:spLocks/>
              </p:cNvSpPr>
              <p:nvPr/>
            </p:nvSpPr>
            <p:spPr bwMode="auto">
              <a:xfrm>
                <a:off x="6088580" y="2131710"/>
                <a:ext cx="14840" cy="14840"/>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4" name="Oval 28">
                <a:extLst>
                  <a:ext uri="{FF2B5EF4-FFF2-40B4-BE49-F238E27FC236}">
                    <a16:creationId xmlns:a16="http://schemas.microsoft.com/office/drawing/2014/main" id="{E215C929-C8FD-48D0-8C47-20571EBCD54E}"/>
                  </a:ext>
                </a:extLst>
              </p:cNvPr>
              <p:cNvSpPr>
                <a:spLocks/>
              </p:cNvSpPr>
              <p:nvPr/>
            </p:nvSpPr>
            <p:spPr bwMode="auto">
              <a:xfrm>
                <a:off x="6077449" y="2120580"/>
                <a:ext cx="37101" cy="37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5" name="Oval 29">
                <a:extLst>
                  <a:ext uri="{FF2B5EF4-FFF2-40B4-BE49-F238E27FC236}">
                    <a16:creationId xmlns:a16="http://schemas.microsoft.com/office/drawing/2014/main" id="{C6F201C1-2EAE-4184-A29F-CCDEC1F1F83E}"/>
                  </a:ext>
                </a:extLst>
              </p:cNvPr>
              <p:cNvSpPr>
                <a:spLocks/>
              </p:cNvSpPr>
              <p:nvPr/>
            </p:nvSpPr>
            <p:spPr bwMode="auto">
              <a:xfrm>
                <a:off x="6077449" y="2120580"/>
                <a:ext cx="37101" cy="37101"/>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6" name="Oval 30">
                <a:extLst>
                  <a:ext uri="{FF2B5EF4-FFF2-40B4-BE49-F238E27FC236}">
                    <a16:creationId xmlns:a16="http://schemas.microsoft.com/office/drawing/2014/main" id="{81E379EB-8917-4D2D-8161-F635B2B5BECD}"/>
                  </a:ext>
                </a:extLst>
              </p:cNvPr>
              <p:cNvSpPr>
                <a:spLocks/>
              </p:cNvSpPr>
              <p:nvPr/>
            </p:nvSpPr>
            <p:spPr bwMode="auto">
              <a:xfrm>
                <a:off x="6086725" y="2129856"/>
                <a:ext cx="18551" cy="20406"/>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7" name="Oval 31">
                <a:extLst>
                  <a:ext uri="{FF2B5EF4-FFF2-40B4-BE49-F238E27FC236}">
                    <a16:creationId xmlns:a16="http://schemas.microsoft.com/office/drawing/2014/main" id="{02D41741-2AB5-463E-8E28-EFD9D4F24B11}"/>
                  </a:ext>
                </a:extLst>
              </p:cNvPr>
              <p:cNvSpPr>
                <a:spLocks/>
              </p:cNvSpPr>
              <p:nvPr/>
            </p:nvSpPr>
            <p:spPr bwMode="auto">
              <a:xfrm>
                <a:off x="6086725" y="2129856"/>
                <a:ext cx="18551" cy="20406"/>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8" name="Oval 32">
                <a:extLst>
                  <a:ext uri="{FF2B5EF4-FFF2-40B4-BE49-F238E27FC236}">
                    <a16:creationId xmlns:a16="http://schemas.microsoft.com/office/drawing/2014/main" id="{7A79DBE9-06B4-4C11-ABD7-B87E00729C6F}"/>
                  </a:ext>
                </a:extLst>
              </p:cNvPr>
              <p:cNvSpPr>
                <a:spLocks/>
              </p:cNvSpPr>
              <p:nvPr/>
            </p:nvSpPr>
            <p:spPr bwMode="auto">
              <a:xfrm>
                <a:off x="6094146" y="2137276"/>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9" name="Oval 33">
                <a:extLst>
                  <a:ext uri="{FF2B5EF4-FFF2-40B4-BE49-F238E27FC236}">
                    <a16:creationId xmlns:a16="http://schemas.microsoft.com/office/drawing/2014/main" id="{40D58665-1118-4129-AE1C-8BA0078D96D1}"/>
                  </a:ext>
                </a:extLst>
              </p:cNvPr>
              <p:cNvSpPr>
                <a:spLocks/>
              </p:cNvSpPr>
              <p:nvPr/>
            </p:nvSpPr>
            <p:spPr bwMode="auto">
              <a:xfrm>
                <a:off x="6094146" y="2137276"/>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0" name="Oval 34">
                <a:extLst>
                  <a:ext uri="{FF2B5EF4-FFF2-40B4-BE49-F238E27FC236}">
                    <a16:creationId xmlns:a16="http://schemas.microsoft.com/office/drawing/2014/main" id="{B3CEF984-52BD-42C6-8D85-F2236BA577DF}"/>
                  </a:ext>
                </a:extLst>
              </p:cNvPr>
              <p:cNvSpPr>
                <a:spLocks/>
              </p:cNvSpPr>
              <p:nvPr/>
            </p:nvSpPr>
            <p:spPr bwMode="auto">
              <a:xfrm>
                <a:off x="5938321" y="5591391"/>
                <a:ext cx="315360" cy="313505"/>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1" name="Freeform: Shape 35">
                <a:extLst>
                  <a:ext uri="{FF2B5EF4-FFF2-40B4-BE49-F238E27FC236}">
                    <a16:creationId xmlns:a16="http://schemas.microsoft.com/office/drawing/2014/main" id="{52013DD9-584E-4994-9830-5B23D112A6D3}"/>
                  </a:ext>
                </a:extLst>
              </p:cNvPr>
              <p:cNvSpPr>
                <a:spLocks/>
              </p:cNvSpPr>
              <p:nvPr/>
            </p:nvSpPr>
            <p:spPr bwMode="auto">
              <a:xfrm>
                <a:off x="6023653" y="5676723"/>
                <a:ext cx="144694" cy="142840"/>
              </a:xfrm>
              <a:custGeom>
                <a:avLst/>
                <a:gdLst>
                  <a:gd name="T0" fmla="*/ 337683123 w 62"/>
                  <a:gd name="T1" fmla="*/ 230297888 h 61"/>
                  <a:gd name="T2" fmla="*/ 228754213 w 62"/>
                  <a:gd name="T3" fmla="*/ 334479764 h 61"/>
                  <a:gd name="T4" fmla="*/ 108928910 w 62"/>
                  <a:gd name="T5" fmla="*/ 334479764 h 61"/>
                  <a:gd name="T6" fmla="*/ 0 w 62"/>
                  <a:gd name="T7" fmla="*/ 230297888 h 61"/>
                  <a:gd name="T8" fmla="*/ 0 w 62"/>
                  <a:gd name="T9" fmla="*/ 109665995 h 61"/>
                  <a:gd name="T10" fmla="*/ 108928910 w 62"/>
                  <a:gd name="T11" fmla="*/ 0 h 61"/>
                  <a:gd name="T12" fmla="*/ 228754213 w 62"/>
                  <a:gd name="T13" fmla="*/ 0 h 61"/>
                  <a:gd name="T14" fmla="*/ 337683123 w 62"/>
                  <a:gd name="T15" fmla="*/ 109665995 h 61"/>
                  <a:gd name="T16" fmla="*/ 337683123 w 62"/>
                  <a:gd name="T17" fmla="*/ 23029788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61">
                    <a:moveTo>
                      <a:pt x="62" y="42"/>
                    </a:moveTo>
                    <a:cubicBezTo>
                      <a:pt x="62" y="52"/>
                      <a:pt x="53" y="61"/>
                      <a:pt x="42" y="61"/>
                    </a:cubicBezTo>
                    <a:cubicBezTo>
                      <a:pt x="20" y="61"/>
                      <a:pt x="20" y="61"/>
                      <a:pt x="20" y="61"/>
                    </a:cubicBezTo>
                    <a:cubicBezTo>
                      <a:pt x="9" y="61"/>
                      <a:pt x="0" y="52"/>
                      <a:pt x="0" y="42"/>
                    </a:cubicBezTo>
                    <a:cubicBezTo>
                      <a:pt x="0" y="20"/>
                      <a:pt x="0" y="20"/>
                      <a:pt x="0" y="20"/>
                    </a:cubicBezTo>
                    <a:cubicBezTo>
                      <a:pt x="0" y="9"/>
                      <a:pt x="9" y="0"/>
                      <a:pt x="20" y="0"/>
                    </a:cubicBezTo>
                    <a:cubicBezTo>
                      <a:pt x="42" y="0"/>
                      <a:pt x="42" y="0"/>
                      <a:pt x="42" y="0"/>
                    </a:cubicBezTo>
                    <a:cubicBezTo>
                      <a:pt x="53" y="0"/>
                      <a:pt x="62" y="9"/>
                      <a:pt x="62" y="20"/>
                    </a:cubicBezTo>
                    <a:lnTo>
                      <a:pt x="62" y="42"/>
                    </a:lnTo>
                    <a:close/>
                  </a:path>
                </a:pathLst>
              </a:custGeom>
              <a:noFill/>
              <a:ln w="7938" cap="flat">
                <a:solidFill>
                  <a:srgbClr val="181818"/>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endParaRPr>
              </a:p>
            </p:txBody>
          </p:sp>
          <p:sp>
            <p:nvSpPr>
              <p:cNvPr id="62" name="Rectangle 36">
                <a:extLst>
                  <a:ext uri="{FF2B5EF4-FFF2-40B4-BE49-F238E27FC236}">
                    <a16:creationId xmlns:a16="http://schemas.microsoft.com/office/drawing/2014/main" id="{3E080427-5D6E-4CEA-B338-BCF2277B3AA5}"/>
                  </a:ext>
                </a:extLst>
              </p:cNvPr>
              <p:cNvSpPr>
                <a:spLocks/>
              </p:cNvSpPr>
              <p:nvPr/>
            </p:nvSpPr>
            <p:spPr bwMode="auto">
              <a:xfrm>
                <a:off x="5248240" y="2526838"/>
                <a:ext cx="1697377" cy="2969945"/>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63" name="Rectangle 37">
                <a:extLst>
                  <a:ext uri="{FF2B5EF4-FFF2-40B4-BE49-F238E27FC236}">
                    <a16:creationId xmlns:a16="http://schemas.microsoft.com/office/drawing/2014/main" id="{4E2A3076-C921-4802-8119-3D0735B515A3}"/>
                  </a:ext>
                </a:extLst>
              </p:cNvPr>
              <p:cNvSpPr>
                <a:spLocks/>
              </p:cNvSpPr>
              <p:nvPr/>
            </p:nvSpPr>
            <p:spPr bwMode="auto">
              <a:xfrm>
                <a:off x="5266790" y="2543533"/>
                <a:ext cx="1660276" cy="2934699"/>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64" name="Freeform: Shape 38">
                <a:extLst>
                  <a:ext uri="{FF2B5EF4-FFF2-40B4-BE49-F238E27FC236}">
                    <a16:creationId xmlns:a16="http://schemas.microsoft.com/office/drawing/2014/main" id="{31078307-92F3-47B7-B374-6DD5E716B440}"/>
                  </a:ext>
                </a:extLst>
              </p:cNvPr>
              <p:cNvSpPr>
                <a:spLocks/>
              </p:cNvSpPr>
              <p:nvPr/>
            </p:nvSpPr>
            <p:spPr bwMode="auto">
              <a:xfrm>
                <a:off x="5947596" y="2259710"/>
                <a:ext cx="356171" cy="77912"/>
              </a:xfrm>
              <a:custGeom>
                <a:avLst/>
                <a:gdLst>
                  <a:gd name="T0" fmla="*/ 92127237 w 153"/>
                  <a:gd name="T1" fmla="*/ 178537640 h 34"/>
                  <a:gd name="T2" fmla="*/ 0 w 153"/>
                  <a:gd name="T3" fmla="*/ 89268820 h 34"/>
                  <a:gd name="T4" fmla="*/ 92127237 w 153"/>
                  <a:gd name="T5" fmla="*/ 0 h 34"/>
                  <a:gd name="T6" fmla="*/ 737008588 w 153"/>
                  <a:gd name="T7" fmla="*/ 0 h 34"/>
                  <a:gd name="T8" fmla="*/ 829135825 w 153"/>
                  <a:gd name="T9" fmla="*/ 89268820 h 34"/>
                  <a:gd name="T10" fmla="*/ 737008588 w 153"/>
                  <a:gd name="T11" fmla="*/ 178537640 h 34"/>
                  <a:gd name="T12" fmla="*/ 92127237 w 153"/>
                  <a:gd name="T13" fmla="*/ 178537640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 h="34">
                    <a:moveTo>
                      <a:pt x="17" y="34"/>
                    </a:moveTo>
                    <a:cubicBezTo>
                      <a:pt x="8" y="34"/>
                      <a:pt x="0" y="26"/>
                      <a:pt x="0" y="17"/>
                    </a:cubicBezTo>
                    <a:cubicBezTo>
                      <a:pt x="0" y="7"/>
                      <a:pt x="8" y="0"/>
                      <a:pt x="17" y="0"/>
                    </a:cubicBezTo>
                    <a:cubicBezTo>
                      <a:pt x="136" y="0"/>
                      <a:pt x="136" y="0"/>
                      <a:pt x="136" y="0"/>
                    </a:cubicBezTo>
                    <a:cubicBezTo>
                      <a:pt x="145" y="0"/>
                      <a:pt x="153" y="7"/>
                      <a:pt x="153" y="17"/>
                    </a:cubicBezTo>
                    <a:cubicBezTo>
                      <a:pt x="153" y="26"/>
                      <a:pt x="145" y="34"/>
                      <a:pt x="136" y="34"/>
                    </a:cubicBezTo>
                    <a:lnTo>
                      <a:pt x="17" y="34"/>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5" name="Freeform: Shape 39">
                <a:extLst>
                  <a:ext uri="{FF2B5EF4-FFF2-40B4-BE49-F238E27FC236}">
                    <a16:creationId xmlns:a16="http://schemas.microsoft.com/office/drawing/2014/main" id="{62FB0F2E-2F39-4B5E-8E4E-1CAF5C99B160}"/>
                  </a:ext>
                </a:extLst>
              </p:cNvPr>
              <p:cNvSpPr>
                <a:spLocks/>
              </p:cNvSpPr>
              <p:nvPr/>
            </p:nvSpPr>
            <p:spPr bwMode="auto">
              <a:xfrm>
                <a:off x="5968002" y="2280115"/>
                <a:ext cx="311649" cy="35247"/>
              </a:xfrm>
              <a:custGeom>
                <a:avLst/>
                <a:gdLst>
                  <a:gd name="T0" fmla="*/ 724814173 w 134"/>
                  <a:gd name="T1" fmla="*/ 44171540 h 15"/>
                  <a:gd name="T2" fmla="*/ 686951145 w 134"/>
                  <a:gd name="T3" fmla="*/ 82823401 h 15"/>
                  <a:gd name="T4" fmla="*/ 43272696 w 134"/>
                  <a:gd name="T5" fmla="*/ 82823401 h 15"/>
                  <a:gd name="T6" fmla="*/ 0 w 134"/>
                  <a:gd name="T7" fmla="*/ 44171540 h 15"/>
                  <a:gd name="T8" fmla="*/ 0 w 134"/>
                  <a:gd name="T9" fmla="*/ 44171540 h 15"/>
                  <a:gd name="T10" fmla="*/ 43272696 w 134"/>
                  <a:gd name="T11" fmla="*/ 0 h 15"/>
                  <a:gd name="T12" fmla="*/ 686951145 w 134"/>
                  <a:gd name="T13" fmla="*/ 0 h 15"/>
                  <a:gd name="T14" fmla="*/ 724814173 w 134"/>
                  <a:gd name="T15" fmla="*/ 44171540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 h="15">
                    <a:moveTo>
                      <a:pt x="134" y="8"/>
                    </a:moveTo>
                    <a:cubicBezTo>
                      <a:pt x="134" y="12"/>
                      <a:pt x="131" y="15"/>
                      <a:pt x="127" y="15"/>
                    </a:cubicBezTo>
                    <a:cubicBezTo>
                      <a:pt x="8" y="15"/>
                      <a:pt x="8" y="15"/>
                      <a:pt x="8" y="15"/>
                    </a:cubicBezTo>
                    <a:cubicBezTo>
                      <a:pt x="4" y="15"/>
                      <a:pt x="0" y="12"/>
                      <a:pt x="0" y="8"/>
                    </a:cubicBezTo>
                    <a:cubicBezTo>
                      <a:pt x="0" y="8"/>
                      <a:pt x="0" y="8"/>
                      <a:pt x="0" y="8"/>
                    </a:cubicBezTo>
                    <a:cubicBezTo>
                      <a:pt x="0" y="3"/>
                      <a:pt x="4" y="0"/>
                      <a:pt x="8" y="0"/>
                    </a:cubicBezTo>
                    <a:cubicBezTo>
                      <a:pt x="127" y="0"/>
                      <a:pt x="127" y="0"/>
                      <a:pt x="127" y="0"/>
                    </a:cubicBezTo>
                    <a:cubicBezTo>
                      <a:pt x="131" y="0"/>
                      <a:pt x="134" y="3"/>
                      <a:pt x="134"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6" name="Oval 40">
                <a:extLst>
                  <a:ext uri="{FF2B5EF4-FFF2-40B4-BE49-F238E27FC236}">
                    <a16:creationId xmlns:a16="http://schemas.microsoft.com/office/drawing/2014/main" id="{C59FF211-363B-41D7-93E4-8249344D0A92}"/>
                  </a:ext>
                </a:extLst>
              </p:cNvPr>
              <p:cNvSpPr>
                <a:spLocks/>
              </p:cNvSpPr>
              <p:nvPr/>
            </p:nvSpPr>
            <p:spPr bwMode="auto">
              <a:xfrm>
                <a:off x="5830728" y="2270840"/>
                <a:ext cx="55652" cy="55652"/>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sp>
          <p:nvSpPr>
            <p:cNvPr id="12" name="Rectangle 45">
              <a:extLst>
                <a:ext uri="{FF2B5EF4-FFF2-40B4-BE49-F238E27FC236}">
                  <a16:creationId xmlns:a16="http://schemas.microsoft.com/office/drawing/2014/main" id="{AD4AB1A4-61F9-40D7-AB22-E9E369381F3F}"/>
                </a:ext>
              </a:extLst>
            </p:cNvPr>
            <p:cNvSpPr/>
            <p:nvPr/>
          </p:nvSpPr>
          <p:spPr>
            <a:xfrm>
              <a:off x="6484716" y="3349661"/>
              <a:ext cx="1107429" cy="1953104"/>
            </a:xfrm>
            <a:prstGeom prst="rect">
              <a:avLst/>
            </a:prstGeom>
            <a:blipFill>
              <a:blip r:embed="rId4"/>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sp>
        <p:nvSpPr>
          <p:cNvPr id="13" name="TextBox 117">
            <a:extLst>
              <a:ext uri="{FF2B5EF4-FFF2-40B4-BE49-F238E27FC236}">
                <a16:creationId xmlns:a16="http://schemas.microsoft.com/office/drawing/2014/main" id="{5167F4C7-8DCA-4B60-AB81-F464000CAD52}"/>
              </a:ext>
            </a:extLst>
          </p:cNvPr>
          <p:cNvSpPr txBox="1">
            <a:spLocks/>
          </p:cNvSpPr>
          <p:nvPr/>
        </p:nvSpPr>
        <p:spPr bwMode="auto">
          <a:xfrm>
            <a:off x="2828408" y="3084005"/>
            <a:ext cx="1124642" cy="173648"/>
          </a:xfrm>
          <a:prstGeom prst="rect">
            <a:avLst/>
          </a:prstGeom>
          <a:noFill/>
          <a:scene3d>
            <a:camera prst="orthographicFront">
              <a:rot lat="0" lon="0" rev="0"/>
            </a:camera>
            <a:lightRig rig="threePt" dir="t"/>
          </a:scene3d>
          <a:sp3d prstMaterial="matte">
            <a:bevelT w="1270" h="1270"/>
          </a:sp3d>
        </p:spPr>
        <p:txBody>
          <a:bodyPr wrap="none" lIns="0" tIns="0" rIns="0" bIns="0">
            <a:normAutofit fontScale="92500" lnSpcReduction="20000"/>
            <a:sp3d/>
          </a:bodyPr>
          <a:lstStyle/>
          <a:p>
            <a:pPr>
              <a:defRPr/>
            </a:pPr>
            <a:r>
              <a:rPr lang="zh-CN" altLang="en-US" sz="1400" b="1">
                <a:solidFill>
                  <a:schemeClr val="bg1"/>
                </a:solidFill>
              </a:rPr>
              <a:t>标题文本预设</a:t>
            </a:r>
          </a:p>
        </p:txBody>
      </p:sp>
      <p:sp>
        <p:nvSpPr>
          <p:cNvPr id="14" name="TextBox 118">
            <a:extLst>
              <a:ext uri="{FF2B5EF4-FFF2-40B4-BE49-F238E27FC236}">
                <a16:creationId xmlns:a16="http://schemas.microsoft.com/office/drawing/2014/main" id="{09CF1F29-3327-4C5D-9F22-43A82D9241EB}"/>
              </a:ext>
            </a:extLst>
          </p:cNvPr>
          <p:cNvSpPr txBox="1">
            <a:spLocks/>
          </p:cNvSpPr>
          <p:nvPr/>
        </p:nvSpPr>
        <p:spPr bwMode="auto">
          <a:xfrm>
            <a:off x="2828407" y="3327281"/>
            <a:ext cx="1294683" cy="238146"/>
          </a:xfrm>
          <a:prstGeom prst="rect">
            <a:avLst/>
          </a:prstGeom>
        </p:spPr>
        <p:txBody>
          <a:bodyPr wrap="square" lIns="0" tIns="0" rIns="0" bIns="0" anchor="ctr">
            <a:normAutofit fontScale="77500" lnSpcReduction="20000"/>
            <a:scene3d>
              <a:camera prst="orthographicFront"/>
              <a:lightRig rig="threePt" dir="t"/>
            </a:scene3d>
            <a:sp3d>
              <a:bevelT w="0" h="0"/>
            </a:sp3d>
          </a:bodyPr>
          <a:lstStyle/>
          <a:p>
            <a:pPr marL="0" indent="0" algn="just">
              <a:lnSpc>
                <a:spcPct val="120000"/>
              </a:lnSpc>
              <a:defRPr/>
            </a:pPr>
            <a:r>
              <a:rPr lang="zh-CN" altLang="en-US" sz="800" dirty="0">
                <a:solidFill>
                  <a:schemeClr val="bg1"/>
                </a:solidFill>
              </a:rPr>
              <a:t>此部分内容作为文字排版占位显示 </a:t>
            </a:r>
            <a:br>
              <a:rPr lang="zh-CN" altLang="en-US" sz="800" dirty="0">
                <a:solidFill>
                  <a:schemeClr val="bg1"/>
                </a:solidFill>
              </a:rPr>
            </a:br>
            <a:r>
              <a:rPr lang="zh-CN" altLang="en-US" sz="800" dirty="0">
                <a:solidFill>
                  <a:schemeClr val="bg1"/>
                </a:solidFill>
              </a:rPr>
              <a:t>（建议使用主题字体）</a:t>
            </a:r>
          </a:p>
        </p:txBody>
      </p:sp>
      <p:sp>
        <p:nvSpPr>
          <p:cNvPr id="16" name="TextBox 120">
            <a:extLst>
              <a:ext uri="{FF2B5EF4-FFF2-40B4-BE49-F238E27FC236}">
                <a16:creationId xmlns:a16="http://schemas.microsoft.com/office/drawing/2014/main" id="{397503A0-C050-4E75-9B81-6470504E884D}"/>
              </a:ext>
            </a:extLst>
          </p:cNvPr>
          <p:cNvSpPr txBox="1">
            <a:spLocks/>
          </p:cNvSpPr>
          <p:nvPr/>
        </p:nvSpPr>
        <p:spPr bwMode="auto">
          <a:xfrm>
            <a:off x="2828408" y="3949788"/>
            <a:ext cx="1124642" cy="173648"/>
          </a:xfrm>
          <a:prstGeom prst="rect">
            <a:avLst/>
          </a:prstGeom>
          <a:noFill/>
          <a:scene3d>
            <a:camera prst="orthographicFront">
              <a:rot lat="0" lon="0" rev="0"/>
            </a:camera>
            <a:lightRig rig="threePt" dir="t"/>
          </a:scene3d>
          <a:sp3d prstMaterial="matte">
            <a:bevelT w="1270" h="1270"/>
          </a:sp3d>
        </p:spPr>
        <p:txBody>
          <a:bodyPr wrap="none" lIns="0" tIns="0" rIns="0" bIns="0">
            <a:normAutofit fontScale="92500" lnSpcReduction="20000"/>
            <a:sp3d/>
          </a:bodyPr>
          <a:lstStyle/>
          <a:p>
            <a:pPr>
              <a:defRPr/>
            </a:pPr>
            <a:r>
              <a:rPr lang="zh-CN" altLang="en-US" sz="1400" b="1">
                <a:solidFill>
                  <a:schemeClr val="bg1"/>
                </a:solidFill>
              </a:rPr>
              <a:t>标题文本预设</a:t>
            </a:r>
          </a:p>
        </p:txBody>
      </p:sp>
      <p:sp>
        <p:nvSpPr>
          <p:cNvPr id="17" name="TextBox 121">
            <a:extLst>
              <a:ext uri="{FF2B5EF4-FFF2-40B4-BE49-F238E27FC236}">
                <a16:creationId xmlns:a16="http://schemas.microsoft.com/office/drawing/2014/main" id="{5FD72624-35A7-45C7-943C-888357B78554}"/>
              </a:ext>
            </a:extLst>
          </p:cNvPr>
          <p:cNvSpPr txBox="1">
            <a:spLocks/>
          </p:cNvSpPr>
          <p:nvPr/>
        </p:nvSpPr>
        <p:spPr bwMode="auto">
          <a:xfrm>
            <a:off x="2828407" y="4193064"/>
            <a:ext cx="1294683" cy="238146"/>
          </a:xfrm>
          <a:prstGeom prst="rect">
            <a:avLst/>
          </a:prstGeom>
        </p:spPr>
        <p:txBody>
          <a:bodyPr wrap="square" lIns="0" tIns="0" rIns="0" bIns="0" anchor="ctr">
            <a:normAutofit fontScale="77500" lnSpcReduction="20000"/>
            <a:scene3d>
              <a:camera prst="orthographicFront"/>
              <a:lightRig rig="threePt" dir="t"/>
            </a:scene3d>
            <a:sp3d>
              <a:bevelT w="0" h="0"/>
            </a:sp3d>
          </a:bodyPr>
          <a:lstStyle/>
          <a:p>
            <a:pPr marL="0" indent="0" algn="just">
              <a:lnSpc>
                <a:spcPct val="120000"/>
              </a:lnSpc>
              <a:defRPr/>
            </a:pPr>
            <a:r>
              <a:rPr lang="zh-CN" altLang="en-US" sz="800">
                <a:solidFill>
                  <a:schemeClr val="bg1"/>
                </a:solidFill>
              </a:rPr>
              <a:t>此部分内容作为文字排版占位显示 </a:t>
            </a:r>
            <a:br>
              <a:rPr lang="zh-CN" altLang="en-US" sz="800">
                <a:solidFill>
                  <a:schemeClr val="bg1"/>
                </a:solidFill>
              </a:rPr>
            </a:br>
            <a:r>
              <a:rPr lang="zh-CN" altLang="en-US" sz="800">
                <a:solidFill>
                  <a:schemeClr val="bg1"/>
                </a:solidFill>
              </a:rPr>
              <a:t>（建议使用主题字体）</a:t>
            </a:r>
          </a:p>
        </p:txBody>
      </p:sp>
      <p:sp>
        <p:nvSpPr>
          <p:cNvPr id="19" name="TextBox 123">
            <a:extLst>
              <a:ext uri="{FF2B5EF4-FFF2-40B4-BE49-F238E27FC236}">
                <a16:creationId xmlns:a16="http://schemas.microsoft.com/office/drawing/2014/main" id="{4ADD5A10-1144-46A2-A1FF-3E5797E7A300}"/>
              </a:ext>
            </a:extLst>
          </p:cNvPr>
          <p:cNvSpPr txBox="1">
            <a:spLocks/>
          </p:cNvSpPr>
          <p:nvPr/>
        </p:nvSpPr>
        <p:spPr bwMode="auto">
          <a:xfrm>
            <a:off x="2828408" y="4815571"/>
            <a:ext cx="1124642" cy="173648"/>
          </a:xfrm>
          <a:prstGeom prst="rect">
            <a:avLst/>
          </a:prstGeom>
          <a:noFill/>
          <a:scene3d>
            <a:camera prst="orthographicFront">
              <a:rot lat="0" lon="0" rev="0"/>
            </a:camera>
            <a:lightRig rig="threePt" dir="t"/>
          </a:scene3d>
          <a:sp3d prstMaterial="matte">
            <a:bevelT w="1270" h="1270"/>
          </a:sp3d>
        </p:spPr>
        <p:txBody>
          <a:bodyPr wrap="none" lIns="0" tIns="0" rIns="0" bIns="0">
            <a:normAutofit fontScale="92500" lnSpcReduction="20000"/>
            <a:sp3d/>
          </a:bodyPr>
          <a:lstStyle/>
          <a:p>
            <a:pPr>
              <a:defRPr/>
            </a:pPr>
            <a:r>
              <a:rPr lang="zh-CN" altLang="en-US" sz="1400" b="1">
                <a:solidFill>
                  <a:schemeClr val="bg1"/>
                </a:solidFill>
              </a:rPr>
              <a:t>标题文本预设</a:t>
            </a:r>
          </a:p>
        </p:txBody>
      </p:sp>
      <p:sp>
        <p:nvSpPr>
          <p:cNvPr id="20" name="TextBox 124">
            <a:extLst>
              <a:ext uri="{FF2B5EF4-FFF2-40B4-BE49-F238E27FC236}">
                <a16:creationId xmlns:a16="http://schemas.microsoft.com/office/drawing/2014/main" id="{691C203D-3DAB-4A5D-ADFF-93A3ED58ED1B}"/>
              </a:ext>
            </a:extLst>
          </p:cNvPr>
          <p:cNvSpPr txBox="1">
            <a:spLocks/>
          </p:cNvSpPr>
          <p:nvPr/>
        </p:nvSpPr>
        <p:spPr bwMode="auto">
          <a:xfrm>
            <a:off x="2828407" y="5058847"/>
            <a:ext cx="1294683" cy="238146"/>
          </a:xfrm>
          <a:prstGeom prst="rect">
            <a:avLst/>
          </a:prstGeom>
        </p:spPr>
        <p:txBody>
          <a:bodyPr wrap="square" lIns="0" tIns="0" rIns="0" bIns="0" anchor="ctr">
            <a:normAutofit fontScale="77500" lnSpcReduction="20000"/>
            <a:scene3d>
              <a:camera prst="orthographicFront"/>
              <a:lightRig rig="threePt" dir="t"/>
            </a:scene3d>
            <a:sp3d>
              <a:bevelT w="0" h="0"/>
            </a:sp3d>
          </a:bodyPr>
          <a:lstStyle/>
          <a:p>
            <a:pPr marL="0" indent="0" algn="just">
              <a:lnSpc>
                <a:spcPct val="120000"/>
              </a:lnSpc>
              <a:defRPr/>
            </a:pPr>
            <a:r>
              <a:rPr lang="zh-CN" altLang="en-US" sz="800">
                <a:solidFill>
                  <a:schemeClr val="bg1"/>
                </a:solidFill>
              </a:rPr>
              <a:t>此部分内容作为文字排版占位显示 </a:t>
            </a:r>
            <a:br>
              <a:rPr lang="zh-CN" altLang="en-US" sz="800">
                <a:solidFill>
                  <a:schemeClr val="bg1"/>
                </a:solidFill>
              </a:rPr>
            </a:br>
            <a:r>
              <a:rPr lang="zh-CN" altLang="en-US" sz="800">
                <a:solidFill>
                  <a:schemeClr val="bg1"/>
                </a:solidFill>
              </a:rPr>
              <a:t>（建议使用主题字体）</a:t>
            </a:r>
          </a:p>
        </p:txBody>
      </p:sp>
      <p:sp>
        <p:nvSpPr>
          <p:cNvPr id="22" name="TextBox 126">
            <a:extLst>
              <a:ext uri="{FF2B5EF4-FFF2-40B4-BE49-F238E27FC236}">
                <a16:creationId xmlns:a16="http://schemas.microsoft.com/office/drawing/2014/main" id="{92F78E2A-6AC8-40E9-8821-5515A27982AC}"/>
              </a:ext>
            </a:extLst>
          </p:cNvPr>
          <p:cNvSpPr txBox="1">
            <a:spLocks/>
          </p:cNvSpPr>
          <p:nvPr/>
        </p:nvSpPr>
        <p:spPr bwMode="auto">
          <a:xfrm>
            <a:off x="8599032" y="3084005"/>
            <a:ext cx="1124642" cy="173648"/>
          </a:xfrm>
          <a:prstGeom prst="rect">
            <a:avLst/>
          </a:prstGeom>
          <a:noFill/>
          <a:scene3d>
            <a:camera prst="orthographicFront">
              <a:rot lat="0" lon="0" rev="0"/>
            </a:camera>
            <a:lightRig rig="threePt" dir="t"/>
          </a:scene3d>
          <a:sp3d prstMaterial="matte">
            <a:bevelT w="1270" h="1270"/>
          </a:sp3d>
        </p:spPr>
        <p:txBody>
          <a:bodyPr wrap="none" lIns="0" tIns="0" rIns="0" bIns="0">
            <a:normAutofit fontScale="92500" lnSpcReduction="20000"/>
            <a:sp3d/>
          </a:bodyPr>
          <a:lstStyle/>
          <a:p>
            <a:pPr>
              <a:defRPr/>
            </a:pPr>
            <a:r>
              <a:rPr lang="zh-CN" altLang="en-US" sz="1400" b="1" dirty="0">
                <a:solidFill>
                  <a:schemeClr val="bg1"/>
                </a:solidFill>
              </a:rPr>
              <a:t>标题文本预设</a:t>
            </a:r>
          </a:p>
        </p:txBody>
      </p:sp>
      <p:sp>
        <p:nvSpPr>
          <p:cNvPr id="23" name="TextBox 127">
            <a:extLst>
              <a:ext uri="{FF2B5EF4-FFF2-40B4-BE49-F238E27FC236}">
                <a16:creationId xmlns:a16="http://schemas.microsoft.com/office/drawing/2014/main" id="{AE37C13C-B23A-4A8E-9D2C-D074D9F1EE23}"/>
              </a:ext>
            </a:extLst>
          </p:cNvPr>
          <p:cNvSpPr txBox="1">
            <a:spLocks/>
          </p:cNvSpPr>
          <p:nvPr/>
        </p:nvSpPr>
        <p:spPr bwMode="auto">
          <a:xfrm>
            <a:off x="8599031" y="3327281"/>
            <a:ext cx="1294683" cy="238146"/>
          </a:xfrm>
          <a:prstGeom prst="rect">
            <a:avLst/>
          </a:prstGeom>
        </p:spPr>
        <p:txBody>
          <a:bodyPr wrap="square" lIns="0" tIns="0" rIns="0" bIns="0" anchor="ctr">
            <a:normAutofit fontScale="77500" lnSpcReduction="20000"/>
            <a:scene3d>
              <a:camera prst="orthographicFront"/>
              <a:lightRig rig="threePt" dir="t"/>
            </a:scene3d>
            <a:sp3d>
              <a:bevelT w="0" h="0"/>
            </a:sp3d>
          </a:bodyPr>
          <a:lstStyle/>
          <a:p>
            <a:pPr marL="0" indent="0" algn="just">
              <a:lnSpc>
                <a:spcPct val="120000"/>
              </a:lnSpc>
              <a:defRPr/>
            </a:pPr>
            <a:r>
              <a:rPr lang="zh-CN" altLang="en-US" sz="800" dirty="0">
                <a:solidFill>
                  <a:schemeClr val="bg1"/>
                </a:solidFill>
              </a:rPr>
              <a:t>此部分内容作为文字排版占位显示 </a:t>
            </a:r>
            <a:br>
              <a:rPr lang="zh-CN" altLang="en-US" sz="800" dirty="0">
                <a:solidFill>
                  <a:schemeClr val="bg1"/>
                </a:solidFill>
              </a:rPr>
            </a:br>
            <a:r>
              <a:rPr lang="zh-CN" altLang="en-US" sz="800" dirty="0">
                <a:solidFill>
                  <a:schemeClr val="bg1"/>
                </a:solidFill>
              </a:rPr>
              <a:t>（建议使用主题字体）</a:t>
            </a:r>
          </a:p>
        </p:txBody>
      </p:sp>
      <p:sp>
        <p:nvSpPr>
          <p:cNvPr id="25" name="TextBox 129">
            <a:extLst>
              <a:ext uri="{FF2B5EF4-FFF2-40B4-BE49-F238E27FC236}">
                <a16:creationId xmlns:a16="http://schemas.microsoft.com/office/drawing/2014/main" id="{791FCCBD-BDF2-4D24-B388-6EB161330324}"/>
              </a:ext>
            </a:extLst>
          </p:cNvPr>
          <p:cNvSpPr txBox="1">
            <a:spLocks/>
          </p:cNvSpPr>
          <p:nvPr/>
        </p:nvSpPr>
        <p:spPr bwMode="auto">
          <a:xfrm>
            <a:off x="8599032" y="3949788"/>
            <a:ext cx="1124642" cy="173648"/>
          </a:xfrm>
          <a:prstGeom prst="rect">
            <a:avLst/>
          </a:prstGeom>
          <a:noFill/>
          <a:scene3d>
            <a:camera prst="orthographicFront">
              <a:rot lat="0" lon="0" rev="0"/>
            </a:camera>
            <a:lightRig rig="threePt" dir="t"/>
          </a:scene3d>
          <a:sp3d prstMaterial="matte">
            <a:bevelT w="1270" h="1270"/>
          </a:sp3d>
        </p:spPr>
        <p:txBody>
          <a:bodyPr wrap="none" lIns="0" tIns="0" rIns="0" bIns="0">
            <a:normAutofit fontScale="92500" lnSpcReduction="20000"/>
            <a:sp3d/>
          </a:bodyPr>
          <a:lstStyle/>
          <a:p>
            <a:pPr>
              <a:defRPr/>
            </a:pPr>
            <a:r>
              <a:rPr lang="zh-CN" altLang="en-US" sz="1400" b="1">
                <a:solidFill>
                  <a:schemeClr val="bg1"/>
                </a:solidFill>
              </a:rPr>
              <a:t>标题文本预设</a:t>
            </a:r>
          </a:p>
        </p:txBody>
      </p:sp>
      <p:sp>
        <p:nvSpPr>
          <p:cNvPr id="26" name="TextBox 130">
            <a:extLst>
              <a:ext uri="{FF2B5EF4-FFF2-40B4-BE49-F238E27FC236}">
                <a16:creationId xmlns:a16="http://schemas.microsoft.com/office/drawing/2014/main" id="{257D2D94-22B6-426C-A9B5-781BDB34AF67}"/>
              </a:ext>
            </a:extLst>
          </p:cNvPr>
          <p:cNvSpPr txBox="1">
            <a:spLocks/>
          </p:cNvSpPr>
          <p:nvPr/>
        </p:nvSpPr>
        <p:spPr bwMode="auto">
          <a:xfrm>
            <a:off x="8599031" y="4193064"/>
            <a:ext cx="1294683" cy="238146"/>
          </a:xfrm>
          <a:prstGeom prst="rect">
            <a:avLst/>
          </a:prstGeom>
        </p:spPr>
        <p:txBody>
          <a:bodyPr wrap="square" lIns="0" tIns="0" rIns="0" bIns="0" anchor="ctr">
            <a:normAutofit fontScale="77500" lnSpcReduction="20000"/>
            <a:scene3d>
              <a:camera prst="orthographicFront"/>
              <a:lightRig rig="threePt" dir="t"/>
            </a:scene3d>
            <a:sp3d>
              <a:bevelT w="0" h="0"/>
            </a:sp3d>
          </a:bodyPr>
          <a:lstStyle/>
          <a:p>
            <a:pPr marL="0" indent="0" algn="just">
              <a:lnSpc>
                <a:spcPct val="120000"/>
              </a:lnSpc>
              <a:defRPr/>
            </a:pPr>
            <a:r>
              <a:rPr lang="zh-CN" altLang="en-US" sz="800">
                <a:solidFill>
                  <a:schemeClr val="bg1"/>
                </a:solidFill>
              </a:rPr>
              <a:t>此部分内容作为文字排版占位显示 </a:t>
            </a:r>
            <a:br>
              <a:rPr lang="zh-CN" altLang="en-US" sz="800">
                <a:solidFill>
                  <a:schemeClr val="bg1"/>
                </a:solidFill>
              </a:rPr>
            </a:br>
            <a:r>
              <a:rPr lang="zh-CN" altLang="en-US" sz="800">
                <a:solidFill>
                  <a:schemeClr val="bg1"/>
                </a:solidFill>
              </a:rPr>
              <a:t>（建议使用主题字体）</a:t>
            </a:r>
          </a:p>
        </p:txBody>
      </p:sp>
      <p:sp>
        <p:nvSpPr>
          <p:cNvPr id="28" name="TextBox 132">
            <a:extLst>
              <a:ext uri="{FF2B5EF4-FFF2-40B4-BE49-F238E27FC236}">
                <a16:creationId xmlns:a16="http://schemas.microsoft.com/office/drawing/2014/main" id="{B10ED4E2-15B8-4B78-B66F-224ACC53E649}"/>
              </a:ext>
            </a:extLst>
          </p:cNvPr>
          <p:cNvSpPr txBox="1">
            <a:spLocks/>
          </p:cNvSpPr>
          <p:nvPr/>
        </p:nvSpPr>
        <p:spPr bwMode="auto">
          <a:xfrm>
            <a:off x="8599032" y="4815571"/>
            <a:ext cx="1124642" cy="173648"/>
          </a:xfrm>
          <a:prstGeom prst="rect">
            <a:avLst/>
          </a:prstGeom>
          <a:noFill/>
          <a:scene3d>
            <a:camera prst="orthographicFront">
              <a:rot lat="0" lon="0" rev="0"/>
            </a:camera>
            <a:lightRig rig="threePt" dir="t"/>
          </a:scene3d>
          <a:sp3d prstMaterial="matte">
            <a:bevelT w="1270" h="1270"/>
          </a:sp3d>
        </p:spPr>
        <p:txBody>
          <a:bodyPr wrap="none" lIns="0" tIns="0" rIns="0" bIns="0">
            <a:normAutofit fontScale="92500" lnSpcReduction="20000"/>
            <a:sp3d/>
          </a:bodyPr>
          <a:lstStyle/>
          <a:p>
            <a:pPr>
              <a:defRPr/>
            </a:pPr>
            <a:r>
              <a:rPr lang="zh-CN" altLang="en-US" sz="1400" b="1">
                <a:solidFill>
                  <a:schemeClr val="bg1"/>
                </a:solidFill>
              </a:rPr>
              <a:t>标题文本预设</a:t>
            </a:r>
          </a:p>
        </p:txBody>
      </p:sp>
      <p:sp>
        <p:nvSpPr>
          <p:cNvPr id="29" name="TextBox 133">
            <a:extLst>
              <a:ext uri="{FF2B5EF4-FFF2-40B4-BE49-F238E27FC236}">
                <a16:creationId xmlns:a16="http://schemas.microsoft.com/office/drawing/2014/main" id="{8D48AB58-CB99-4D13-908F-5262BCE2E1EA}"/>
              </a:ext>
            </a:extLst>
          </p:cNvPr>
          <p:cNvSpPr txBox="1">
            <a:spLocks/>
          </p:cNvSpPr>
          <p:nvPr/>
        </p:nvSpPr>
        <p:spPr bwMode="auto">
          <a:xfrm>
            <a:off x="8599031" y="5058847"/>
            <a:ext cx="1294683" cy="238146"/>
          </a:xfrm>
          <a:prstGeom prst="rect">
            <a:avLst/>
          </a:prstGeom>
        </p:spPr>
        <p:txBody>
          <a:bodyPr wrap="square" lIns="0" tIns="0" rIns="0" bIns="0" anchor="ctr">
            <a:normAutofit fontScale="77500" lnSpcReduction="20000"/>
            <a:scene3d>
              <a:camera prst="orthographicFront"/>
              <a:lightRig rig="threePt" dir="t"/>
            </a:scene3d>
            <a:sp3d>
              <a:bevelT w="0" h="0"/>
            </a:sp3d>
          </a:bodyPr>
          <a:lstStyle/>
          <a:p>
            <a:pPr marL="0" indent="0" algn="just">
              <a:lnSpc>
                <a:spcPct val="120000"/>
              </a:lnSpc>
              <a:defRPr/>
            </a:pPr>
            <a:r>
              <a:rPr lang="zh-CN" altLang="en-US" sz="800">
                <a:solidFill>
                  <a:schemeClr val="bg1"/>
                </a:solidFill>
              </a:rPr>
              <a:t>此部分内容作为文字排版占位显示 </a:t>
            </a:r>
            <a:br>
              <a:rPr lang="zh-CN" altLang="en-US" sz="800">
                <a:solidFill>
                  <a:schemeClr val="bg1"/>
                </a:solidFill>
              </a:rPr>
            </a:br>
            <a:r>
              <a:rPr lang="zh-CN" altLang="en-US" sz="800">
                <a:solidFill>
                  <a:schemeClr val="bg1"/>
                </a:solidFill>
              </a:rPr>
              <a:t>（建议使用主题字体）</a:t>
            </a:r>
          </a:p>
        </p:txBody>
      </p:sp>
      <p:grpSp>
        <p:nvGrpSpPr>
          <p:cNvPr id="88" name="组合 87">
            <a:extLst>
              <a:ext uri="{FF2B5EF4-FFF2-40B4-BE49-F238E27FC236}">
                <a16:creationId xmlns:a16="http://schemas.microsoft.com/office/drawing/2014/main" id="{D63ADB85-6504-461F-87FB-71354961B627}"/>
              </a:ext>
            </a:extLst>
          </p:cNvPr>
          <p:cNvGrpSpPr/>
          <p:nvPr/>
        </p:nvGrpSpPr>
        <p:grpSpPr>
          <a:xfrm>
            <a:off x="8068911" y="4815571"/>
            <a:ext cx="368504" cy="368504"/>
            <a:chOff x="8068911" y="4815571"/>
            <a:chExt cx="368504" cy="368504"/>
          </a:xfrm>
        </p:grpSpPr>
        <p:sp>
          <p:nvSpPr>
            <p:cNvPr id="27" name="Oval 131">
              <a:extLst>
                <a:ext uri="{FF2B5EF4-FFF2-40B4-BE49-F238E27FC236}">
                  <a16:creationId xmlns:a16="http://schemas.microsoft.com/office/drawing/2014/main" id="{584B97C0-FF7B-4143-9D8D-CD27FA0ABE07}"/>
                </a:ext>
              </a:extLst>
            </p:cNvPr>
            <p:cNvSpPr/>
            <p:nvPr/>
          </p:nvSpPr>
          <p:spPr bwMode="auto">
            <a:xfrm>
              <a:off x="8068911" y="4815571"/>
              <a:ext cx="368504" cy="368504"/>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0" name="Freeform: Shape 177">
              <a:extLst>
                <a:ext uri="{FF2B5EF4-FFF2-40B4-BE49-F238E27FC236}">
                  <a16:creationId xmlns:a16="http://schemas.microsoft.com/office/drawing/2014/main" id="{C96FDBA4-74C6-40D6-9C35-F7DEAD2E3D8F}"/>
                </a:ext>
              </a:extLst>
            </p:cNvPr>
            <p:cNvSpPr>
              <a:spLocks/>
            </p:cNvSpPr>
            <p:nvPr/>
          </p:nvSpPr>
          <p:spPr bwMode="auto">
            <a:xfrm>
              <a:off x="8131809" y="4868397"/>
              <a:ext cx="259030" cy="259030"/>
            </a:xfrm>
            <a:custGeom>
              <a:avLst/>
              <a:gdLst>
                <a:gd name="T0" fmla="*/ 119 w 236"/>
                <a:gd name="T1" fmla="*/ 123 h 236"/>
                <a:gd name="T2" fmla="*/ 111 w 236"/>
                <a:gd name="T3" fmla="*/ 131 h 236"/>
                <a:gd name="T4" fmla="*/ 115 w 236"/>
                <a:gd name="T5" fmla="*/ 138 h 236"/>
                <a:gd name="T6" fmla="*/ 115 w 236"/>
                <a:gd name="T7" fmla="*/ 150 h 236"/>
                <a:gd name="T8" fmla="*/ 118 w 236"/>
                <a:gd name="T9" fmla="*/ 154 h 236"/>
                <a:gd name="T10" fmla="*/ 119 w 236"/>
                <a:gd name="T11" fmla="*/ 154 h 236"/>
                <a:gd name="T12" fmla="*/ 122 w 236"/>
                <a:gd name="T13" fmla="*/ 150 h 236"/>
                <a:gd name="T14" fmla="*/ 122 w 236"/>
                <a:gd name="T15" fmla="*/ 138 h 236"/>
                <a:gd name="T16" fmla="*/ 126 w 236"/>
                <a:gd name="T17" fmla="*/ 131 h 236"/>
                <a:gd name="T18" fmla="*/ 119 w 236"/>
                <a:gd name="T19" fmla="*/ 123 h 236"/>
                <a:gd name="T20" fmla="*/ 119 w 236"/>
                <a:gd name="T21" fmla="*/ 66 h 236"/>
                <a:gd name="T22" fmla="*/ 100 w 236"/>
                <a:gd name="T23" fmla="*/ 84 h 236"/>
                <a:gd name="T24" fmla="*/ 100 w 236"/>
                <a:gd name="T25" fmla="*/ 102 h 236"/>
                <a:gd name="T26" fmla="*/ 137 w 236"/>
                <a:gd name="T27" fmla="*/ 102 h 236"/>
                <a:gd name="T28" fmla="*/ 137 w 236"/>
                <a:gd name="T29" fmla="*/ 84 h 236"/>
                <a:gd name="T30" fmla="*/ 119 w 236"/>
                <a:gd name="T31" fmla="*/ 66 h 236"/>
                <a:gd name="T32" fmla="*/ 118 w 236"/>
                <a:gd name="T33" fmla="*/ 0 h 236"/>
                <a:gd name="T34" fmla="*/ 0 w 236"/>
                <a:gd name="T35" fmla="*/ 118 h 236"/>
                <a:gd name="T36" fmla="*/ 118 w 236"/>
                <a:gd name="T37" fmla="*/ 236 h 236"/>
                <a:gd name="T38" fmla="*/ 236 w 236"/>
                <a:gd name="T39" fmla="*/ 118 h 236"/>
                <a:gd name="T40" fmla="*/ 118 w 236"/>
                <a:gd name="T41" fmla="*/ 0 h 236"/>
                <a:gd name="T42" fmla="*/ 164 w 236"/>
                <a:gd name="T43" fmla="*/ 161 h 236"/>
                <a:gd name="T44" fmla="*/ 149 w 236"/>
                <a:gd name="T45" fmla="*/ 176 h 236"/>
                <a:gd name="T46" fmla="*/ 88 w 236"/>
                <a:gd name="T47" fmla="*/ 176 h 236"/>
                <a:gd name="T48" fmla="*/ 73 w 236"/>
                <a:gd name="T49" fmla="*/ 161 h 236"/>
                <a:gd name="T50" fmla="*/ 73 w 236"/>
                <a:gd name="T51" fmla="*/ 105 h 236"/>
                <a:gd name="T52" fmla="*/ 76 w 236"/>
                <a:gd name="T53" fmla="*/ 102 h 236"/>
                <a:gd name="T54" fmla="*/ 86 w 236"/>
                <a:gd name="T55" fmla="*/ 102 h 236"/>
                <a:gd name="T56" fmla="*/ 86 w 236"/>
                <a:gd name="T57" fmla="*/ 84 h 236"/>
                <a:gd name="T58" fmla="*/ 118 w 236"/>
                <a:gd name="T59" fmla="*/ 51 h 236"/>
                <a:gd name="T60" fmla="*/ 119 w 236"/>
                <a:gd name="T61" fmla="*/ 51 h 236"/>
                <a:gd name="T62" fmla="*/ 152 w 236"/>
                <a:gd name="T63" fmla="*/ 84 h 236"/>
                <a:gd name="T64" fmla="*/ 152 w 236"/>
                <a:gd name="T65" fmla="*/ 102 h 236"/>
                <a:gd name="T66" fmla="*/ 161 w 236"/>
                <a:gd name="T67" fmla="*/ 102 h 236"/>
                <a:gd name="T68" fmla="*/ 164 w 236"/>
                <a:gd name="T69" fmla="*/ 105 h 236"/>
                <a:gd name="T70" fmla="*/ 164 w 236"/>
                <a:gd name="T71" fmla="*/ 161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36" h="236">
                  <a:moveTo>
                    <a:pt x="119" y="123"/>
                  </a:moveTo>
                  <a:cubicBezTo>
                    <a:pt x="114" y="123"/>
                    <a:pt x="111" y="127"/>
                    <a:pt x="111" y="131"/>
                  </a:cubicBezTo>
                  <a:cubicBezTo>
                    <a:pt x="111" y="134"/>
                    <a:pt x="112" y="136"/>
                    <a:pt x="115" y="138"/>
                  </a:cubicBezTo>
                  <a:cubicBezTo>
                    <a:pt x="115" y="150"/>
                    <a:pt x="115" y="150"/>
                    <a:pt x="115" y="150"/>
                  </a:cubicBezTo>
                  <a:cubicBezTo>
                    <a:pt x="115" y="152"/>
                    <a:pt x="116" y="154"/>
                    <a:pt x="118" y="154"/>
                  </a:cubicBezTo>
                  <a:cubicBezTo>
                    <a:pt x="119" y="154"/>
                    <a:pt x="119" y="154"/>
                    <a:pt x="119" y="154"/>
                  </a:cubicBezTo>
                  <a:cubicBezTo>
                    <a:pt x="121" y="154"/>
                    <a:pt x="122" y="152"/>
                    <a:pt x="122" y="150"/>
                  </a:cubicBezTo>
                  <a:cubicBezTo>
                    <a:pt x="122" y="138"/>
                    <a:pt x="122" y="138"/>
                    <a:pt x="122" y="138"/>
                  </a:cubicBezTo>
                  <a:cubicBezTo>
                    <a:pt x="125" y="136"/>
                    <a:pt x="126" y="134"/>
                    <a:pt x="126" y="131"/>
                  </a:cubicBezTo>
                  <a:cubicBezTo>
                    <a:pt x="126" y="126"/>
                    <a:pt x="123" y="123"/>
                    <a:pt x="119" y="123"/>
                  </a:cubicBezTo>
                  <a:close/>
                  <a:moveTo>
                    <a:pt x="119" y="66"/>
                  </a:moveTo>
                  <a:cubicBezTo>
                    <a:pt x="108" y="66"/>
                    <a:pt x="100" y="74"/>
                    <a:pt x="100" y="84"/>
                  </a:cubicBezTo>
                  <a:cubicBezTo>
                    <a:pt x="100" y="102"/>
                    <a:pt x="100" y="102"/>
                    <a:pt x="100" y="102"/>
                  </a:cubicBezTo>
                  <a:cubicBezTo>
                    <a:pt x="137" y="102"/>
                    <a:pt x="137" y="102"/>
                    <a:pt x="137" y="102"/>
                  </a:cubicBezTo>
                  <a:cubicBezTo>
                    <a:pt x="137" y="84"/>
                    <a:pt x="137" y="84"/>
                    <a:pt x="137" y="84"/>
                  </a:cubicBezTo>
                  <a:cubicBezTo>
                    <a:pt x="137" y="74"/>
                    <a:pt x="129" y="66"/>
                    <a:pt x="119" y="66"/>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64" y="161"/>
                  </a:moveTo>
                  <a:cubicBezTo>
                    <a:pt x="164" y="169"/>
                    <a:pt x="157" y="176"/>
                    <a:pt x="149" y="176"/>
                  </a:cubicBezTo>
                  <a:cubicBezTo>
                    <a:pt x="88" y="176"/>
                    <a:pt x="88" y="176"/>
                    <a:pt x="88" y="176"/>
                  </a:cubicBezTo>
                  <a:cubicBezTo>
                    <a:pt x="80" y="176"/>
                    <a:pt x="73" y="169"/>
                    <a:pt x="73" y="161"/>
                  </a:cubicBezTo>
                  <a:cubicBezTo>
                    <a:pt x="73" y="105"/>
                    <a:pt x="73" y="105"/>
                    <a:pt x="73" y="105"/>
                  </a:cubicBezTo>
                  <a:cubicBezTo>
                    <a:pt x="73" y="103"/>
                    <a:pt x="74" y="102"/>
                    <a:pt x="76" y="102"/>
                  </a:cubicBezTo>
                  <a:cubicBezTo>
                    <a:pt x="86" y="102"/>
                    <a:pt x="86" y="102"/>
                    <a:pt x="86" y="102"/>
                  </a:cubicBezTo>
                  <a:cubicBezTo>
                    <a:pt x="86" y="84"/>
                    <a:pt x="86" y="84"/>
                    <a:pt x="86" y="84"/>
                  </a:cubicBezTo>
                  <a:cubicBezTo>
                    <a:pt x="86" y="66"/>
                    <a:pt x="100" y="52"/>
                    <a:pt x="118" y="51"/>
                  </a:cubicBezTo>
                  <a:cubicBezTo>
                    <a:pt x="119" y="51"/>
                    <a:pt x="119" y="51"/>
                    <a:pt x="119" y="51"/>
                  </a:cubicBezTo>
                  <a:cubicBezTo>
                    <a:pt x="137" y="52"/>
                    <a:pt x="152" y="66"/>
                    <a:pt x="152" y="84"/>
                  </a:cubicBezTo>
                  <a:cubicBezTo>
                    <a:pt x="152" y="102"/>
                    <a:pt x="152" y="102"/>
                    <a:pt x="152" y="102"/>
                  </a:cubicBezTo>
                  <a:cubicBezTo>
                    <a:pt x="161" y="102"/>
                    <a:pt x="161" y="102"/>
                    <a:pt x="161" y="102"/>
                  </a:cubicBezTo>
                  <a:cubicBezTo>
                    <a:pt x="163" y="102"/>
                    <a:pt x="164" y="103"/>
                    <a:pt x="164" y="105"/>
                  </a:cubicBezTo>
                  <a:lnTo>
                    <a:pt x="164" y="161"/>
                  </a:lnTo>
                  <a:close/>
                </a:path>
              </a:pathLst>
            </a:custGeom>
            <a:solidFill>
              <a:schemeClr val="bg1"/>
            </a:solidFill>
            <a:ln>
              <a:noFill/>
            </a:ln>
          </p:spPr>
          <p:txBody>
            <a:bodyPr anchor="ctr"/>
            <a:lstStyle/>
            <a:p>
              <a:pPr algn="ctr"/>
              <a:endParaRPr>
                <a:solidFill>
                  <a:schemeClr val="bg1"/>
                </a:solidFill>
              </a:endParaRPr>
            </a:p>
          </p:txBody>
        </p:sp>
      </p:grpSp>
      <p:grpSp>
        <p:nvGrpSpPr>
          <p:cNvPr id="89" name="组合 88">
            <a:extLst>
              <a:ext uri="{FF2B5EF4-FFF2-40B4-BE49-F238E27FC236}">
                <a16:creationId xmlns:a16="http://schemas.microsoft.com/office/drawing/2014/main" id="{DFD73169-1638-4EA7-8586-962F19C11B59}"/>
              </a:ext>
            </a:extLst>
          </p:cNvPr>
          <p:cNvGrpSpPr/>
          <p:nvPr/>
        </p:nvGrpSpPr>
        <p:grpSpPr>
          <a:xfrm>
            <a:off x="8068911" y="3949788"/>
            <a:ext cx="368504" cy="368504"/>
            <a:chOff x="8068911" y="3949788"/>
            <a:chExt cx="368504" cy="368504"/>
          </a:xfrm>
        </p:grpSpPr>
        <p:sp>
          <p:nvSpPr>
            <p:cNvPr id="24" name="Oval 128">
              <a:extLst>
                <a:ext uri="{FF2B5EF4-FFF2-40B4-BE49-F238E27FC236}">
                  <a16:creationId xmlns:a16="http://schemas.microsoft.com/office/drawing/2014/main" id="{D6227663-5AE2-475C-A50F-898975F88981}"/>
                </a:ext>
              </a:extLst>
            </p:cNvPr>
            <p:cNvSpPr/>
            <p:nvPr/>
          </p:nvSpPr>
          <p:spPr bwMode="auto">
            <a:xfrm>
              <a:off x="8068911" y="3949788"/>
              <a:ext cx="368504" cy="368504"/>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1" name="Freeform: Shape 178">
              <a:extLst>
                <a:ext uri="{FF2B5EF4-FFF2-40B4-BE49-F238E27FC236}">
                  <a16:creationId xmlns:a16="http://schemas.microsoft.com/office/drawing/2014/main" id="{F458E964-9257-4DF9-A169-08F36A97A54C}"/>
                </a:ext>
              </a:extLst>
            </p:cNvPr>
            <p:cNvSpPr>
              <a:spLocks/>
            </p:cNvSpPr>
            <p:nvPr/>
          </p:nvSpPr>
          <p:spPr bwMode="auto">
            <a:xfrm>
              <a:off x="8129677" y="4009027"/>
              <a:ext cx="259030" cy="259030"/>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a:solidFill>
                  <a:schemeClr val="bg1"/>
                </a:solidFill>
              </a:endParaRPr>
            </a:p>
          </p:txBody>
        </p:sp>
      </p:grpSp>
      <p:grpSp>
        <p:nvGrpSpPr>
          <p:cNvPr id="2" name="组合 1">
            <a:extLst>
              <a:ext uri="{FF2B5EF4-FFF2-40B4-BE49-F238E27FC236}">
                <a16:creationId xmlns:a16="http://schemas.microsoft.com/office/drawing/2014/main" id="{EB2680F8-FBDD-43B3-9726-027492932037}"/>
              </a:ext>
            </a:extLst>
          </p:cNvPr>
          <p:cNvGrpSpPr/>
          <p:nvPr/>
        </p:nvGrpSpPr>
        <p:grpSpPr>
          <a:xfrm>
            <a:off x="2298287" y="3084005"/>
            <a:ext cx="368504" cy="368504"/>
            <a:chOff x="2298287" y="3084005"/>
            <a:chExt cx="368504" cy="368504"/>
          </a:xfrm>
        </p:grpSpPr>
        <p:sp>
          <p:nvSpPr>
            <p:cNvPr id="10" name="Oval 73">
              <a:extLst>
                <a:ext uri="{FF2B5EF4-FFF2-40B4-BE49-F238E27FC236}">
                  <a16:creationId xmlns:a16="http://schemas.microsoft.com/office/drawing/2014/main" id="{83A7B88C-4B60-4E16-A0DA-6B2343B57B0E}"/>
                </a:ext>
              </a:extLst>
            </p:cNvPr>
            <p:cNvSpPr/>
            <p:nvPr/>
          </p:nvSpPr>
          <p:spPr bwMode="auto">
            <a:xfrm>
              <a:off x="2298287" y="3084005"/>
              <a:ext cx="368504" cy="368504"/>
            </a:xfrm>
            <a:prstGeom prst="ellipse">
              <a:avLst/>
            </a:prstGeom>
            <a:solidFill>
              <a:srgbClr val="434F5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2" name="Freeform: Shape 179">
              <a:extLst>
                <a:ext uri="{FF2B5EF4-FFF2-40B4-BE49-F238E27FC236}">
                  <a16:creationId xmlns:a16="http://schemas.microsoft.com/office/drawing/2014/main" id="{EF4341E4-BF5D-4C7A-8B55-D5DDA246B233}"/>
                </a:ext>
              </a:extLst>
            </p:cNvPr>
            <p:cNvSpPr>
              <a:spLocks/>
            </p:cNvSpPr>
            <p:nvPr/>
          </p:nvSpPr>
          <p:spPr bwMode="auto">
            <a:xfrm>
              <a:off x="2353023" y="3138742"/>
              <a:ext cx="259030" cy="259030"/>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solidFill>
                  <a:schemeClr val="bg1"/>
                </a:solidFill>
              </a:endParaRPr>
            </a:p>
          </p:txBody>
        </p:sp>
      </p:grpSp>
      <p:grpSp>
        <p:nvGrpSpPr>
          <p:cNvPr id="3" name="组合 2">
            <a:extLst>
              <a:ext uri="{FF2B5EF4-FFF2-40B4-BE49-F238E27FC236}">
                <a16:creationId xmlns:a16="http://schemas.microsoft.com/office/drawing/2014/main" id="{1C6D2BAF-46C0-4287-AE53-F055C51232BE}"/>
              </a:ext>
            </a:extLst>
          </p:cNvPr>
          <p:cNvGrpSpPr/>
          <p:nvPr/>
        </p:nvGrpSpPr>
        <p:grpSpPr>
          <a:xfrm>
            <a:off x="2298287" y="3949788"/>
            <a:ext cx="368504" cy="368504"/>
            <a:chOff x="2298287" y="3949788"/>
            <a:chExt cx="368504" cy="368504"/>
          </a:xfrm>
        </p:grpSpPr>
        <p:sp>
          <p:nvSpPr>
            <p:cNvPr id="15" name="Oval 119">
              <a:extLst>
                <a:ext uri="{FF2B5EF4-FFF2-40B4-BE49-F238E27FC236}">
                  <a16:creationId xmlns:a16="http://schemas.microsoft.com/office/drawing/2014/main" id="{55EB66A8-36D5-48B1-AE1B-AE559347B6C8}"/>
                </a:ext>
              </a:extLst>
            </p:cNvPr>
            <p:cNvSpPr/>
            <p:nvPr/>
          </p:nvSpPr>
          <p:spPr bwMode="auto">
            <a:xfrm>
              <a:off x="2298287" y="3949788"/>
              <a:ext cx="368504" cy="368504"/>
            </a:xfrm>
            <a:prstGeom prst="ellipse">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3" name="Freeform: Shape 180">
              <a:extLst>
                <a:ext uri="{FF2B5EF4-FFF2-40B4-BE49-F238E27FC236}">
                  <a16:creationId xmlns:a16="http://schemas.microsoft.com/office/drawing/2014/main" id="{95430377-0B49-43E7-B662-D42C25E7DBD4}"/>
                </a:ext>
              </a:extLst>
            </p:cNvPr>
            <p:cNvSpPr>
              <a:spLocks/>
            </p:cNvSpPr>
            <p:nvPr/>
          </p:nvSpPr>
          <p:spPr bwMode="auto">
            <a:xfrm>
              <a:off x="2361094" y="4004525"/>
              <a:ext cx="259030" cy="259030"/>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solidFill>
                  <a:schemeClr val="bg1"/>
                </a:solidFill>
              </a:endParaRPr>
            </a:p>
          </p:txBody>
        </p:sp>
      </p:grpSp>
      <p:grpSp>
        <p:nvGrpSpPr>
          <p:cNvPr id="87" name="组合 86">
            <a:extLst>
              <a:ext uri="{FF2B5EF4-FFF2-40B4-BE49-F238E27FC236}">
                <a16:creationId xmlns:a16="http://schemas.microsoft.com/office/drawing/2014/main" id="{3D95A65C-202F-407B-96C4-2AE6F8E09A74}"/>
              </a:ext>
            </a:extLst>
          </p:cNvPr>
          <p:cNvGrpSpPr/>
          <p:nvPr/>
        </p:nvGrpSpPr>
        <p:grpSpPr>
          <a:xfrm>
            <a:off x="8068911" y="3084005"/>
            <a:ext cx="368504" cy="368504"/>
            <a:chOff x="8068911" y="3084005"/>
            <a:chExt cx="368504" cy="368504"/>
          </a:xfrm>
        </p:grpSpPr>
        <p:sp>
          <p:nvSpPr>
            <p:cNvPr id="21" name="Oval 125">
              <a:extLst>
                <a:ext uri="{FF2B5EF4-FFF2-40B4-BE49-F238E27FC236}">
                  <a16:creationId xmlns:a16="http://schemas.microsoft.com/office/drawing/2014/main" id="{728B8C8C-8DDC-4EA4-B7EF-48A9575F3D4C}"/>
                </a:ext>
              </a:extLst>
            </p:cNvPr>
            <p:cNvSpPr/>
            <p:nvPr/>
          </p:nvSpPr>
          <p:spPr bwMode="auto">
            <a:xfrm>
              <a:off x="8068911" y="3084005"/>
              <a:ext cx="368504" cy="368504"/>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4" name="Freeform: Shape 181">
              <a:extLst>
                <a:ext uri="{FF2B5EF4-FFF2-40B4-BE49-F238E27FC236}">
                  <a16:creationId xmlns:a16="http://schemas.microsoft.com/office/drawing/2014/main" id="{24992BDD-52F6-4152-A9A0-D8FB01393752}"/>
                </a:ext>
              </a:extLst>
            </p:cNvPr>
            <p:cNvSpPr>
              <a:spLocks/>
            </p:cNvSpPr>
            <p:nvPr/>
          </p:nvSpPr>
          <p:spPr bwMode="auto">
            <a:xfrm>
              <a:off x="8123647" y="3136834"/>
              <a:ext cx="259030" cy="259030"/>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solidFill>
                  <a:schemeClr val="bg1"/>
                </a:solidFill>
              </a:endParaRPr>
            </a:p>
          </p:txBody>
        </p:sp>
      </p:grpSp>
      <p:grpSp>
        <p:nvGrpSpPr>
          <p:cNvPr id="86" name="组合 85">
            <a:extLst>
              <a:ext uri="{FF2B5EF4-FFF2-40B4-BE49-F238E27FC236}">
                <a16:creationId xmlns:a16="http://schemas.microsoft.com/office/drawing/2014/main" id="{5DF69B77-66E2-4A18-976D-037AF9C39080}"/>
              </a:ext>
            </a:extLst>
          </p:cNvPr>
          <p:cNvGrpSpPr/>
          <p:nvPr/>
        </p:nvGrpSpPr>
        <p:grpSpPr>
          <a:xfrm>
            <a:off x="2298287" y="4815571"/>
            <a:ext cx="368504" cy="368504"/>
            <a:chOff x="2298287" y="4815571"/>
            <a:chExt cx="368504" cy="368504"/>
          </a:xfrm>
        </p:grpSpPr>
        <p:sp>
          <p:nvSpPr>
            <p:cNvPr id="18" name="Oval 122">
              <a:extLst>
                <a:ext uri="{FF2B5EF4-FFF2-40B4-BE49-F238E27FC236}">
                  <a16:creationId xmlns:a16="http://schemas.microsoft.com/office/drawing/2014/main" id="{3CF8396A-0300-4F37-9DF1-03B6735281BD}"/>
                </a:ext>
              </a:extLst>
            </p:cNvPr>
            <p:cNvSpPr/>
            <p:nvPr/>
          </p:nvSpPr>
          <p:spPr bwMode="auto">
            <a:xfrm>
              <a:off x="2298287" y="4815571"/>
              <a:ext cx="368504" cy="368504"/>
            </a:xfrm>
            <a:prstGeom prst="ellipse">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5" name="Freeform: Shape 182">
              <a:extLst>
                <a:ext uri="{FF2B5EF4-FFF2-40B4-BE49-F238E27FC236}">
                  <a16:creationId xmlns:a16="http://schemas.microsoft.com/office/drawing/2014/main" id="{37403A94-AF22-4C40-847C-B806D51871C0}"/>
                </a:ext>
              </a:extLst>
            </p:cNvPr>
            <p:cNvSpPr>
              <a:spLocks/>
            </p:cNvSpPr>
            <p:nvPr/>
          </p:nvSpPr>
          <p:spPr bwMode="auto">
            <a:xfrm>
              <a:off x="2361093" y="4870308"/>
              <a:ext cx="259030" cy="259030"/>
            </a:xfrm>
            <a:custGeom>
              <a:avLst/>
              <a:gdLst>
                <a:gd name="T0" fmla="*/ 118 w 236"/>
                <a:gd name="T1" fmla="*/ 142 h 236"/>
                <a:gd name="T2" fmla="*/ 142 w 236"/>
                <a:gd name="T3" fmla="*/ 118 h 236"/>
                <a:gd name="T4" fmla="*/ 137 w 236"/>
                <a:gd name="T5" fmla="*/ 105 h 236"/>
                <a:gd name="T6" fmla="*/ 118 w 236"/>
                <a:gd name="T7" fmla="*/ 95 h 236"/>
                <a:gd name="T8" fmla="*/ 99 w 236"/>
                <a:gd name="T9" fmla="*/ 105 h 236"/>
                <a:gd name="T10" fmla="*/ 94 w 236"/>
                <a:gd name="T11" fmla="*/ 118 h 236"/>
                <a:gd name="T12" fmla="*/ 118 w 236"/>
                <a:gd name="T13" fmla="*/ 142 h 236"/>
                <a:gd name="T14" fmla="*/ 170 w 236"/>
                <a:gd name="T15" fmla="*/ 89 h 236"/>
                <a:gd name="T16" fmla="*/ 170 w 236"/>
                <a:gd name="T17" fmla="*/ 70 h 236"/>
                <a:gd name="T18" fmla="*/ 170 w 236"/>
                <a:gd name="T19" fmla="*/ 67 h 236"/>
                <a:gd name="T20" fmla="*/ 167 w 236"/>
                <a:gd name="T21" fmla="*/ 67 h 236"/>
                <a:gd name="T22" fmla="*/ 147 w 236"/>
                <a:gd name="T23" fmla="*/ 67 h 236"/>
                <a:gd name="T24" fmla="*/ 147 w 236"/>
                <a:gd name="T25" fmla="*/ 90 h 236"/>
                <a:gd name="T26" fmla="*/ 170 w 236"/>
                <a:gd name="T27" fmla="*/ 89 h 236"/>
                <a:gd name="T28" fmla="*/ 118 w 236"/>
                <a:gd name="T29" fmla="*/ 0 h 236"/>
                <a:gd name="T30" fmla="*/ 0 w 236"/>
                <a:gd name="T31" fmla="*/ 118 h 236"/>
                <a:gd name="T32" fmla="*/ 118 w 236"/>
                <a:gd name="T33" fmla="*/ 236 h 236"/>
                <a:gd name="T34" fmla="*/ 236 w 236"/>
                <a:gd name="T35" fmla="*/ 118 h 236"/>
                <a:gd name="T36" fmla="*/ 118 w 236"/>
                <a:gd name="T37" fmla="*/ 0 h 236"/>
                <a:gd name="T38" fmla="*/ 185 w 236"/>
                <a:gd name="T39" fmla="*/ 105 h 236"/>
                <a:gd name="T40" fmla="*/ 185 w 236"/>
                <a:gd name="T41" fmla="*/ 160 h 236"/>
                <a:gd name="T42" fmla="*/ 159 w 236"/>
                <a:gd name="T43" fmla="*/ 186 h 236"/>
                <a:gd name="T44" fmla="*/ 77 w 236"/>
                <a:gd name="T45" fmla="*/ 186 h 236"/>
                <a:gd name="T46" fmla="*/ 51 w 236"/>
                <a:gd name="T47" fmla="*/ 160 h 236"/>
                <a:gd name="T48" fmla="*/ 51 w 236"/>
                <a:gd name="T49" fmla="*/ 105 h 236"/>
                <a:gd name="T50" fmla="*/ 51 w 236"/>
                <a:gd name="T51" fmla="*/ 77 h 236"/>
                <a:gd name="T52" fmla="*/ 77 w 236"/>
                <a:gd name="T53" fmla="*/ 51 h 236"/>
                <a:gd name="T54" fmla="*/ 159 w 236"/>
                <a:gd name="T55" fmla="*/ 51 h 236"/>
                <a:gd name="T56" fmla="*/ 185 w 236"/>
                <a:gd name="T57" fmla="*/ 77 h 236"/>
                <a:gd name="T58" fmla="*/ 185 w 236"/>
                <a:gd name="T59" fmla="*/ 105 h 236"/>
                <a:gd name="T60" fmla="*/ 155 w 236"/>
                <a:gd name="T61" fmla="*/ 118 h 236"/>
                <a:gd name="T62" fmla="*/ 118 w 236"/>
                <a:gd name="T63" fmla="*/ 155 h 236"/>
                <a:gd name="T64" fmla="*/ 81 w 236"/>
                <a:gd name="T65" fmla="*/ 118 h 236"/>
                <a:gd name="T66" fmla="*/ 84 w 236"/>
                <a:gd name="T67" fmla="*/ 105 h 236"/>
                <a:gd name="T68" fmla="*/ 64 w 236"/>
                <a:gd name="T69" fmla="*/ 105 h 236"/>
                <a:gd name="T70" fmla="*/ 64 w 236"/>
                <a:gd name="T71" fmla="*/ 160 h 236"/>
                <a:gd name="T72" fmla="*/ 77 w 236"/>
                <a:gd name="T73" fmla="*/ 172 h 236"/>
                <a:gd name="T74" fmla="*/ 159 w 236"/>
                <a:gd name="T75" fmla="*/ 172 h 236"/>
                <a:gd name="T76" fmla="*/ 172 w 236"/>
                <a:gd name="T77" fmla="*/ 160 h 236"/>
                <a:gd name="T78" fmla="*/ 172 w 236"/>
                <a:gd name="T79" fmla="*/ 105 h 236"/>
                <a:gd name="T80" fmla="*/ 152 w 236"/>
                <a:gd name="T81" fmla="*/ 105 h 236"/>
                <a:gd name="T82" fmla="*/ 155 w 236"/>
                <a:gd name="T83" fmla="*/ 118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36" h="236">
                  <a:moveTo>
                    <a:pt x="118" y="142"/>
                  </a:moveTo>
                  <a:cubicBezTo>
                    <a:pt x="131" y="142"/>
                    <a:pt x="142" y="131"/>
                    <a:pt x="142" y="118"/>
                  </a:cubicBezTo>
                  <a:cubicBezTo>
                    <a:pt x="142" y="113"/>
                    <a:pt x="140" y="108"/>
                    <a:pt x="137" y="105"/>
                  </a:cubicBezTo>
                  <a:cubicBezTo>
                    <a:pt x="133" y="99"/>
                    <a:pt x="126" y="95"/>
                    <a:pt x="118" y="95"/>
                  </a:cubicBezTo>
                  <a:cubicBezTo>
                    <a:pt x="110" y="95"/>
                    <a:pt x="103" y="99"/>
                    <a:pt x="99" y="105"/>
                  </a:cubicBezTo>
                  <a:cubicBezTo>
                    <a:pt x="96" y="108"/>
                    <a:pt x="94" y="113"/>
                    <a:pt x="94" y="118"/>
                  </a:cubicBezTo>
                  <a:cubicBezTo>
                    <a:pt x="94" y="131"/>
                    <a:pt x="105" y="142"/>
                    <a:pt x="118" y="142"/>
                  </a:cubicBezTo>
                  <a:close/>
                  <a:moveTo>
                    <a:pt x="170" y="89"/>
                  </a:moveTo>
                  <a:cubicBezTo>
                    <a:pt x="170" y="70"/>
                    <a:pt x="170" y="70"/>
                    <a:pt x="170" y="70"/>
                  </a:cubicBezTo>
                  <a:cubicBezTo>
                    <a:pt x="170" y="67"/>
                    <a:pt x="170" y="67"/>
                    <a:pt x="170" y="67"/>
                  </a:cubicBezTo>
                  <a:cubicBezTo>
                    <a:pt x="167" y="67"/>
                    <a:pt x="167" y="67"/>
                    <a:pt x="167" y="67"/>
                  </a:cubicBezTo>
                  <a:cubicBezTo>
                    <a:pt x="147" y="67"/>
                    <a:pt x="147" y="67"/>
                    <a:pt x="147" y="67"/>
                  </a:cubicBezTo>
                  <a:cubicBezTo>
                    <a:pt x="147" y="90"/>
                    <a:pt x="147" y="90"/>
                    <a:pt x="147" y="90"/>
                  </a:cubicBezTo>
                  <a:lnTo>
                    <a:pt x="170" y="89"/>
                  </a:ln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5" y="105"/>
                  </a:moveTo>
                  <a:cubicBezTo>
                    <a:pt x="185" y="160"/>
                    <a:pt x="185" y="160"/>
                    <a:pt x="185" y="160"/>
                  </a:cubicBezTo>
                  <a:cubicBezTo>
                    <a:pt x="185" y="174"/>
                    <a:pt x="173" y="186"/>
                    <a:pt x="159" y="186"/>
                  </a:cubicBezTo>
                  <a:cubicBezTo>
                    <a:pt x="77" y="186"/>
                    <a:pt x="77" y="186"/>
                    <a:pt x="77" y="186"/>
                  </a:cubicBezTo>
                  <a:cubicBezTo>
                    <a:pt x="62" y="186"/>
                    <a:pt x="51" y="174"/>
                    <a:pt x="51" y="160"/>
                  </a:cubicBezTo>
                  <a:cubicBezTo>
                    <a:pt x="51" y="105"/>
                    <a:pt x="51" y="105"/>
                    <a:pt x="51" y="105"/>
                  </a:cubicBezTo>
                  <a:cubicBezTo>
                    <a:pt x="51" y="77"/>
                    <a:pt x="51" y="77"/>
                    <a:pt x="51" y="77"/>
                  </a:cubicBezTo>
                  <a:cubicBezTo>
                    <a:pt x="51" y="63"/>
                    <a:pt x="62" y="51"/>
                    <a:pt x="77" y="51"/>
                  </a:cubicBezTo>
                  <a:cubicBezTo>
                    <a:pt x="159" y="51"/>
                    <a:pt x="159" y="51"/>
                    <a:pt x="159" y="51"/>
                  </a:cubicBezTo>
                  <a:cubicBezTo>
                    <a:pt x="173" y="51"/>
                    <a:pt x="185" y="63"/>
                    <a:pt x="185" y="77"/>
                  </a:cubicBezTo>
                  <a:lnTo>
                    <a:pt x="185" y="105"/>
                  </a:lnTo>
                  <a:close/>
                  <a:moveTo>
                    <a:pt x="155" y="118"/>
                  </a:moveTo>
                  <a:cubicBezTo>
                    <a:pt x="155" y="139"/>
                    <a:pt x="138" y="155"/>
                    <a:pt x="118" y="155"/>
                  </a:cubicBezTo>
                  <a:cubicBezTo>
                    <a:pt x="98" y="155"/>
                    <a:pt x="81" y="139"/>
                    <a:pt x="81" y="118"/>
                  </a:cubicBezTo>
                  <a:cubicBezTo>
                    <a:pt x="81" y="114"/>
                    <a:pt x="82" y="109"/>
                    <a:pt x="84" y="105"/>
                  </a:cubicBezTo>
                  <a:cubicBezTo>
                    <a:pt x="64" y="105"/>
                    <a:pt x="64" y="105"/>
                    <a:pt x="64" y="105"/>
                  </a:cubicBezTo>
                  <a:cubicBezTo>
                    <a:pt x="64" y="160"/>
                    <a:pt x="64" y="160"/>
                    <a:pt x="64" y="160"/>
                  </a:cubicBezTo>
                  <a:cubicBezTo>
                    <a:pt x="64" y="167"/>
                    <a:pt x="70" y="172"/>
                    <a:pt x="77" y="172"/>
                  </a:cubicBezTo>
                  <a:cubicBezTo>
                    <a:pt x="159" y="172"/>
                    <a:pt x="159" y="172"/>
                    <a:pt x="159" y="172"/>
                  </a:cubicBezTo>
                  <a:cubicBezTo>
                    <a:pt x="166" y="172"/>
                    <a:pt x="172" y="167"/>
                    <a:pt x="172" y="160"/>
                  </a:cubicBezTo>
                  <a:cubicBezTo>
                    <a:pt x="172" y="105"/>
                    <a:pt x="172" y="105"/>
                    <a:pt x="172" y="105"/>
                  </a:cubicBezTo>
                  <a:cubicBezTo>
                    <a:pt x="152" y="105"/>
                    <a:pt x="152" y="105"/>
                    <a:pt x="152" y="105"/>
                  </a:cubicBezTo>
                  <a:cubicBezTo>
                    <a:pt x="154" y="109"/>
                    <a:pt x="155" y="114"/>
                    <a:pt x="155" y="118"/>
                  </a:cubicBezTo>
                  <a:close/>
                </a:path>
              </a:pathLst>
            </a:custGeom>
            <a:solidFill>
              <a:schemeClr val="bg1"/>
            </a:solidFill>
            <a:ln>
              <a:noFill/>
            </a:ln>
          </p:spPr>
          <p:txBody>
            <a:bodyPr anchor="ctr"/>
            <a:lstStyle/>
            <a:p>
              <a:pPr algn="ctr"/>
              <a:endParaRPr>
                <a:solidFill>
                  <a:schemeClr val="bg1"/>
                </a:solidFill>
              </a:endParaRPr>
            </a:p>
          </p:txBody>
        </p:sp>
      </p:grpSp>
      <p:grpSp>
        <p:nvGrpSpPr>
          <p:cNvPr id="92" name="组合 91">
            <a:extLst>
              <a:ext uri="{FF2B5EF4-FFF2-40B4-BE49-F238E27FC236}">
                <a16:creationId xmlns:a16="http://schemas.microsoft.com/office/drawing/2014/main" id="{0D2F59C4-CE24-47C6-91A9-52C47EA4B392}"/>
              </a:ext>
            </a:extLst>
          </p:cNvPr>
          <p:cNvGrpSpPr/>
          <p:nvPr/>
        </p:nvGrpSpPr>
        <p:grpSpPr>
          <a:xfrm>
            <a:off x="5196418" y="2506751"/>
            <a:ext cx="1596851" cy="3307580"/>
            <a:chOff x="5196418" y="2506751"/>
            <a:chExt cx="1596851" cy="3307580"/>
          </a:xfrm>
        </p:grpSpPr>
        <p:grpSp>
          <p:nvGrpSpPr>
            <p:cNvPr id="9" name="Group 111">
              <a:extLst>
                <a:ext uri="{FF2B5EF4-FFF2-40B4-BE49-F238E27FC236}">
                  <a16:creationId xmlns:a16="http://schemas.microsoft.com/office/drawing/2014/main" id="{37C4F53C-991F-4CB6-977B-20D122C496A9}"/>
                </a:ext>
              </a:extLst>
            </p:cNvPr>
            <p:cNvGrpSpPr/>
            <p:nvPr/>
          </p:nvGrpSpPr>
          <p:grpSpPr>
            <a:xfrm>
              <a:off x="5196418" y="2506751"/>
              <a:ext cx="1596851" cy="3307580"/>
              <a:chOff x="5114764" y="1746647"/>
              <a:chExt cx="1981200" cy="4103688"/>
            </a:xfrm>
          </p:grpSpPr>
          <p:sp>
            <p:nvSpPr>
              <p:cNvPr id="37" name="Freeform: Shape 42">
                <a:extLst>
                  <a:ext uri="{FF2B5EF4-FFF2-40B4-BE49-F238E27FC236}">
                    <a16:creationId xmlns:a16="http://schemas.microsoft.com/office/drawing/2014/main" id="{782D3ABA-2942-44F2-94A4-6998D14ADCD1}"/>
                  </a:ext>
                </a:extLst>
              </p:cNvPr>
              <p:cNvSpPr>
                <a:spLocks/>
              </p:cNvSpPr>
              <p:nvPr/>
            </p:nvSpPr>
            <p:spPr bwMode="auto">
              <a:xfrm>
                <a:off x="5114764" y="1746647"/>
                <a:ext cx="1981200" cy="4103688"/>
              </a:xfrm>
              <a:custGeom>
                <a:avLst/>
                <a:gdLst>
                  <a:gd name="T0" fmla="*/ 2147483646 w 852"/>
                  <a:gd name="T1" fmla="*/ 2147483646 h 1768"/>
                  <a:gd name="T2" fmla="*/ 2147483646 w 852"/>
                  <a:gd name="T3" fmla="*/ 2147483646 h 1768"/>
                  <a:gd name="T4" fmla="*/ 465023915 w 852"/>
                  <a:gd name="T5" fmla="*/ 2147483646 h 1768"/>
                  <a:gd name="T6" fmla="*/ 0 w 852"/>
                  <a:gd name="T7" fmla="*/ 2147483646 h 1768"/>
                  <a:gd name="T8" fmla="*/ 0 w 852"/>
                  <a:gd name="T9" fmla="*/ 463253022 h 1768"/>
                  <a:gd name="T10" fmla="*/ 465023915 w 852"/>
                  <a:gd name="T11" fmla="*/ 0 h 1768"/>
                  <a:gd name="T12" fmla="*/ 2147483646 w 852"/>
                  <a:gd name="T13" fmla="*/ 0 h 1768"/>
                  <a:gd name="T14" fmla="*/ 2147483646 w 852"/>
                  <a:gd name="T15" fmla="*/ 463253022 h 1768"/>
                  <a:gd name="T16" fmla="*/ 2147483646 w 852"/>
                  <a:gd name="T17" fmla="*/ 2147483646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2" h="1768">
                    <a:moveTo>
                      <a:pt x="852" y="1682"/>
                    </a:moveTo>
                    <a:cubicBezTo>
                      <a:pt x="852" y="1730"/>
                      <a:pt x="813" y="1768"/>
                      <a:pt x="766" y="1768"/>
                    </a:cubicBezTo>
                    <a:cubicBezTo>
                      <a:pt x="86" y="1768"/>
                      <a:pt x="86" y="1768"/>
                      <a:pt x="86" y="1768"/>
                    </a:cubicBezTo>
                    <a:cubicBezTo>
                      <a:pt x="39" y="1768"/>
                      <a:pt x="0" y="1730"/>
                      <a:pt x="0" y="1682"/>
                    </a:cubicBezTo>
                    <a:cubicBezTo>
                      <a:pt x="0" y="86"/>
                      <a:pt x="0" y="86"/>
                      <a:pt x="0" y="86"/>
                    </a:cubicBezTo>
                    <a:cubicBezTo>
                      <a:pt x="0" y="39"/>
                      <a:pt x="39" y="0"/>
                      <a:pt x="86" y="0"/>
                    </a:cubicBezTo>
                    <a:cubicBezTo>
                      <a:pt x="766" y="0"/>
                      <a:pt x="766" y="0"/>
                      <a:pt x="766" y="0"/>
                    </a:cubicBezTo>
                    <a:cubicBezTo>
                      <a:pt x="813" y="0"/>
                      <a:pt x="852" y="39"/>
                      <a:pt x="852" y="86"/>
                    </a:cubicBezTo>
                    <a:lnTo>
                      <a:pt x="852" y="1682"/>
                    </a:lnTo>
                    <a:close/>
                  </a:path>
                </a:pathLst>
              </a:cu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38" name="Freeform: Shape 43">
                <a:extLst>
                  <a:ext uri="{FF2B5EF4-FFF2-40B4-BE49-F238E27FC236}">
                    <a16:creationId xmlns:a16="http://schemas.microsoft.com/office/drawing/2014/main" id="{C4D4A198-6ABE-4506-A923-7709C52C0504}"/>
                  </a:ext>
                </a:extLst>
              </p:cNvPr>
              <p:cNvSpPr>
                <a:spLocks/>
              </p:cNvSpPr>
              <p:nvPr/>
            </p:nvSpPr>
            <p:spPr bwMode="auto">
              <a:xfrm>
                <a:off x="5138880" y="1768910"/>
                <a:ext cx="1936679" cy="4061019"/>
              </a:xfrm>
              <a:custGeom>
                <a:avLst/>
                <a:gdLst>
                  <a:gd name="T0" fmla="*/ 410808442 w 833"/>
                  <a:gd name="T1" fmla="*/ 2147483646 h 1750"/>
                  <a:gd name="T2" fmla="*/ 0 w 833"/>
                  <a:gd name="T3" fmla="*/ 2147483646 h 1750"/>
                  <a:gd name="T4" fmla="*/ 0 w 833"/>
                  <a:gd name="T5" fmla="*/ 414592347 h 1750"/>
                  <a:gd name="T6" fmla="*/ 410808442 w 833"/>
                  <a:gd name="T7" fmla="*/ 0 h 1750"/>
                  <a:gd name="T8" fmla="*/ 2147483646 w 833"/>
                  <a:gd name="T9" fmla="*/ 0 h 1750"/>
                  <a:gd name="T10" fmla="*/ 2147483646 w 833"/>
                  <a:gd name="T11" fmla="*/ 414592347 h 1750"/>
                  <a:gd name="T12" fmla="*/ 2147483646 w 833"/>
                  <a:gd name="T13" fmla="*/ 2147483646 h 1750"/>
                  <a:gd name="T14" fmla="*/ 2147483646 w 833"/>
                  <a:gd name="T15" fmla="*/ 2147483646 h 1750"/>
                  <a:gd name="T16" fmla="*/ 410808442 w 833"/>
                  <a:gd name="T17" fmla="*/ 2147483646 h 17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3" h="1750">
                    <a:moveTo>
                      <a:pt x="76" y="1750"/>
                    </a:moveTo>
                    <a:cubicBezTo>
                      <a:pt x="34" y="1750"/>
                      <a:pt x="0" y="1716"/>
                      <a:pt x="0" y="1673"/>
                    </a:cubicBezTo>
                    <a:cubicBezTo>
                      <a:pt x="0" y="77"/>
                      <a:pt x="0" y="77"/>
                      <a:pt x="0" y="77"/>
                    </a:cubicBezTo>
                    <a:cubicBezTo>
                      <a:pt x="0" y="35"/>
                      <a:pt x="34" y="0"/>
                      <a:pt x="76" y="0"/>
                    </a:cubicBezTo>
                    <a:cubicBezTo>
                      <a:pt x="756" y="0"/>
                      <a:pt x="756" y="0"/>
                      <a:pt x="756" y="0"/>
                    </a:cubicBezTo>
                    <a:cubicBezTo>
                      <a:pt x="798" y="0"/>
                      <a:pt x="833" y="35"/>
                      <a:pt x="833" y="77"/>
                    </a:cubicBezTo>
                    <a:cubicBezTo>
                      <a:pt x="833" y="1673"/>
                      <a:pt x="833" y="1673"/>
                      <a:pt x="833" y="1673"/>
                    </a:cubicBezTo>
                    <a:cubicBezTo>
                      <a:pt x="833" y="1716"/>
                      <a:pt x="798" y="1750"/>
                      <a:pt x="756" y="1750"/>
                    </a:cubicBezTo>
                    <a:lnTo>
                      <a:pt x="76" y="1750"/>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39" name="Oval 52">
                <a:extLst>
                  <a:ext uri="{FF2B5EF4-FFF2-40B4-BE49-F238E27FC236}">
                    <a16:creationId xmlns:a16="http://schemas.microsoft.com/office/drawing/2014/main" id="{18A3F920-E6C5-4CE6-91D8-CC58FD05E514}"/>
                  </a:ext>
                </a:extLst>
              </p:cNvPr>
              <p:cNvSpPr>
                <a:spLocks/>
              </p:cNvSpPr>
              <p:nvPr/>
            </p:nvSpPr>
            <p:spPr bwMode="auto">
              <a:xfrm>
                <a:off x="6103510" y="1963705"/>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0" name="Oval 53">
                <a:extLst>
                  <a:ext uri="{FF2B5EF4-FFF2-40B4-BE49-F238E27FC236}">
                    <a16:creationId xmlns:a16="http://schemas.microsoft.com/office/drawing/2014/main" id="{DD40CE9B-3CDF-410D-B6B7-BEF3A65AF4C7}"/>
                  </a:ext>
                </a:extLst>
              </p:cNvPr>
              <p:cNvSpPr>
                <a:spLocks/>
              </p:cNvSpPr>
              <p:nvPr/>
            </p:nvSpPr>
            <p:spPr bwMode="auto">
              <a:xfrm>
                <a:off x="6103510" y="1963705"/>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1" name="Oval 54">
                <a:extLst>
                  <a:ext uri="{FF2B5EF4-FFF2-40B4-BE49-F238E27FC236}">
                    <a16:creationId xmlns:a16="http://schemas.microsoft.com/office/drawing/2014/main" id="{360DDEDB-4EF0-495A-B333-000F699A0116}"/>
                  </a:ext>
                </a:extLst>
              </p:cNvPr>
              <p:cNvSpPr>
                <a:spLocks/>
              </p:cNvSpPr>
              <p:nvPr/>
            </p:nvSpPr>
            <p:spPr bwMode="auto">
              <a:xfrm>
                <a:off x="5947685" y="5418076"/>
                <a:ext cx="315360" cy="313528"/>
              </a:xfrm>
              <a:prstGeom prst="ellipse">
                <a:avLst/>
              </a:prstGeom>
              <a:solidFill>
                <a:schemeClr val="tx1">
                  <a:lumMod val="20000"/>
                  <a:lumOff val="8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2" name="Freeform: Shape 55">
                <a:extLst>
                  <a:ext uri="{FF2B5EF4-FFF2-40B4-BE49-F238E27FC236}">
                    <a16:creationId xmlns:a16="http://schemas.microsoft.com/office/drawing/2014/main" id="{9CF2280C-D0BF-45DB-A0BB-E4A6B99FC17B}"/>
                  </a:ext>
                </a:extLst>
              </p:cNvPr>
              <p:cNvSpPr>
                <a:spLocks/>
              </p:cNvSpPr>
              <p:nvPr/>
            </p:nvSpPr>
            <p:spPr bwMode="auto">
              <a:xfrm>
                <a:off x="6033017" y="5503414"/>
                <a:ext cx="144694" cy="142851"/>
              </a:xfrm>
              <a:custGeom>
                <a:avLst/>
                <a:gdLst>
                  <a:gd name="T0" fmla="*/ 337683123 w 62"/>
                  <a:gd name="T1" fmla="*/ 230297888 h 61"/>
                  <a:gd name="T2" fmla="*/ 228754213 w 62"/>
                  <a:gd name="T3" fmla="*/ 334479764 h 61"/>
                  <a:gd name="T4" fmla="*/ 108928910 w 62"/>
                  <a:gd name="T5" fmla="*/ 334479764 h 61"/>
                  <a:gd name="T6" fmla="*/ 0 w 62"/>
                  <a:gd name="T7" fmla="*/ 230297888 h 61"/>
                  <a:gd name="T8" fmla="*/ 0 w 62"/>
                  <a:gd name="T9" fmla="*/ 109665995 h 61"/>
                  <a:gd name="T10" fmla="*/ 108928910 w 62"/>
                  <a:gd name="T11" fmla="*/ 0 h 61"/>
                  <a:gd name="T12" fmla="*/ 228754213 w 62"/>
                  <a:gd name="T13" fmla="*/ 0 h 61"/>
                  <a:gd name="T14" fmla="*/ 337683123 w 62"/>
                  <a:gd name="T15" fmla="*/ 109665995 h 61"/>
                  <a:gd name="T16" fmla="*/ 337683123 w 62"/>
                  <a:gd name="T17" fmla="*/ 230297888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61">
                    <a:moveTo>
                      <a:pt x="62" y="42"/>
                    </a:moveTo>
                    <a:cubicBezTo>
                      <a:pt x="62" y="52"/>
                      <a:pt x="53" y="61"/>
                      <a:pt x="42" y="61"/>
                    </a:cubicBezTo>
                    <a:cubicBezTo>
                      <a:pt x="20" y="61"/>
                      <a:pt x="20" y="61"/>
                      <a:pt x="20" y="61"/>
                    </a:cubicBezTo>
                    <a:cubicBezTo>
                      <a:pt x="9" y="61"/>
                      <a:pt x="0" y="52"/>
                      <a:pt x="0" y="42"/>
                    </a:cubicBezTo>
                    <a:cubicBezTo>
                      <a:pt x="0" y="20"/>
                      <a:pt x="0" y="20"/>
                      <a:pt x="0" y="20"/>
                    </a:cubicBezTo>
                    <a:cubicBezTo>
                      <a:pt x="0" y="9"/>
                      <a:pt x="9" y="0"/>
                      <a:pt x="20" y="0"/>
                    </a:cubicBezTo>
                    <a:cubicBezTo>
                      <a:pt x="42" y="0"/>
                      <a:pt x="42" y="0"/>
                      <a:pt x="42" y="0"/>
                    </a:cubicBezTo>
                    <a:cubicBezTo>
                      <a:pt x="53" y="0"/>
                      <a:pt x="62" y="9"/>
                      <a:pt x="62" y="20"/>
                    </a:cubicBezTo>
                    <a:lnTo>
                      <a:pt x="62" y="42"/>
                    </a:lnTo>
                    <a:close/>
                  </a:path>
                </a:pathLst>
              </a:custGeom>
              <a:noFill/>
              <a:ln w="7938"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solidFill>
                    <a:schemeClr val="bg1"/>
                  </a:solidFill>
                </a:endParaRPr>
              </a:p>
            </p:txBody>
          </p:sp>
          <p:sp>
            <p:nvSpPr>
              <p:cNvPr id="43" name="Rectangle 56">
                <a:extLst>
                  <a:ext uri="{FF2B5EF4-FFF2-40B4-BE49-F238E27FC236}">
                    <a16:creationId xmlns:a16="http://schemas.microsoft.com/office/drawing/2014/main" id="{7BEA1B0B-1428-429A-BB94-2DE5151334FC}"/>
                  </a:ext>
                </a:extLst>
              </p:cNvPr>
              <p:cNvSpPr>
                <a:spLocks/>
              </p:cNvSpPr>
              <p:nvPr/>
            </p:nvSpPr>
            <p:spPr bwMode="auto">
              <a:xfrm>
                <a:off x="5257604" y="2353296"/>
                <a:ext cx="1697377" cy="2970165"/>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44" name="Rectangle 57">
                <a:extLst>
                  <a:ext uri="{FF2B5EF4-FFF2-40B4-BE49-F238E27FC236}">
                    <a16:creationId xmlns:a16="http://schemas.microsoft.com/office/drawing/2014/main" id="{5D1D71EC-E699-43B4-885C-7A6666DD16A2}"/>
                  </a:ext>
                </a:extLst>
              </p:cNvPr>
              <p:cNvSpPr>
                <a:spLocks/>
              </p:cNvSpPr>
              <p:nvPr/>
            </p:nvSpPr>
            <p:spPr bwMode="auto">
              <a:xfrm>
                <a:off x="5276154" y="2369992"/>
                <a:ext cx="1660276" cy="2934916"/>
              </a:xfrm>
              <a:prstGeom prst="rect">
                <a:avLst/>
              </a:prstGeom>
              <a:solidFill>
                <a:srgbClr val="7E7E7E"/>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a:endParaRPr>
                  <a:solidFill>
                    <a:schemeClr val="bg1"/>
                  </a:solidFill>
                </a:endParaRPr>
              </a:p>
            </p:txBody>
          </p:sp>
          <p:sp>
            <p:nvSpPr>
              <p:cNvPr id="45" name="Freeform: Shape 58">
                <a:extLst>
                  <a:ext uri="{FF2B5EF4-FFF2-40B4-BE49-F238E27FC236}">
                    <a16:creationId xmlns:a16="http://schemas.microsoft.com/office/drawing/2014/main" id="{34247076-BA56-4DED-BA69-D38864EFDE5C}"/>
                  </a:ext>
                </a:extLst>
              </p:cNvPr>
              <p:cNvSpPr>
                <a:spLocks/>
              </p:cNvSpPr>
              <p:nvPr/>
            </p:nvSpPr>
            <p:spPr bwMode="auto">
              <a:xfrm>
                <a:off x="5956960" y="2086148"/>
                <a:ext cx="356171" cy="77918"/>
              </a:xfrm>
              <a:custGeom>
                <a:avLst/>
                <a:gdLst>
                  <a:gd name="T0" fmla="*/ 92127237 w 153"/>
                  <a:gd name="T1" fmla="*/ 178537640 h 34"/>
                  <a:gd name="T2" fmla="*/ 0 w 153"/>
                  <a:gd name="T3" fmla="*/ 89268820 h 34"/>
                  <a:gd name="T4" fmla="*/ 92127237 w 153"/>
                  <a:gd name="T5" fmla="*/ 0 h 34"/>
                  <a:gd name="T6" fmla="*/ 737008588 w 153"/>
                  <a:gd name="T7" fmla="*/ 0 h 34"/>
                  <a:gd name="T8" fmla="*/ 829135825 w 153"/>
                  <a:gd name="T9" fmla="*/ 89268820 h 34"/>
                  <a:gd name="T10" fmla="*/ 737008588 w 153"/>
                  <a:gd name="T11" fmla="*/ 178537640 h 34"/>
                  <a:gd name="T12" fmla="*/ 92127237 w 153"/>
                  <a:gd name="T13" fmla="*/ 178537640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 h="34">
                    <a:moveTo>
                      <a:pt x="17" y="34"/>
                    </a:moveTo>
                    <a:cubicBezTo>
                      <a:pt x="8" y="34"/>
                      <a:pt x="0" y="26"/>
                      <a:pt x="0" y="17"/>
                    </a:cubicBezTo>
                    <a:cubicBezTo>
                      <a:pt x="0" y="7"/>
                      <a:pt x="8" y="0"/>
                      <a:pt x="17" y="0"/>
                    </a:cubicBezTo>
                    <a:cubicBezTo>
                      <a:pt x="136" y="0"/>
                      <a:pt x="136" y="0"/>
                      <a:pt x="136" y="0"/>
                    </a:cubicBezTo>
                    <a:cubicBezTo>
                      <a:pt x="145" y="0"/>
                      <a:pt x="153" y="7"/>
                      <a:pt x="153" y="17"/>
                    </a:cubicBezTo>
                    <a:cubicBezTo>
                      <a:pt x="153" y="26"/>
                      <a:pt x="145" y="34"/>
                      <a:pt x="136" y="34"/>
                    </a:cubicBezTo>
                    <a:lnTo>
                      <a:pt x="17" y="34"/>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6" name="Freeform: Shape 59">
                <a:extLst>
                  <a:ext uri="{FF2B5EF4-FFF2-40B4-BE49-F238E27FC236}">
                    <a16:creationId xmlns:a16="http://schemas.microsoft.com/office/drawing/2014/main" id="{46045C05-4368-46FC-A025-303750413042}"/>
                  </a:ext>
                </a:extLst>
              </p:cNvPr>
              <p:cNvSpPr>
                <a:spLocks/>
              </p:cNvSpPr>
              <p:nvPr/>
            </p:nvSpPr>
            <p:spPr bwMode="auto">
              <a:xfrm>
                <a:off x="5977366" y="2106555"/>
                <a:ext cx="311649" cy="35250"/>
              </a:xfrm>
              <a:custGeom>
                <a:avLst/>
                <a:gdLst>
                  <a:gd name="T0" fmla="*/ 724814173 w 134"/>
                  <a:gd name="T1" fmla="*/ 44171540 h 15"/>
                  <a:gd name="T2" fmla="*/ 686951145 w 134"/>
                  <a:gd name="T3" fmla="*/ 82823401 h 15"/>
                  <a:gd name="T4" fmla="*/ 43272696 w 134"/>
                  <a:gd name="T5" fmla="*/ 82823401 h 15"/>
                  <a:gd name="T6" fmla="*/ 0 w 134"/>
                  <a:gd name="T7" fmla="*/ 44171540 h 15"/>
                  <a:gd name="T8" fmla="*/ 0 w 134"/>
                  <a:gd name="T9" fmla="*/ 44171540 h 15"/>
                  <a:gd name="T10" fmla="*/ 43272696 w 134"/>
                  <a:gd name="T11" fmla="*/ 0 h 15"/>
                  <a:gd name="T12" fmla="*/ 686951145 w 134"/>
                  <a:gd name="T13" fmla="*/ 0 h 15"/>
                  <a:gd name="T14" fmla="*/ 724814173 w 134"/>
                  <a:gd name="T15" fmla="*/ 44171540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 h="15">
                    <a:moveTo>
                      <a:pt x="134" y="8"/>
                    </a:moveTo>
                    <a:cubicBezTo>
                      <a:pt x="134" y="12"/>
                      <a:pt x="131" y="15"/>
                      <a:pt x="127" y="15"/>
                    </a:cubicBezTo>
                    <a:cubicBezTo>
                      <a:pt x="8" y="15"/>
                      <a:pt x="8" y="15"/>
                      <a:pt x="8" y="15"/>
                    </a:cubicBezTo>
                    <a:cubicBezTo>
                      <a:pt x="4" y="15"/>
                      <a:pt x="0" y="12"/>
                      <a:pt x="0" y="8"/>
                    </a:cubicBezTo>
                    <a:cubicBezTo>
                      <a:pt x="0" y="8"/>
                      <a:pt x="0" y="8"/>
                      <a:pt x="0" y="8"/>
                    </a:cubicBezTo>
                    <a:cubicBezTo>
                      <a:pt x="0" y="3"/>
                      <a:pt x="4" y="0"/>
                      <a:pt x="8" y="0"/>
                    </a:cubicBezTo>
                    <a:cubicBezTo>
                      <a:pt x="127" y="0"/>
                      <a:pt x="127" y="0"/>
                      <a:pt x="127" y="0"/>
                    </a:cubicBezTo>
                    <a:cubicBezTo>
                      <a:pt x="131" y="0"/>
                      <a:pt x="134" y="3"/>
                      <a:pt x="134"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7" name="Oval 60">
                <a:extLst>
                  <a:ext uri="{FF2B5EF4-FFF2-40B4-BE49-F238E27FC236}">
                    <a16:creationId xmlns:a16="http://schemas.microsoft.com/office/drawing/2014/main" id="{22CED2F8-E351-4ADA-8C0F-42C99E0711FF}"/>
                  </a:ext>
                </a:extLst>
              </p:cNvPr>
              <p:cNvSpPr>
                <a:spLocks/>
              </p:cNvSpPr>
              <p:nvPr/>
            </p:nvSpPr>
            <p:spPr bwMode="auto">
              <a:xfrm>
                <a:off x="5840092" y="2097279"/>
                <a:ext cx="55652" cy="5565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sp>
          <p:nvSpPr>
            <p:cNvPr id="36" name="Rectangle 44">
              <a:extLst>
                <a:ext uri="{FF2B5EF4-FFF2-40B4-BE49-F238E27FC236}">
                  <a16:creationId xmlns:a16="http://schemas.microsoft.com/office/drawing/2014/main" id="{BC2A0DBE-E7D9-4DF4-AECF-FC060EF8B9EA}"/>
                </a:ext>
              </a:extLst>
            </p:cNvPr>
            <p:cNvSpPr/>
            <p:nvPr/>
          </p:nvSpPr>
          <p:spPr>
            <a:xfrm>
              <a:off x="5330723" y="3000740"/>
              <a:ext cx="1333961" cy="2373976"/>
            </a:xfrm>
            <a:prstGeom prst="rect">
              <a:avLst/>
            </a:prstGeom>
            <a:blipFill>
              <a:blip r:embed="rId5"/>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spTree>
    <p:extLst>
      <p:ext uri="{BB962C8B-B14F-4D97-AF65-F5344CB8AC3E}">
        <p14:creationId xmlns:p14="http://schemas.microsoft.com/office/powerpoint/2010/main" val="198220029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53" presetClass="entr" presetSubtype="528" fill="hold" nodeType="afterEffect">
                                  <p:stCondLst>
                                    <p:cond delay="0"/>
                                  </p:stCondLst>
                                  <p:childTnLst>
                                    <p:set>
                                      <p:cBhvr>
                                        <p:cTn id="13" dur="1" fill="hold">
                                          <p:stCondLst>
                                            <p:cond delay="0"/>
                                          </p:stCondLst>
                                        </p:cTn>
                                        <p:tgtEl>
                                          <p:spTgt spid="92"/>
                                        </p:tgtEl>
                                        <p:attrNameLst>
                                          <p:attrName>style.visibility</p:attrName>
                                        </p:attrNameLst>
                                      </p:cBhvr>
                                      <p:to>
                                        <p:strVal val="visible"/>
                                      </p:to>
                                    </p:set>
                                    <p:anim calcmode="lin" valueType="num">
                                      <p:cBhvr>
                                        <p:cTn id="14" dur="500" fill="hold"/>
                                        <p:tgtEl>
                                          <p:spTgt spid="92"/>
                                        </p:tgtEl>
                                        <p:attrNameLst>
                                          <p:attrName>ppt_w</p:attrName>
                                        </p:attrNameLst>
                                      </p:cBhvr>
                                      <p:tavLst>
                                        <p:tav tm="0">
                                          <p:val>
                                            <p:fltVal val="0"/>
                                          </p:val>
                                        </p:tav>
                                        <p:tav tm="100000">
                                          <p:val>
                                            <p:strVal val="#ppt_w"/>
                                          </p:val>
                                        </p:tav>
                                      </p:tavLst>
                                    </p:anim>
                                    <p:anim calcmode="lin" valueType="num">
                                      <p:cBhvr>
                                        <p:cTn id="15" dur="500" fill="hold"/>
                                        <p:tgtEl>
                                          <p:spTgt spid="92"/>
                                        </p:tgtEl>
                                        <p:attrNameLst>
                                          <p:attrName>ppt_h</p:attrName>
                                        </p:attrNameLst>
                                      </p:cBhvr>
                                      <p:tavLst>
                                        <p:tav tm="0">
                                          <p:val>
                                            <p:fltVal val="0"/>
                                          </p:val>
                                        </p:tav>
                                        <p:tav tm="100000">
                                          <p:val>
                                            <p:strVal val="#ppt_h"/>
                                          </p:val>
                                        </p:tav>
                                      </p:tavLst>
                                    </p:anim>
                                    <p:animEffect transition="in" filter="fade">
                                      <p:cBhvr>
                                        <p:cTn id="16" dur="500"/>
                                        <p:tgtEl>
                                          <p:spTgt spid="92"/>
                                        </p:tgtEl>
                                      </p:cBhvr>
                                    </p:animEffect>
                                    <p:anim calcmode="lin" valueType="num">
                                      <p:cBhvr>
                                        <p:cTn id="17" dur="500" fill="hold"/>
                                        <p:tgtEl>
                                          <p:spTgt spid="92"/>
                                        </p:tgtEl>
                                        <p:attrNameLst>
                                          <p:attrName>ppt_x</p:attrName>
                                        </p:attrNameLst>
                                      </p:cBhvr>
                                      <p:tavLst>
                                        <p:tav tm="0">
                                          <p:val>
                                            <p:fltVal val="0.5"/>
                                          </p:val>
                                        </p:tav>
                                        <p:tav tm="100000">
                                          <p:val>
                                            <p:strVal val="#ppt_x"/>
                                          </p:val>
                                        </p:tav>
                                      </p:tavLst>
                                    </p:anim>
                                    <p:anim calcmode="lin" valueType="num">
                                      <p:cBhvr>
                                        <p:cTn id="18" dur="500" fill="hold"/>
                                        <p:tgtEl>
                                          <p:spTgt spid="92"/>
                                        </p:tgtEl>
                                        <p:attrNameLst>
                                          <p:attrName>ppt_y</p:attrName>
                                        </p:attrNameLst>
                                      </p:cBhvr>
                                      <p:tavLst>
                                        <p:tav tm="0">
                                          <p:val>
                                            <p:fltVal val="0.5"/>
                                          </p:val>
                                        </p:tav>
                                        <p:tav tm="100000">
                                          <p:val>
                                            <p:strVal val="#ppt_y"/>
                                          </p:val>
                                        </p:tav>
                                      </p:tavLst>
                                    </p:anim>
                                  </p:childTnLst>
                                </p:cTn>
                              </p:par>
                            </p:childTnLst>
                          </p:cTn>
                        </p:par>
                        <p:par>
                          <p:cTn id="19" fill="hold">
                            <p:stCondLst>
                              <p:cond delay="1000"/>
                            </p:stCondLst>
                            <p:childTnLst>
                              <p:par>
                                <p:cTn id="20" presetID="53" presetClass="entr" presetSubtype="528" fill="hold" nodeType="afterEffect">
                                  <p:stCondLst>
                                    <p:cond delay="0"/>
                                  </p:stCondLst>
                                  <p:childTnLst>
                                    <p:set>
                                      <p:cBhvr>
                                        <p:cTn id="21" dur="1" fill="hold">
                                          <p:stCondLst>
                                            <p:cond delay="0"/>
                                          </p:stCondLst>
                                        </p:cTn>
                                        <p:tgtEl>
                                          <p:spTgt spid="90"/>
                                        </p:tgtEl>
                                        <p:attrNameLst>
                                          <p:attrName>style.visibility</p:attrName>
                                        </p:attrNameLst>
                                      </p:cBhvr>
                                      <p:to>
                                        <p:strVal val="visible"/>
                                      </p:to>
                                    </p:set>
                                    <p:anim calcmode="lin" valueType="num">
                                      <p:cBhvr>
                                        <p:cTn id="22" dur="500" fill="hold"/>
                                        <p:tgtEl>
                                          <p:spTgt spid="90"/>
                                        </p:tgtEl>
                                        <p:attrNameLst>
                                          <p:attrName>ppt_w</p:attrName>
                                        </p:attrNameLst>
                                      </p:cBhvr>
                                      <p:tavLst>
                                        <p:tav tm="0">
                                          <p:val>
                                            <p:fltVal val="0"/>
                                          </p:val>
                                        </p:tav>
                                        <p:tav tm="100000">
                                          <p:val>
                                            <p:strVal val="#ppt_w"/>
                                          </p:val>
                                        </p:tav>
                                      </p:tavLst>
                                    </p:anim>
                                    <p:anim calcmode="lin" valueType="num">
                                      <p:cBhvr>
                                        <p:cTn id="23" dur="500" fill="hold"/>
                                        <p:tgtEl>
                                          <p:spTgt spid="90"/>
                                        </p:tgtEl>
                                        <p:attrNameLst>
                                          <p:attrName>ppt_h</p:attrName>
                                        </p:attrNameLst>
                                      </p:cBhvr>
                                      <p:tavLst>
                                        <p:tav tm="0">
                                          <p:val>
                                            <p:fltVal val="0"/>
                                          </p:val>
                                        </p:tav>
                                        <p:tav tm="100000">
                                          <p:val>
                                            <p:strVal val="#ppt_h"/>
                                          </p:val>
                                        </p:tav>
                                      </p:tavLst>
                                    </p:anim>
                                    <p:animEffect transition="in" filter="fade">
                                      <p:cBhvr>
                                        <p:cTn id="24" dur="500"/>
                                        <p:tgtEl>
                                          <p:spTgt spid="90"/>
                                        </p:tgtEl>
                                      </p:cBhvr>
                                    </p:animEffect>
                                    <p:anim calcmode="lin" valueType="num">
                                      <p:cBhvr>
                                        <p:cTn id="25" dur="500" fill="hold"/>
                                        <p:tgtEl>
                                          <p:spTgt spid="90"/>
                                        </p:tgtEl>
                                        <p:attrNameLst>
                                          <p:attrName>ppt_x</p:attrName>
                                        </p:attrNameLst>
                                      </p:cBhvr>
                                      <p:tavLst>
                                        <p:tav tm="0">
                                          <p:val>
                                            <p:fltVal val="0.5"/>
                                          </p:val>
                                        </p:tav>
                                        <p:tav tm="100000">
                                          <p:val>
                                            <p:strVal val="#ppt_x"/>
                                          </p:val>
                                        </p:tav>
                                      </p:tavLst>
                                    </p:anim>
                                    <p:anim calcmode="lin" valueType="num">
                                      <p:cBhvr>
                                        <p:cTn id="26" dur="500" fill="hold"/>
                                        <p:tgtEl>
                                          <p:spTgt spid="90"/>
                                        </p:tgtEl>
                                        <p:attrNameLst>
                                          <p:attrName>ppt_y</p:attrName>
                                        </p:attrNameLst>
                                      </p:cBhvr>
                                      <p:tavLst>
                                        <p:tav tm="0">
                                          <p:val>
                                            <p:fltVal val="0.5"/>
                                          </p:val>
                                        </p:tav>
                                        <p:tav tm="100000">
                                          <p:val>
                                            <p:strVal val="#ppt_y"/>
                                          </p:val>
                                        </p:tav>
                                      </p:tavLst>
                                    </p:anim>
                                  </p:childTnLst>
                                </p:cTn>
                              </p:par>
                              <p:par>
                                <p:cTn id="27" presetID="53" presetClass="entr" presetSubtype="528" fill="hold" nodeType="withEffect">
                                  <p:stCondLst>
                                    <p:cond delay="0"/>
                                  </p:stCondLst>
                                  <p:childTnLst>
                                    <p:set>
                                      <p:cBhvr>
                                        <p:cTn id="28" dur="1" fill="hold">
                                          <p:stCondLst>
                                            <p:cond delay="0"/>
                                          </p:stCondLst>
                                        </p:cTn>
                                        <p:tgtEl>
                                          <p:spTgt spid="91"/>
                                        </p:tgtEl>
                                        <p:attrNameLst>
                                          <p:attrName>style.visibility</p:attrName>
                                        </p:attrNameLst>
                                      </p:cBhvr>
                                      <p:to>
                                        <p:strVal val="visible"/>
                                      </p:to>
                                    </p:set>
                                    <p:anim calcmode="lin" valueType="num">
                                      <p:cBhvr>
                                        <p:cTn id="29" dur="500" fill="hold"/>
                                        <p:tgtEl>
                                          <p:spTgt spid="91"/>
                                        </p:tgtEl>
                                        <p:attrNameLst>
                                          <p:attrName>ppt_w</p:attrName>
                                        </p:attrNameLst>
                                      </p:cBhvr>
                                      <p:tavLst>
                                        <p:tav tm="0">
                                          <p:val>
                                            <p:fltVal val="0"/>
                                          </p:val>
                                        </p:tav>
                                        <p:tav tm="100000">
                                          <p:val>
                                            <p:strVal val="#ppt_w"/>
                                          </p:val>
                                        </p:tav>
                                      </p:tavLst>
                                    </p:anim>
                                    <p:anim calcmode="lin" valueType="num">
                                      <p:cBhvr>
                                        <p:cTn id="30" dur="500" fill="hold"/>
                                        <p:tgtEl>
                                          <p:spTgt spid="91"/>
                                        </p:tgtEl>
                                        <p:attrNameLst>
                                          <p:attrName>ppt_h</p:attrName>
                                        </p:attrNameLst>
                                      </p:cBhvr>
                                      <p:tavLst>
                                        <p:tav tm="0">
                                          <p:val>
                                            <p:fltVal val="0"/>
                                          </p:val>
                                        </p:tav>
                                        <p:tav tm="100000">
                                          <p:val>
                                            <p:strVal val="#ppt_h"/>
                                          </p:val>
                                        </p:tav>
                                      </p:tavLst>
                                    </p:anim>
                                    <p:animEffect transition="in" filter="fade">
                                      <p:cBhvr>
                                        <p:cTn id="31" dur="500"/>
                                        <p:tgtEl>
                                          <p:spTgt spid="91"/>
                                        </p:tgtEl>
                                      </p:cBhvr>
                                    </p:animEffect>
                                    <p:anim calcmode="lin" valueType="num">
                                      <p:cBhvr>
                                        <p:cTn id="32" dur="500" fill="hold"/>
                                        <p:tgtEl>
                                          <p:spTgt spid="91"/>
                                        </p:tgtEl>
                                        <p:attrNameLst>
                                          <p:attrName>ppt_x</p:attrName>
                                        </p:attrNameLst>
                                      </p:cBhvr>
                                      <p:tavLst>
                                        <p:tav tm="0">
                                          <p:val>
                                            <p:fltVal val="0.5"/>
                                          </p:val>
                                        </p:tav>
                                        <p:tav tm="100000">
                                          <p:val>
                                            <p:strVal val="#ppt_x"/>
                                          </p:val>
                                        </p:tav>
                                      </p:tavLst>
                                    </p:anim>
                                    <p:anim calcmode="lin" valueType="num">
                                      <p:cBhvr>
                                        <p:cTn id="33" dur="500" fill="hold"/>
                                        <p:tgtEl>
                                          <p:spTgt spid="91"/>
                                        </p:tgtEl>
                                        <p:attrNameLst>
                                          <p:attrName>ppt_y</p:attrName>
                                        </p:attrNameLst>
                                      </p:cBhvr>
                                      <p:tavLst>
                                        <p:tav tm="0">
                                          <p:val>
                                            <p:fltVal val="0.5"/>
                                          </p:val>
                                        </p:tav>
                                        <p:tav tm="100000">
                                          <p:val>
                                            <p:strVal val="#ppt_y"/>
                                          </p:val>
                                        </p:tav>
                                      </p:tavLst>
                                    </p:anim>
                                  </p:childTnLst>
                                </p:cTn>
                              </p:par>
                            </p:childTnLst>
                          </p:cTn>
                        </p:par>
                        <p:par>
                          <p:cTn id="34" fill="hold">
                            <p:stCondLst>
                              <p:cond delay="1500"/>
                            </p:stCondLst>
                            <p:childTnLst>
                              <p:par>
                                <p:cTn id="35" presetID="49" presetClass="entr" presetSubtype="0" decel="100000" fill="hold" nodeType="afterEffect">
                                  <p:stCondLst>
                                    <p:cond delay="0"/>
                                  </p:stCondLst>
                                  <p:childTnLst>
                                    <p:set>
                                      <p:cBhvr>
                                        <p:cTn id="36" dur="1" fill="hold">
                                          <p:stCondLst>
                                            <p:cond delay="0"/>
                                          </p:stCondLst>
                                        </p:cTn>
                                        <p:tgtEl>
                                          <p:spTgt spid="2"/>
                                        </p:tgtEl>
                                        <p:attrNameLst>
                                          <p:attrName>style.visibility</p:attrName>
                                        </p:attrNameLst>
                                      </p:cBhvr>
                                      <p:to>
                                        <p:strVal val="visible"/>
                                      </p:to>
                                    </p:set>
                                    <p:anim calcmode="lin" valueType="num">
                                      <p:cBhvr>
                                        <p:cTn id="37" dur="500" fill="hold"/>
                                        <p:tgtEl>
                                          <p:spTgt spid="2"/>
                                        </p:tgtEl>
                                        <p:attrNameLst>
                                          <p:attrName>ppt_w</p:attrName>
                                        </p:attrNameLst>
                                      </p:cBhvr>
                                      <p:tavLst>
                                        <p:tav tm="0">
                                          <p:val>
                                            <p:fltVal val="0"/>
                                          </p:val>
                                        </p:tav>
                                        <p:tav tm="100000">
                                          <p:val>
                                            <p:strVal val="#ppt_w"/>
                                          </p:val>
                                        </p:tav>
                                      </p:tavLst>
                                    </p:anim>
                                    <p:anim calcmode="lin" valueType="num">
                                      <p:cBhvr>
                                        <p:cTn id="38" dur="500" fill="hold"/>
                                        <p:tgtEl>
                                          <p:spTgt spid="2"/>
                                        </p:tgtEl>
                                        <p:attrNameLst>
                                          <p:attrName>ppt_h</p:attrName>
                                        </p:attrNameLst>
                                      </p:cBhvr>
                                      <p:tavLst>
                                        <p:tav tm="0">
                                          <p:val>
                                            <p:fltVal val="0"/>
                                          </p:val>
                                        </p:tav>
                                        <p:tav tm="100000">
                                          <p:val>
                                            <p:strVal val="#ppt_h"/>
                                          </p:val>
                                        </p:tav>
                                      </p:tavLst>
                                    </p:anim>
                                    <p:anim calcmode="lin" valueType="num">
                                      <p:cBhvr>
                                        <p:cTn id="39" dur="500" fill="hold"/>
                                        <p:tgtEl>
                                          <p:spTgt spid="2"/>
                                        </p:tgtEl>
                                        <p:attrNameLst>
                                          <p:attrName>style.rotation</p:attrName>
                                        </p:attrNameLst>
                                      </p:cBhvr>
                                      <p:tavLst>
                                        <p:tav tm="0">
                                          <p:val>
                                            <p:fltVal val="360"/>
                                          </p:val>
                                        </p:tav>
                                        <p:tav tm="100000">
                                          <p:val>
                                            <p:fltVal val="0"/>
                                          </p:val>
                                        </p:tav>
                                      </p:tavLst>
                                    </p:anim>
                                    <p:animEffect transition="in" filter="fade">
                                      <p:cBhvr>
                                        <p:cTn id="40" dur="500"/>
                                        <p:tgtEl>
                                          <p:spTgt spid="2"/>
                                        </p:tgtEl>
                                      </p:cBhvr>
                                    </p:animEffect>
                                  </p:childTnLst>
                                </p:cTn>
                              </p:par>
                              <p:par>
                                <p:cTn id="41" presetID="49" presetClass="entr" presetSubtype="0" decel="100000" fill="hold" nodeType="withEffect">
                                  <p:stCondLst>
                                    <p:cond delay="0"/>
                                  </p:stCondLst>
                                  <p:childTnLst>
                                    <p:set>
                                      <p:cBhvr>
                                        <p:cTn id="42" dur="1" fill="hold">
                                          <p:stCondLst>
                                            <p:cond delay="0"/>
                                          </p:stCondLst>
                                        </p:cTn>
                                        <p:tgtEl>
                                          <p:spTgt spid="3"/>
                                        </p:tgtEl>
                                        <p:attrNameLst>
                                          <p:attrName>style.visibility</p:attrName>
                                        </p:attrNameLst>
                                      </p:cBhvr>
                                      <p:to>
                                        <p:strVal val="visible"/>
                                      </p:to>
                                    </p:set>
                                    <p:anim calcmode="lin" valueType="num">
                                      <p:cBhvr>
                                        <p:cTn id="43" dur="500" fill="hold"/>
                                        <p:tgtEl>
                                          <p:spTgt spid="3"/>
                                        </p:tgtEl>
                                        <p:attrNameLst>
                                          <p:attrName>ppt_w</p:attrName>
                                        </p:attrNameLst>
                                      </p:cBhvr>
                                      <p:tavLst>
                                        <p:tav tm="0">
                                          <p:val>
                                            <p:fltVal val="0"/>
                                          </p:val>
                                        </p:tav>
                                        <p:tav tm="100000">
                                          <p:val>
                                            <p:strVal val="#ppt_w"/>
                                          </p:val>
                                        </p:tav>
                                      </p:tavLst>
                                    </p:anim>
                                    <p:anim calcmode="lin" valueType="num">
                                      <p:cBhvr>
                                        <p:cTn id="44" dur="500" fill="hold"/>
                                        <p:tgtEl>
                                          <p:spTgt spid="3"/>
                                        </p:tgtEl>
                                        <p:attrNameLst>
                                          <p:attrName>ppt_h</p:attrName>
                                        </p:attrNameLst>
                                      </p:cBhvr>
                                      <p:tavLst>
                                        <p:tav tm="0">
                                          <p:val>
                                            <p:fltVal val="0"/>
                                          </p:val>
                                        </p:tav>
                                        <p:tav tm="100000">
                                          <p:val>
                                            <p:strVal val="#ppt_h"/>
                                          </p:val>
                                        </p:tav>
                                      </p:tavLst>
                                    </p:anim>
                                    <p:anim calcmode="lin" valueType="num">
                                      <p:cBhvr>
                                        <p:cTn id="45" dur="500" fill="hold"/>
                                        <p:tgtEl>
                                          <p:spTgt spid="3"/>
                                        </p:tgtEl>
                                        <p:attrNameLst>
                                          <p:attrName>style.rotation</p:attrName>
                                        </p:attrNameLst>
                                      </p:cBhvr>
                                      <p:tavLst>
                                        <p:tav tm="0">
                                          <p:val>
                                            <p:fltVal val="360"/>
                                          </p:val>
                                        </p:tav>
                                        <p:tav tm="100000">
                                          <p:val>
                                            <p:fltVal val="0"/>
                                          </p:val>
                                        </p:tav>
                                      </p:tavLst>
                                    </p:anim>
                                    <p:animEffect transition="in" filter="fade">
                                      <p:cBhvr>
                                        <p:cTn id="46" dur="500"/>
                                        <p:tgtEl>
                                          <p:spTgt spid="3"/>
                                        </p:tgtEl>
                                      </p:cBhvr>
                                    </p:animEffect>
                                  </p:childTnLst>
                                </p:cTn>
                              </p:par>
                              <p:par>
                                <p:cTn id="47" presetID="49" presetClass="entr" presetSubtype="0" decel="100000" fill="hold" nodeType="withEffect">
                                  <p:stCondLst>
                                    <p:cond delay="0"/>
                                  </p:stCondLst>
                                  <p:childTnLst>
                                    <p:set>
                                      <p:cBhvr>
                                        <p:cTn id="48" dur="1" fill="hold">
                                          <p:stCondLst>
                                            <p:cond delay="0"/>
                                          </p:stCondLst>
                                        </p:cTn>
                                        <p:tgtEl>
                                          <p:spTgt spid="86"/>
                                        </p:tgtEl>
                                        <p:attrNameLst>
                                          <p:attrName>style.visibility</p:attrName>
                                        </p:attrNameLst>
                                      </p:cBhvr>
                                      <p:to>
                                        <p:strVal val="visible"/>
                                      </p:to>
                                    </p:set>
                                    <p:anim calcmode="lin" valueType="num">
                                      <p:cBhvr>
                                        <p:cTn id="49" dur="500" fill="hold"/>
                                        <p:tgtEl>
                                          <p:spTgt spid="86"/>
                                        </p:tgtEl>
                                        <p:attrNameLst>
                                          <p:attrName>ppt_w</p:attrName>
                                        </p:attrNameLst>
                                      </p:cBhvr>
                                      <p:tavLst>
                                        <p:tav tm="0">
                                          <p:val>
                                            <p:fltVal val="0"/>
                                          </p:val>
                                        </p:tav>
                                        <p:tav tm="100000">
                                          <p:val>
                                            <p:strVal val="#ppt_w"/>
                                          </p:val>
                                        </p:tav>
                                      </p:tavLst>
                                    </p:anim>
                                    <p:anim calcmode="lin" valueType="num">
                                      <p:cBhvr>
                                        <p:cTn id="50" dur="500" fill="hold"/>
                                        <p:tgtEl>
                                          <p:spTgt spid="86"/>
                                        </p:tgtEl>
                                        <p:attrNameLst>
                                          <p:attrName>ppt_h</p:attrName>
                                        </p:attrNameLst>
                                      </p:cBhvr>
                                      <p:tavLst>
                                        <p:tav tm="0">
                                          <p:val>
                                            <p:fltVal val="0"/>
                                          </p:val>
                                        </p:tav>
                                        <p:tav tm="100000">
                                          <p:val>
                                            <p:strVal val="#ppt_h"/>
                                          </p:val>
                                        </p:tav>
                                      </p:tavLst>
                                    </p:anim>
                                    <p:anim calcmode="lin" valueType="num">
                                      <p:cBhvr>
                                        <p:cTn id="51" dur="500" fill="hold"/>
                                        <p:tgtEl>
                                          <p:spTgt spid="86"/>
                                        </p:tgtEl>
                                        <p:attrNameLst>
                                          <p:attrName>style.rotation</p:attrName>
                                        </p:attrNameLst>
                                      </p:cBhvr>
                                      <p:tavLst>
                                        <p:tav tm="0">
                                          <p:val>
                                            <p:fltVal val="360"/>
                                          </p:val>
                                        </p:tav>
                                        <p:tav tm="100000">
                                          <p:val>
                                            <p:fltVal val="0"/>
                                          </p:val>
                                        </p:tav>
                                      </p:tavLst>
                                    </p:anim>
                                    <p:animEffect transition="in" filter="fade">
                                      <p:cBhvr>
                                        <p:cTn id="52" dur="500"/>
                                        <p:tgtEl>
                                          <p:spTgt spid="86"/>
                                        </p:tgtEl>
                                      </p:cBhvr>
                                    </p:animEffect>
                                  </p:childTnLst>
                                </p:cTn>
                              </p:par>
                              <p:par>
                                <p:cTn id="53" presetID="49" presetClass="entr" presetSubtype="0" decel="100000" fill="hold" nodeType="withEffect">
                                  <p:stCondLst>
                                    <p:cond delay="0"/>
                                  </p:stCondLst>
                                  <p:childTnLst>
                                    <p:set>
                                      <p:cBhvr>
                                        <p:cTn id="54" dur="1" fill="hold">
                                          <p:stCondLst>
                                            <p:cond delay="0"/>
                                          </p:stCondLst>
                                        </p:cTn>
                                        <p:tgtEl>
                                          <p:spTgt spid="88"/>
                                        </p:tgtEl>
                                        <p:attrNameLst>
                                          <p:attrName>style.visibility</p:attrName>
                                        </p:attrNameLst>
                                      </p:cBhvr>
                                      <p:to>
                                        <p:strVal val="visible"/>
                                      </p:to>
                                    </p:set>
                                    <p:anim calcmode="lin" valueType="num">
                                      <p:cBhvr>
                                        <p:cTn id="55" dur="500" fill="hold"/>
                                        <p:tgtEl>
                                          <p:spTgt spid="88"/>
                                        </p:tgtEl>
                                        <p:attrNameLst>
                                          <p:attrName>ppt_w</p:attrName>
                                        </p:attrNameLst>
                                      </p:cBhvr>
                                      <p:tavLst>
                                        <p:tav tm="0">
                                          <p:val>
                                            <p:fltVal val="0"/>
                                          </p:val>
                                        </p:tav>
                                        <p:tav tm="100000">
                                          <p:val>
                                            <p:strVal val="#ppt_w"/>
                                          </p:val>
                                        </p:tav>
                                      </p:tavLst>
                                    </p:anim>
                                    <p:anim calcmode="lin" valueType="num">
                                      <p:cBhvr>
                                        <p:cTn id="56" dur="500" fill="hold"/>
                                        <p:tgtEl>
                                          <p:spTgt spid="88"/>
                                        </p:tgtEl>
                                        <p:attrNameLst>
                                          <p:attrName>ppt_h</p:attrName>
                                        </p:attrNameLst>
                                      </p:cBhvr>
                                      <p:tavLst>
                                        <p:tav tm="0">
                                          <p:val>
                                            <p:fltVal val="0"/>
                                          </p:val>
                                        </p:tav>
                                        <p:tav tm="100000">
                                          <p:val>
                                            <p:strVal val="#ppt_h"/>
                                          </p:val>
                                        </p:tav>
                                      </p:tavLst>
                                    </p:anim>
                                    <p:anim calcmode="lin" valueType="num">
                                      <p:cBhvr>
                                        <p:cTn id="57" dur="500" fill="hold"/>
                                        <p:tgtEl>
                                          <p:spTgt spid="88"/>
                                        </p:tgtEl>
                                        <p:attrNameLst>
                                          <p:attrName>style.rotation</p:attrName>
                                        </p:attrNameLst>
                                      </p:cBhvr>
                                      <p:tavLst>
                                        <p:tav tm="0">
                                          <p:val>
                                            <p:fltVal val="360"/>
                                          </p:val>
                                        </p:tav>
                                        <p:tav tm="100000">
                                          <p:val>
                                            <p:fltVal val="0"/>
                                          </p:val>
                                        </p:tav>
                                      </p:tavLst>
                                    </p:anim>
                                    <p:animEffect transition="in" filter="fade">
                                      <p:cBhvr>
                                        <p:cTn id="58" dur="500"/>
                                        <p:tgtEl>
                                          <p:spTgt spid="88"/>
                                        </p:tgtEl>
                                      </p:cBhvr>
                                    </p:animEffect>
                                  </p:childTnLst>
                                </p:cTn>
                              </p:par>
                              <p:par>
                                <p:cTn id="59" presetID="49" presetClass="entr" presetSubtype="0" decel="100000" fill="hold" nodeType="withEffect">
                                  <p:stCondLst>
                                    <p:cond delay="0"/>
                                  </p:stCondLst>
                                  <p:childTnLst>
                                    <p:set>
                                      <p:cBhvr>
                                        <p:cTn id="60" dur="1" fill="hold">
                                          <p:stCondLst>
                                            <p:cond delay="0"/>
                                          </p:stCondLst>
                                        </p:cTn>
                                        <p:tgtEl>
                                          <p:spTgt spid="89"/>
                                        </p:tgtEl>
                                        <p:attrNameLst>
                                          <p:attrName>style.visibility</p:attrName>
                                        </p:attrNameLst>
                                      </p:cBhvr>
                                      <p:to>
                                        <p:strVal val="visible"/>
                                      </p:to>
                                    </p:set>
                                    <p:anim calcmode="lin" valueType="num">
                                      <p:cBhvr>
                                        <p:cTn id="61" dur="500" fill="hold"/>
                                        <p:tgtEl>
                                          <p:spTgt spid="89"/>
                                        </p:tgtEl>
                                        <p:attrNameLst>
                                          <p:attrName>ppt_w</p:attrName>
                                        </p:attrNameLst>
                                      </p:cBhvr>
                                      <p:tavLst>
                                        <p:tav tm="0">
                                          <p:val>
                                            <p:fltVal val="0"/>
                                          </p:val>
                                        </p:tav>
                                        <p:tav tm="100000">
                                          <p:val>
                                            <p:strVal val="#ppt_w"/>
                                          </p:val>
                                        </p:tav>
                                      </p:tavLst>
                                    </p:anim>
                                    <p:anim calcmode="lin" valueType="num">
                                      <p:cBhvr>
                                        <p:cTn id="62" dur="500" fill="hold"/>
                                        <p:tgtEl>
                                          <p:spTgt spid="89"/>
                                        </p:tgtEl>
                                        <p:attrNameLst>
                                          <p:attrName>ppt_h</p:attrName>
                                        </p:attrNameLst>
                                      </p:cBhvr>
                                      <p:tavLst>
                                        <p:tav tm="0">
                                          <p:val>
                                            <p:fltVal val="0"/>
                                          </p:val>
                                        </p:tav>
                                        <p:tav tm="100000">
                                          <p:val>
                                            <p:strVal val="#ppt_h"/>
                                          </p:val>
                                        </p:tav>
                                      </p:tavLst>
                                    </p:anim>
                                    <p:anim calcmode="lin" valueType="num">
                                      <p:cBhvr>
                                        <p:cTn id="63" dur="500" fill="hold"/>
                                        <p:tgtEl>
                                          <p:spTgt spid="89"/>
                                        </p:tgtEl>
                                        <p:attrNameLst>
                                          <p:attrName>style.rotation</p:attrName>
                                        </p:attrNameLst>
                                      </p:cBhvr>
                                      <p:tavLst>
                                        <p:tav tm="0">
                                          <p:val>
                                            <p:fltVal val="360"/>
                                          </p:val>
                                        </p:tav>
                                        <p:tav tm="100000">
                                          <p:val>
                                            <p:fltVal val="0"/>
                                          </p:val>
                                        </p:tav>
                                      </p:tavLst>
                                    </p:anim>
                                    <p:animEffect transition="in" filter="fade">
                                      <p:cBhvr>
                                        <p:cTn id="64" dur="500"/>
                                        <p:tgtEl>
                                          <p:spTgt spid="89"/>
                                        </p:tgtEl>
                                      </p:cBhvr>
                                    </p:animEffect>
                                  </p:childTnLst>
                                </p:cTn>
                              </p:par>
                              <p:par>
                                <p:cTn id="65" presetID="49" presetClass="entr" presetSubtype="0" decel="100000" fill="hold" nodeType="withEffect">
                                  <p:stCondLst>
                                    <p:cond delay="0"/>
                                  </p:stCondLst>
                                  <p:childTnLst>
                                    <p:set>
                                      <p:cBhvr>
                                        <p:cTn id="66" dur="1" fill="hold">
                                          <p:stCondLst>
                                            <p:cond delay="0"/>
                                          </p:stCondLst>
                                        </p:cTn>
                                        <p:tgtEl>
                                          <p:spTgt spid="87"/>
                                        </p:tgtEl>
                                        <p:attrNameLst>
                                          <p:attrName>style.visibility</p:attrName>
                                        </p:attrNameLst>
                                      </p:cBhvr>
                                      <p:to>
                                        <p:strVal val="visible"/>
                                      </p:to>
                                    </p:set>
                                    <p:anim calcmode="lin" valueType="num">
                                      <p:cBhvr>
                                        <p:cTn id="67" dur="500" fill="hold"/>
                                        <p:tgtEl>
                                          <p:spTgt spid="87"/>
                                        </p:tgtEl>
                                        <p:attrNameLst>
                                          <p:attrName>ppt_w</p:attrName>
                                        </p:attrNameLst>
                                      </p:cBhvr>
                                      <p:tavLst>
                                        <p:tav tm="0">
                                          <p:val>
                                            <p:fltVal val="0"/>
                                          </p:val>
                                        </p:tav>
                                        <p:tav tm="100000">
                                          <p:val>
                                            <p:strVal val="#ppt_w"/>
                                          </p:val>
                                        </p:tav>
                                      </p:tavLst>
                                    </p:anim>
                                    <p:anim calcmode="lin" valueType="num">
                                      <p:cBhvr>
                                        <p:cTn id="68" dur="500" fill="hold"/>
                                        <p:tgtEl>
                                          <p:spTgt spid="87"/>
                                        </p:tgtEl>
                                        <p:attrNameLst>
                                          <p:attrName>ppt_h</p:attrName>
                                        </p:attrNameLst>
                                      </p:cBhvr>
                                      <p:tavLst>
                                        <p:tav tm="0">
                                          <p:val>
                                            <p:fltVal val="0"/>
                                          </p:val>
                                        </p:tav>
                                        <p:tav tm="100000">
                                          <p:val>
                                            <p:strVal val="#ppt_h"/>
                                          </p:val>
                                        </p:tav>
                                      </p:tavLst>
                                    </p:anim>
                                    <p:anim calcmode="lin" valueType="num">
                                      <p:cBhvr>
                                        <p:cTn id="69" dur="500" fill="hold"/>
                                        <p:tgtEl>
                                          <p:spTgt spid="87"/>
                                        </p:tgtEl>
                                        <p:attrNameLst>
                                          <p:attrName>style.rotation</p:attrName>
                                        </p:attrNameLst>
                                      </p:cBhvr>
                                      <p:tavLst>
                                        <p:tav tm="0">
                                          <p:val>
                                            <p:fltVal val="360"/>
                                          </p:val>
                                        </p:tav>
                                        <p:tav tm="100000">
                                          <p:val>
                                            <p:fltVal val="0"/>
                                          </p:val>
                                        </p:tav>
                                      </p:tavLst>
                                    </p:anim>
                                    <p:animEffect transition="in" filter="fade">
                                      <p:cBhvr>
                                        <p:cTn id="70" dur="500"/>
                                        <p:tgtEl>
                                          <p:spTgt spid="87"/>
                                        </p:tgtEl>
                                      </p:cBhvr>
                                    </p:animEffect>
                                  </p:childTnLst>
                                </p:cTn>
                              </p:par>
                              <p:par>
                                <p:cTn id="71" presetID="53" presetClass="entr" presetSubtype="528" fill="hold" nodeType="withEffect">
                                  <p:stCondLst>
                                    <p:cond delay="0"/>
                                  </p:stCondLst>
                                  <p:childTnLst>
                                    <p:set>
                                      <p:cBhvr>
                                        <p:cTn id="72" dur="1" fill="hold">
                                          <p:stCondLst>
                                            <p:cond delay="0"/>
                                          </p:stCondLst>
                                        </p:cTn>
                                        <p:tgtEl>
                                          <p:spTgt spid="2"/>
                                        </p:tgtEl>
                                        <p:attrNameLst>
                                          <p:attrName>style.visibility</p:attrName>
                                        </p:attrNameLst>
                                      </p:cBhvr>
                                      <p:to>
                                        <p:strVal val="visible"/>
                                      </p:to>
                                    </p:set>
                                    <p:anim calcmode="lin" valueType="num">
                                      <p:cBhvr>
                                        <p:cTn id="73" dur="500" fill="hold"/>
                                        <p:tgtEl>
                                          <p:spTgt spid="2"/>
                                        </p:tgtEl>
                                        <p:attrNameLst>
                                          <p:attrName>ppt_w</p:attrName>
                                        </p:attrNameLst>
                                      </p:cBhvr>
                                      <p:tavLst>
                                        <p:tav tm="0">
                                          <p:val>
                                            <p:fltVal val="0"/>
                                          </p:val>
                                        </p:tav>
                                        <p:tav tm="100000">
                                          <p:val>
                                            <p:strVal val="#ppt_w"/>
                                          </p:val>
                                        </p:tav>
                                      </p:tavLst>
                                    </p:anim>
                                    <p:anim calcmode="lin" valueType="num">
                                      <p:cBhvr>
                                        <p:cTn id="74" dur="500" fill="hold"/>
                                        <p:tgtEl>
                                          <p:spTgt spid="2"/>
                                        </p:tgtEl>
                                        <p:attrNameLst>
                                          <p:attrName>ppt_h</p:attrName>
                                        </p:attrNameLst>
                                      </p:cBhvr>
                                      <p:tavLst>
                                        <p:tav tm="0">
                                          <p:val>
                                            <p:fltVal val="0"/>
                                          </p:val>
                                        </p:tav>
                                        <p:tav tm="100000">
                                          <p:val>
                                            <p:strVal val="#ppt_h"/>
                                          </p:val>
                                        </p:tav>
                                      </p:tavLst>
                                    </p:anim>
                                    <p:animEffect transition="in" filter="fade">
                                      <p:cBhvr>
                                        <p:cTn id="75" dur="500"/>
                                        <p:tgtEl>
                                          <p:spTgt spid="2"/>
                                        </p:tgtEl>
                                      </p:cBhvr>
                                    </p:animEffect>
                                    <p:anim calcmode="lin" valueType="num">
                                      <p:cBhvr>
                                        <p:cTn id="76" dur="500" fill="hold"/>
                                        <p:tgtEl>
                                          <p:spTgt spid="2"/>
                                        </p:tgtEl>
                                        <p:attrNameLst>
                                          <p:attrName>ppt_x</p:attrName>
                                        </p:attrNameLst>
                                      </p:cBhvr>
                                      <p:tavLst>
                                        <p:tav tm="0">
                                          <p:val>
                                            <p:fltVal val="0.5"/>
                                          </p:val>
                                        </p:tav>
                                        <p:tav tm="100000">
                                          <p:val>
                                            <p:strVal val="#ppt_x"/>
                                          </p:val>
                                        </p:tav>
                                      </p:tavLst>
                                    </p:anim>
                                    <p:anim calcmode="lin" valueType="num">
                                      <p:cBhvr>
                                        <p:cTn id="77" dur="500" fill="hold"/>
                                        <p:tgtEl>
                                          <p:spTgt spid="2"/>
                                        </p:tgtEl>
                                        <p:attrNameLst>
                                          <p:attrName>ppt_y</p:attrName>
                                        </p:attrNameLst>
                                      </p:cBhvr>
                                      <p:tavLst>
                                        <p:tav tm="0">
                                          <p:val>
                                            <p:fltVal val="0.5"/>
                                          </p:val>
                                        </p:tav>
                                        <p:tav tm="100000">
                                          <p:val>
                                            <p:strVal val="#ppt_y"/>
                                          </p:val>
                                        </p:tav>
                                      </p:tavLst>
                                    </p:anim>
                                  </p:childTnLst>
                                </p:cTn>
                              </p:par>
                              <p:par>
                                <p:cTn id="78" presetID="53" presetClass="entr" presetSubtype="528" fill="hold" nodeType="withEffect">
                                  <p:stCondLst>
                                    <p:cond delay="0"/>
                                  </p:stCondLst>
                                  <p:childTnLst>
                                    <p:set>
                                      <p:cBhvr>
                                        <p:cTn id="79" dur="1" fill="hold">
                                          <p:stCondLst>
                                            <p:cond delay="0"/>
                                          </p:stCondLst>
                                        </p:cTn>
                                        <p:tgtEl>
                                          <p:spTgt spid="3"/>
                                        </p:tgtEl>
                                        <p:attrNameLst>
                                          <p:attrName>style.visibility</p:attrName>
                                        </p:attrNameLst>
                                      </p:cBhvr>
                                      <p:to>
                                        <p:strVal val="visible"/>
                                      </p:to>
                                    </p:set>
                                    <p:anim calcmode="lin" valueType="num">
                                      <p:cBhvr>
                                        <p:cTn id="80" dur="500" fill="hold"/>
                                        <p:tgtEl>
                                          <p:spTgt spid="3"/>
                                        </p:tgtEl>
                                        <p:attrNameLst>
                                          <p:attrName>ppt_w</p:attrName>
                                        </p:attrNameLst>
                                      </p:cBhvr>
                                      <p:tavLst>
                                        <p:tav tm="0">
                                          <p:val>
                                            <p:fltVal val="0"/>
                                          </p:val>
                                        </p:tav>
                                        <p:tav tm="100000">
                                          <p:val>
                                            <p:strVal val="#ppt_w"/>
                                          </p:val>
                                        </p:tav>
                                      </p:tavLst>
                                    </p:anim>
                                    <p:anim calcmode="lin" valueType="num">
                                      <p:cBhvr>
                                        <p:cTn id="81" dur="500" fill="hold"/>
                                        <p:tgtEl>
                                          <p:spTgt spid="3"/>
                                        </p:tgtEl>
                                        <p:attrNameLst>
                                          <p:attrName>ppt_h</p:attrName>
                                        </p:attrNameLst>
                                      </p:cBhvr>
                                      <p:tavLst>
                                        <p:tav tm="0">
                                          <p:val>
                                            <p:fltVal val="0"/>
                                          </p:val>
                                        </p:tav>
                                        <p:tav tm="100000">
                                          <p:val>
                                            <p:strVal val="#ppt_h"/>
                                          </p:val>
                                        </p:tav>
                                      </p:tavLst>
                                    </p:anim>
                                    <p:animEffect transition="in" filter="fade">
                                      <p:cBhvr>
                                        <p:cTn id="82" dur="500"/>
                                        <p:tgtEl>
                                          <p:spTgt spid="3"/>
                                        </p:tgtEl>
                                      </p:cBhvr>
                                    </p:animEffect>
                                    <p:anim calcmode="lin" valueType="num">
                                      <p:cBhvr>
                                        <p:cTn id="83" dur="500" fill="hold"/>
                                        <p:tgtEl>
                                          <p:spTgt spid="3"/>
                                        </p:tgtEl>
                                        <p:attrNameLst>
                                          <p:attrName>ppt_x</p:attrName>
                                        </p:attrNameLst>
                                      </p:cBhvr>
                                      <p:tavLst>
                                        <p:tav tm="0">
                                          <p:val>
                                            <p:fltVal val="0.5"/>
                                          </p:val>
                                        </p:tav>
                                        <p:tav tm="100000">
                                          <p:val>
                                            <p:strVal val="#ppt_x"/>
                                          </p:val>
                                        </p:tav>
                                      </p:tavLst>
                                    </p:anim>
                                    <p:anim calcmode="lin" valueType="num">
                                      <p:cBhvr>
                                        <p:cTn id="84" dur="500" fill="hold"/>
                                        <p:tgtEl>
                                          <p:spTgt spid="3"/>
                                        </p:tgtEl>
                                        <p:attrNameLst>
                                          <p:attrName>ppt_y</p:attrName>
                                        </p:attrNameLst>
                                      </p:cBhvr>
                                      <p:tavLst>
                                        <p:tav tm="0">
                                          <p:val>
                                            <p:fltVal val="0.5"/>
                                          </p:val>
                                        </p:tav>
                                        <p:tav tm="100000">
                                          <p:val>
                                            <p:strVal val="#ppt_y"/>
                                          </p:val>
                                        </p:tav>
                                      </p:tavLst>
                                    </p:anim>
                                  </p:childTnLst>
                                </p:cTn>
                              </p:par>
                              <p:par>
                                <p:cTn id="85" presetID="53" presetClass="entr" presetSubtype="528" fill="hold" nodeType="withEffect">
                                  <p:stCondLst>
                                    <p:cond delay="0"/>
                                  </p:stCondLst>
                                  <p:childTnLst>
                                    <p:set>
                                      <p:cBhvr>
                                        <p:cTn id="86" dur="1" fill="hold">
                                          <p:stCondLst>
                                            <p:cond delay="0"/>
                                          </p:stCondLst>
                                        </p:cTn>
                                        <p:tgtEl>
                                          <p:spTgt spid="86"/>
                                        </p:tgtEl>
                                        <p:attrNameLst>
                                          <p:attrName>style.visibility</p:attrName>
                                        </p:attrNameLst>
                                      </p:cBhvr>
                                      <p:to>
                                        <p:strVal val="visible"/>
                                      </p:to>
                                    </p:set>
                                    <p:anim calcmode="lin" valueType="num">
                                      <p:cBhvr>
                                        <p:cTn id="87" dur="500" fill="hold"/>
                                        <p:tgtEl>
                                          <p:spTgt spid="86"/>
                                        </p:tgtEl>
                                        <p:attrNameLst>
                                          <p:attrName>ppt_w</p:attrName>
                                        </p:attrNameLst>
                                      </p:cBhvr>
                                      <p:tavLst>
                                        <p:tav tm="0">
                                          <p:val>
                                            <p:fltVal val="0"/>
                                          </p:val>
                                        </p:tav>
                                        <p:tav tm="100000">
                                          <p:val>
                                            <p:strVal val="#ppt_w"/>
                                          </p:val>
                                        </p:tav>
                                      </p:tavLst>
                                    </p:anim>
                                    <p:anim calcmode="lin" valueType="num">
                                      <p:cBhvr>
                                        <p:cTn id="88" dur="500" fill="hold"/>
                                        <p:tgtEl>
                                          <p:spTgt spid="86"/>
                                        </p:tgtEl>
                                        <p:attrNameLst>
                                          <p:attrName>ppt_h</p:attrName>
                                        </p:attrNameLst>
                                      </p:cBhvr>
                                      <p:tavLst>
                                        <p:tav tm="0">
                                          <p:val>
                                            <p:fltVal val="0"/>
                                          </p:val>
                                        </p:tav>
                                        <p:tav tm="100000">
                                          <p:val>
                                            <p:strVal val="#ppt_h"/>
                                          </p:val>
                                        </p:tav>
                                      </p:tavLst>
                                    </p:anim>
                                    <p:animEffect transition="in" filter="fade">
                                      <p:cBhvr>
                                        <p:cTn id="89" dur="500"/>
                                        <p:tgtEl>
                                          <p:spTgt spid="86"/>
                                        </p:tgtEl>
                                      </p:cBhvr>
                                    </p:animEffect>
                                    <p:anim calcmode="lin" valueType="num">
                                      <p:cBhvr>
                                        <p:cTn id="90" dur="500" fill="hold"/>
                                        <p:tgtEl>
                                          <p:spTgt spid="86"/>
                                        </p:tgtEl>
                                        <p:attrNameLst>
                                          <p:attrName>ppt_x</p:attrName>
                                        </p:attrNameLst>
                                      </p:cBhvr>
                                      <p:tavLst>
                                        <p:tav tm="0">
                                          <p:val>
                                            <p:fltVal val="0.5"/>
                                          </p:val>
                                        </p:tav>
                                        <p:tav tm="100000">
                                          <p:val>
                                            <p:strVal val="#ppt_x"/>
                                          </p:val>
                                        </p:tav>
                                      </p:tavLst>
                                    </p:anim>
                                    <p:anim calcmode="lin" valueType="num">
                                      <p:cBhvr>
                                        <p:cTn id="91" dur="500" fill="hold"/>
                                        <p:tgtEl>
                                          <p:spTgt spid="86"/>
                                        </p:tgtEl>
                                        <p:attrNameLst>
                                          <p:attrName>ppt_y</p:attrName>
                                        </p:attrNameLst>
                                      </p:cBhvr>
                                      <p:tavLst>
                                        <p:tav tm="0">
                                          <p:val>
                                            <p:fltVal val="0.5"/>
                                          </p:val>
                                        </p:tav>
                                        <p:tav tm="100000">
                                          <p:val>
                                            <p:strVal val="#ppt_y"/>
                                          </p:val>
                                        </p:tav>
                                      </p:tavLst>
                                    </p:anim>
                                  </p:childTnLst>
                                </p:cTn>
                              </p:par>
                              <p:par>
                                <p:cTn id="92" presetID="53" presetClass="entr" presetSubtype="528" fill="hold" nodeType="withEffect">
                                  <p:stCondLst>
                                    <p:cond delay="0"/>
                                  </p:stCondLst>
                                  <p:childTnLst>
                                    <p:set>
                                      <p:cBhvr>
                                        <p:cTn id="93" dur="1" fill="hold">
                                          <p:stCondLst>
                                            <p:cond delay="0"/>
                                          </p:stCondLst>
                                        </p:cTn>
                                        <p:tgtEl>
                                          <p:spTgt spid="88"/>
                                        </p:tgtEl>
                                        <p:attrNameLst>
                                          <p:attrName>style.visibility</p:attrName>
                                        </p:attrNameLst>
                                      </p:cBhvr>
                                      <p:to>
                                        <p:strVal val="visible"/>
                                      </p:to>
                                    </p:set>
                                    <p:anim calcmode="lin" valueType="num">
                                      <p:cBhvr>
                                        <p:cTn id="94" dur="500" fill="hold"/>
                                        <p:tgtEl>
                                          <p:spTgt spid="88"/>
                                        </p:tgtEl>
                                        <p:attrNameLst>
                                          <p:attrName>ppt_w</p:attrName>
                                        </p:attrNameLst>
                                      </p:cBhvr>
                                      <p:tavLst>
                                        <p:tav tm="0">
                                          <p:val>
                                            <p:fltVal val="0"/>
                                          </p:val>
                                        </p:tav>
                                        <p:tav tm="100000">
                                          <p:val>
                                            <p:strVal val="#ppt_w"/>
                                          </p:val>
                                        </p:tav>
                                      </p:tavLst>
                                    </p:anim>
                                    <p:anim calcmode="lin" valueType="num">
                                      <p:cBhvr>
                                        <p:cTn id="95" dur="500" fill="hold"/>
                                        <p:tgtEl>
                                          <p:spTgt spid="88"/>
                                        </p:tgtEl>
                                        <p:attrNameLst>
                                          <p:attrName>ppt_h</p:attrName>
                                        </p:attrNameLst>
                                      </p:cBhvr>
                                      <p:tavLst>
                                        <p:tav tm="0">
                                          <p:val>
                                            <p:fltVal val="0"/>
                                          </p:val>
                                        </p:tav>
                                        <p:tav tm="100000">
                                          <p:val>
                                            <p:strVal val="#ppt_h"/>
                                          </p:val>
                                        </p:tav>
                                      </p:tavLst>
                                    </p:anim>
                                    <p:animEffect transition="in" filter="fade">
                                      <p:cBhvr>
                                        <p:cTn id="96" dur="500"/>
                                        <p:tgtEl>
                                          <p:spTgt spid="88"/>
                                        </p:tgtEl>
                                      </p:cBhvr>
                                    </p:animEffect>
                                    <p:anim calcmode="lin" valueType="num">
                                      <p:cBhvr>
                                        <p:cTn id="97" dur="500" fill="hold"/>
                                        <p:tgtEl>
                                          <p:spTgt spid="88"/>
                                        </p:tgtEl>
                                        <p:attrNameLst>
                                          <p:attrName>ppt_x</p:attrName>
                                        </p:attrNameLst>
                                      </p:cBhvr>
                                      <p:tavLst>
                                        <p:tav tm="0">
                                          <p:val>
                                            <p:fltVal val="0.5"/>
                                          </p:val>
                                        </p:tav>
                                        <p:tav tm="100000">
                                          <p:val>
                                            <p:strVal val="#ppt_x"/>
                                          </p:val>
                                        </p:tav>
                                      </p:tavLst>
                                    </p:anim>
                                    <p:anim calcmode="lin" valueType="num">
                                      <p:cBhvr>
                                        <p:cTn id="98" dur="500" fill="hold"/>
                                        <p:tgtEl>
                                          <p:spTgt spid="88"/>
                                        </p:tgtEl>
                                        <p:attrNameLst>
                                          <p:attrName>ppt_y</p:attrName>
                                        </p:attrNameLst>
                                      </p:cBhvr>
                                      <p:tavLst>
                                        <p:tav tm="0">
                                          <p:val>
                                            <p:fltVal val="0.5"/>
                                          </p:val>
                                        </p:tav>
                                        <p:tav tm="100000">
                                          <p:val>
                                            <p:strVal val="#ppt_y"/>
                                          </p:val>
                                        </p:tav>
                                      </p:tavLst>
                                    </p:anim>
                                  </p:childTnLst>
                                </p:cTn>
                              </p:par>
                              <p:par>
                                <p:cTn id="99" presetID="53" presetClass="entr" presetSubtype="528" fill="hold" nodeType="withEffect">
                                  <p:stCondLst>
                                    <p:cond delay="0"/>
                                  </p:stCondLst>
                                  <p:childTnLst>
                                    <p:set>
                                      <p:cBhvr>
                                        <p:cTn id="100" dur="1" fill="hold">
                                          <p:stCondLst>
                                            <p:cond delay="0"/>
                                          </p:stCondLst>
                                        </p:cTn>
                                        <p:tgtEl>
                                          <p:spTgt spid="89"/>
                                        </p:tgtEl>
                                        <p:attrNameLst>
                                          <p:attrName>style.visibility</p:attrName>
                                        </p:attrNameLst>
                                      </p:cBhvr>
                                      <p:to>
                                        <p:strVal val="visible"/>
                                      </p:to>
                                    </p:set>
                                    <p:anim calcmode="lin" valueType="num">
                                      <p:cBhvr>
                                        <p:cTn id="101" dur="500" fill="hold"/>
                                        <p:tgtEl>
                                          <p:spTgt spid="89"/>
                                        </p:tgtEl>
                                        <p:attrNameLst>
                                          <p:attrName>ppt_w</p:attrName>
                                        </p:attrNameLst>
                                      </p:cBhvr>
                                      <p:tavLst>
                                        <p:tav tm="0">
                                          <p:val>
                                            <p:fltVal val="0"/>
                                          </p:val>
                                        </p:tav>
                                        <p:tav tm="100000">
                                          <p:val>
                                            <p:strVal val="#ppt_w"/>
                                          </p:val>
                                        </p:tav>
                                      </p:tavLst>
                                    </p:anim>
                                    <p:anim calcmode="lin" valueType="num">
                                      <p:cBhvr>
                                        <p:cTn id="102" dur="500" fill="hold"/>
                                        <p:tgtEl>
                                          <p:spTgt spid="89"/>
                                        </p:tgtEl>
                                        <p:attrNameLst>
                                          <p:attrName>ppt_h</p:attrName>
                                        </p:attrNameLst>
                                      </p:cBhvr>
                                      <p:tavLst>
                                        <p:tav tm="0">
                                          <p:val>
                                            <p:fltVal val="0"/>
                                          </p:val>
                                        </p:tav>
                                        <p:tav tm="100000">
                                          <p:val>
                                            <p:strVal val="#ppt_h"/>
                                          </p:val>
                                        </p:tav>
                                      </p:tavLst>
                                    </p:anim>
                                    <p:animEffect transition="in" filter="fade">
                                      <p:cBhvr>
                                        <p:cTn id="103" dur="500"/>
                                        <p:tgtEl>
                                          <p:spTgt spid="89"/>
                                        </p:tgtEl>
                                      </p:cBhvr>
                                    </p:animEffect>
                                    <p:anim calcmode="lin" valueType="num">
                                      <p:cBhvr>
                                        <p:cTn id="104" dur="500" fill="hold"/>
                                        <p:tgtEl>
                                          <p:spTgt spid="89"/>
                                        </p:tgtEl>
                                        <p:attrNameLst>
                                          <p:attrName>ppt_x</p:attrName>
                                        </p:attrNameLst>
                                      </p:cBhvr>
                                      <p:tavLst>
                                        <p:tav tm="0">
                                          <p:val>
                                            <p:fltVal val="0.5"/>
                                          </p:val>
                                        </p:tav>
                                        <p:tav tm="100000">
                                          <p:val>
                                            <p:strVal val="#ppt_x"/>
                                          </p:val>
                                        </p:tav>
                                      </p:tavLst>
                                    </p:anim>
                                    <p:anim calcmode="lin" valueType="num">
                                      <p:cBhvr>
                                        <p:cTn id="105" dur="500" fill="hold"/>
                                        <p:tgtEl>
                                          <p:spTgt spid="89"/>
                                        </p:tgtEl>
                                        <p:attrNameLst>
                                          <p:attrName>ppt_y</p:attrName>
                                        </p:attrNameLst>
                                      </p:cBhvr>
                                      <p:tavLst>
                                        <p:tav tm="0">
                                          <p:val>
                                            <p:fltVal val="0.5"/>
                                          </p:val>
                                        </p:tav>
                                        <p:tav tm="100000">
                                          <p:val>
                                            <p:strVal val="#ppt_y"/>
                                          </p:val>
                                        </p:tav>
                                      </p:tavLst>
                                    </p:anim>
                                  </p:childTnLst>
                                </p:cTn>
                              </p:par>
                              <p:par>
                                <p:cTn id="106" presetID="53" presetClass="entr" presetSubtype="528" fill="hold" nodeType="withEffect">
                                  <p:stCondLst>
                                    <p:cond delay="0"/>
                                  </p:stCondLst>
                                  <p:childTnLst>
                                    <p:set>
                                      <p:cBhvr>
                                        <p:cTn id="107" dur="1" fill="hold">
                                          <p:stCondLst>
                                            <p:cond delay="0"/>
                                          </p:stCondLst>
                                        </p:cTn>
                                        <p:tgtEl>
                                          <p:spTgt spid="87"/>
                                        </p:tgtEl>
                                        <p:attrNameLst>
                                          <p:attrName>style.visibility</p:attrName>
                                        </p:attrNameLst>
                                      </p:cBhvr>
                                      <p:to>
                                        <p:strVal val="visible"/>
                                      </p:to>
                                    </p:set>
                                    <p:anim calcmode="lin" valueType="num">
                                      <p:cBhvr>
                                        <p:cTn id="108" dur="500" fill="hold"/>
                                        <p:tgtEl>
                                          <p:spTgt spid="87"/>
                                        </p:tgtEl>
                                        <p:attrNameLst>
                                          <p:attrName>ppt_w</p:attrName>
                                        </p:attrNameLst>
                                      </p:cBhvr>
                                      <p:tavLst>
                                        <p:tav tm="0">
                                          <p:val>
                                            <p:fltVal val="0"/>
                                          </p:val>
                                        </p:tav>
                                        <p:tav tm="100000">
                                          <p:val>
                                            <p:strVal val="#ppt_w"/>
                                          </p:val>
                                        </p:tav>
                                      </p:tavLst>
                                    </p:anim>
                                    <p:anim calcmode="lin" valueType="num">
                                      <p:cBhvr>
                                        <p:cTn id="109" dur="500" fill="hold"/>
                                        <p:tgtEl>
                                          <p:spTgt spid="87"/>
                                        </p:tgtEl>
                                        <p:attrNameLst>
                                          <p:attrName>ppt_h</p:attrName>
                                        </p:attrNameLst>
                                      </p:cBhvr>
                                      <p:tavLst>
                                        <p:tav tm="0">
                                          <p:val>
                                            <p:fltVal val="0"/>
                                          </p:val>
                                        </p:tav>
                                        <p:tav tm="100000">
                                          <p:val>
                                            <p:strVal val="#ppt_h"/>
                                          </p:val>
                                        </p:tav>
                                      </p:tavLst>
                                    </p:anim>
                                    <p:animEffect transition="in" filter="fade">
                                      <p:cBhvr>
                                        <p:cTn id="110" dur="500"/>
                                        <p:tgtEl>
                                          <p:spTgt spid="87"/>
                                        </p:tgtEl>
                                      </p:cBhvr>
                                    </p:animEffect>
                                    <p:anim calcmode="lin" valueType="num">
                                      <p:cBhvr>
                                        <p:cTn id="111" dur="500" fill="hold"/>
                                        <p:tgtEl>
                                          <p:spTgt spid="87"/>
                                        </p:tgtEl>
                                        <p:attrNameLst>
                                          <p:attrName>ppt_x</p:attrName>
                                        </p:attrNameLst>
                                      </p:cBhvr>
                                      <p:tavLst>
                                        <p:tav tm="0">
                                          <p:val>
                                            <p:fltVal val="0.5"/>
                                          </p:val>
                                        </p:tav>
                                        <p:tav tm="100000">
                                          <p:val>
                                            <p:strVal val="#ppt_x"/>
                                          </p:val>
                                        </p:tav>
                                      </p:tavLst>
                                    </p:anim>
                                    <p:anim calcmode="lin" valueType="num">
                                      <p:cBhvr>
                                        <p:cTn id="112" dur="500" fill="hold"/>
                                        <p:tgtEl>
                                          <p:spTgt spid="87"/>
                                        </p:tgtEl>
                                        <p:attrNameLst>
                                          <p:attrName>ppt_y</p:attrName>
                                        </p:attrNameLst>
                                      </p:cBhvr>
                                      <p:tavLst>
                                        <p:tav tm="0">
                                          <p:val>
                                            <p:fltVal val="0.5"/>
                                          </p:val>
                                        </p:tav>
                                        <p:tav tm="100000">
                                          <p:val>
                                            <p:strVal val="#ppt_y"/>
                                          </p:val>
                                        </p:tav>
                                      </p:tavLst>
                                    </p:anim>
                                  </p:childTnLst>
                                </p:cTn>
                              </p:par>
                            </p:childTnLst>
                          </p:cTn>
                        </p:par>
                        <p:par>
                          <p:cTn id="113" fill="hold">
                            <p:stCondLst>
                              <p:cond delay="2000"/>
                            </p:stCondLst>
                            <p:childTnLst>
                              <p:par>
                                <p:cTn id="114" presetID="42" presetClass="entr" presetSubtype="0" fill="hold" grpId="0" nodeType="afterEffect">
                                  <p:stCondLst>
                                    <p:cond delay="0"/>
                                  </p:stCondLst>
                                  <p:childTnLst>
                                    <p:set>
                                      <p:cBhvr>
                                        <p:cTn id="115" dur="1" fill="hold">
                                          <p:stCondLst>
                                            <p:cond delay="0"/>
                                          </p:stCondLst>
                                        </p:cTn>
                                        <p:tgtEl>
                                          <p:spTgt spid="13"/>
                                        </p:tgtEl>
                                        <p:attrNameLst>
                                          <p:attrName>style.visibility</p:attrName>
                                        </p:attrNameLst>
                                      </p:cBhvr>
                                      <p:to>
                                        <p:strVal val="visible"/>
                                      </p:to>
                                    </p:set>
                                    <p:animEffect transition="in" filter="fade">
                                      <p:cBhvr>
                                        <p:cTn id="116" dur="500"/>
                                        <p:tgtEl>
                                          <p:spTgt spid="13"/>
                                        </p:tgtEl>
                                      </p:cBhvr>
                                    </p:animEffect>
                                    <p:anim calcmode="lin" valueType="num">
                                      <p:cBhvr>
                                        <p:cTn id="117" dur="500" fill="hold"/>
                                        <p:tgtEl>
                                          <p:spTgt spid="13"/>
                                        </p:tgtEl>
                                        <p:attrNameLst>
                                          <p:attrName>ppt_x</p:attrName>
                                        </p:attrNameLst>
                                      </p:cBhvr>
                                      <p:tavLst>
                                        <p:tav tm="0">
                                          <p:val>
                                            <p:strVal val="#ppt_x"/>
                                          </p:val>
                                        </p:tav>
                                        <p:tav tm="100000">
                                          <p:val>
                                            <p:strVal val="#ppt_x"/>
                                          </p:val>
                                        </p:tav>
                                      </p:tavLst>
                                    </p:anim>
                                    <p:anim calcmode="lin" valueType="num">
                                      <p:cBhvr>
                                        <p:cTn id="118" dur="500" fill="hold"/>
                                        <p:tgtEl>
                                          <p:spTgt spid="13"/>
                                        </p:tgtEl>
                                        <p:attrNameLst>
                                          <p:attrName>ppt_y</p:attrName>
                                        </p:attrNameLst>
                                      </p:cBhvr>
                                      <p:tavLst>
                                        <p:tav tm="0">
                                          <p:val>
                                            <p:strVal val="#ppt_y+.1"/>
                                          </p:val>
                                        </p:tav>
                                        <p:tav tm="100000">
                                          <p:val>
                                            <p:strVal val="#ppt_y"/>
                                          </p:val>
                                        </p:tav>
                                      </p:tavLst>
                                    </p:anim>
                                  </p:childTnLst>
                                </p:cTn>
                              </p:par>
                              <p:par>
                                <p:cTn id="119" presetID="47" presetClass="entr" presetSubtype="0" fill="hold" grpId="0" nodeType="with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fade">
                                      <p:cBhvr>
                                        <p:cTn id="121" dur="500"/>
                                        <p:tgtEl>
                                          <p:spTgt spid="14"/>
                                        </p:tgtEl>
                                      </p:cBhvr>
                                    </p:animEffect>
                                    <p:anim calcmode="lin" valueType="num">
                                      <p:cBhvr>
                                        <p:cTn id="122" dur="500" fill="hold"/>
                                        <p:tgtEl>
                                          <p:spTgt spid="14"/>
                                        </p:tgtEl>
                                        <p:attrNameLst>
                                          <p:attrName>ppt_x</p:attrName>
                                        </p:attrNameLst>
                                      </p:cBhvr>
                                      <p:tavLst>
                                        <p:tav tm="0">
                                          <p:val>
                                            <p:strVal val="#ppt_x"/>
                                          </p:val>
                                        </p:tav>
                                        <p:tav tm="100000">
                                          <p:val>
                                            <p:strVal val="#ppt_x"/>
                                          </p:val>
                                        </p:tav>
                                      </p:tavLst>
                                    </p:anim>
                                    <p:anim calcmode="lin" valueType="num">
                                      <p:cBhvr>
                                        <p:cTn id="123" dur="500" fill="hold"/>
                                        <p:tgtEl>
                                          <p:spTgt spid="14"/>
                                        </p:tgtEl>
                                        <p:attrNameLst>
                                          <p:attrName>ppt_y</p:attrName>
                                        </p:attrNameLst>
                                      </p:cBhvr>
                                      <p:tavLst>
                                        <p:tav tm="0">
                                          <p:val>
                                            <p:strVal val="#ppt_y-.1"/>
                                          </p:val>
                                        </p:tav>
                                        <p:tav tm="100000">
                                          <p:val>
                                            <p:strVal val="#ppt_y"/>
                                          </p:val>
                                        </p:tav>
                                      </p:tavLst>
                                    </p:anim>
                                  </p:childTnLst>
                                </p:cTn>
                              </p:par>
                              <p:par>
                                <p:cTn id="124" presetID="47" presetClass="entr" presetSubtype="0" fill="hold" grpId="0" nodeType="withEffect">
                                  <p:stCondLst>
                                    <p:cond delay="0"/>
                                  </p:stCondLst>
                                  <p:childTnLst>
                                    <p:set>
                                      <p:cBhvr>
                                        <p:cTn id="125" dur="1" fill="hold">
                                          <p:stCondLst>
                                            <p:cond delay="0"/>
                                          </p:stCondLst>
                                        </p:cTn>
                                        <p:tgtEl>
                                          <p:spTgt spid="17"/>
                                        </p:tgtEl>
                                        <p:attrNameLst>
                                          <p:attrName>style.visibility</p:attrName>
                                        </p:attrNameLst>
                                      </p:cBhvr>
                                      <p:to>
                                        <p:strVal val="visible"/>
                                      </p:to>
                                    </p:set>
                                    <p:animEffect transition="in" filter="fade">
                                      <p:cBhvr>
                                        <p:cTn id="126" dur="500"/>
                                        <p:tgtEl>
                                          <p:spTgt spid="17"/>
                                        </p:tgtEl>
                                      </p:cBhvr>
                                    </p:animEffect>
                                    <p:anim calcmode="lin" valueType="num">
                                      <p:cBhvr>
                                        <p:cTn id="127" dur="500" fill="hold"/>
                                        <p:tgtEl>
                                          <p:spTgt spid="17"/>
                                        </p:tgtEl>
                                        <p:attrNameLst>
                                          <p:attrName>ppt_x</p:attrName>
                                        </p:attrNameLst>
                                      </p:cBhvr>
                                      <p:tavLst>
                                        <p:tav tm="0">
                                          <p:val>
                                            <p:strVal val="#ppt_x"/>
                                          </p:val>
                                        </p:tav>
                                        <p:tav tm="100000">
                                          <p:val>
                                            <p:strVal val="#ppt_x"/>
                                          </p:val>
                                        </p:tav>
                                      </p:tavLst>
                                    </p:anim>
                                    <p:anim calcmode="lin" valueType="num">
                                      <p:cBhvr>
                                        <p:cTn id="128" dur="500" fill="hold"/>
                                        <p:tgtEl>
                                          <p:spTgt spid="17"/>
                                        </p:tgtEl>
                                        <p:attrNameLst>
                                          <p:attrName>ppt_y</p:attrName>
                                        </p:attrNameLst>
                                      </p:cBhvr>
                                      <p:tavLst>
                                        <p:tav tm="0">
                                          <p:val>
                                            <p:strVal val="#ppt_y-.1"/>
                                          </p:val>
                                        </p:tav>
                                        <p:tav tm="100000">
                                          <p:val>
                                            <p:strVal val="#ppt_y"/>
                                          </p:val>
                                        </p:tav>
                                      </p:tavLst>
                                    </p:anim>
                                  </p:childTnLst>
                                </p:cTn>
                              </p:par>
                              <p:par>
                                <p:cTn id="129" presetID="42" presetClass="entr" presetSubtype="0" fill="hold" grpId="0" nodeType="withEffect">
                                  <p:stCondLst>
                                    <p:cond delay="0"/>
                                  </p:stCondLst>
                                  <p:childTnLst>
                                    <p:set>
                                      <p:cBhvr>
                                        <p:cTn id="130" dur="1" fill="hold">
                                          <p:stCondLst>
                                            <p:cond delay="0"/>
                                          </p:stCondLst>
                                        </p:cTn>
                                        <p:tgtEl>
                                          <p:spTgt spid="16"/>
                                        </p:tgtEl>
                                        <p:attrNameLst>
                                          <p:attrName>style.visibility</p:attrName>
                                        </p:attrNameLst>
                                      </p:cBhvr>
                                      <p:to>
                                        <p:strVal val="visible"/>
                                      </p:to>
                                    </p:set>
                                    <p:animEffect transition="in" filter="fade">
                                      <p:cBhvr>
                                        <p:cTn id="131" dur="500"/>
                                        <p:tgtEl>
                                          <p:spTgt spid="16"/>
                                        </p:tgtEl>
                                      </p:cBhvr>
                                    </p:animEffect>
                                    <p:anim calcmode="lin" valueType="num">
                                      <p:cBhvr>
                                        <p:cTn id="132" dur="500" fill="hold"/>
                                        <p:tgtEl>
                                          <p:spTgt spid="16"/>
                                        </p:tgtEl>
                                        <p:attrNameLst>
                                          <p:attrName>ppt_x</p:attrName>
                                        </p:attrNameLst>
                                      </p:cBhvr>
                                      <p:tavLst>
                                        <p:tav tm="0">
                                          <p:val>
                                            <p:strVal val="#ppt_x"/>
                                          </p:val>
                                        </p:tav>
                                        <p:tav tm="100000">
                                          <p:val>
                                            <p:strVal val="#ppt_x"/>
                                          </p:val>
                                        </p:tav>
                                      </p:tavLst>
                                    </p:anim>
                                    <p:anim calcmode="lin" valueType="num">
                                      <p:cBhvr>
                                        <p:cTn id="133" dur="500" fill="hold"/>
                                        <p:tgtEl>
                                          <p:spTgt spid="16"/>
                                        </p:tgtEl>
                                        <p:attrNameLst>
                                          <p:attrName>ppt_y</p:attrName>
                                        </p:attrNameLst>
                                      </p:cBhvr>
                                      <p:tavLst>
                                        <p:tav tm="0">
                                          <p:val>
                                            <p:strVal val="#ppt_y+.1"/>
                                          </p:val>
                                        </p:tav>
                                        <p:tav tm="100000">
                                          <p:val>
                                            <p:strVal val="#ppt_y"/>
                                          </p:val>
                                        </p:tav>
                                      </p:tavLst>
                                    </p:anim>
                                  </p:childTnLst>
                                </p:cTn>
                              </p:par>
                              <p:par>
                                <p:cTn id="134" presetID="42" presetClass="entr" presetSubtype="0" fill="hold" grpId="0" nodeType="withEffect">
                                  <p:stCondLst>
                                    <p:cond delay="0"/>
                                  </p:stCondLst>
                                  <p:childTnLst>
                                    <p:set>
                                      <p:cBhvr>
                                        <p:cTn id="135" dur="1" fill="hold">
                                          <p:stCondLst>
                                            <p:cond delay="0"/>
                                          </p:stCondLst>
                                        </p:cTn>
                                        <p:tgtEl>
                                          <p:spTgt spid="19"/>
                                        </p:tgtEl>
                                        <p:attrNameLst>
                                          <p:attrName>style.visibility</p:attrName>
                                        </p:attrNameLst>
                                      </p:cBhvr>
                                      <p:to>
                                        <p:strVal val="visible"/>
                                      </p:to>
                                    </p:set>
                                    <p:animEffect transition="in" filter="fade">
                                      <p:cBhvr>
                                        <p:cTn id="136" dur="500"/>
                                        <p:tgtEl>
                                          <p:spTgt spid="19"/>
                                        </p:tgtEl>
                                      </p:cBhvr>
                                    </p:animEffect>
                                    <p:anim calcmode="lin" valueType="num">
                                      <p:cBhvr>
                                        <p:cTn id="137" dur="500" fill="hold"/>
                                        <p:tgtEl>
                                          <p:spTgt spid="19"/>
                                        </p:tgtEl>
                                        <p:attrNameLst>
                                          <p:attrName>ppt_x</p:attrName>
                                        </p:attrNameLst>
                                      </p:cBhvr>
                                      <p:tavLst>
                                        <p:tav tm="0">
                                          <p:val>
                                            <p:strVal val="#ppt_x"/>
                                          </p:val>
                                        </p:tav>
                                        <p:tav tm="100000">
                                          <p:val>
                                            <p:strVal val="#ppt_x"/>
                                          </p:val>
                                        </p:tav>
                                      </p:tavLst>
                                    </p:anim>
                                    <p:anim calcmode="lin" valueType="num">
                                      <p:cBhvr>
                                        <p:cTn id="138" dur="500" fill="hold"/>
                                        <p:tgtEl>
                                          <p:spTgt spid="19"/>
                                        </p:tgtEl>
                                        <p:attrNameLst>
                                          <p:attrName>ppt_y</p:attrName>
                                        </p:attrNameLst>
                                      </p:cBhvr>
                                      <p:tavLst>
                                        <p:tav tm="0">
                                          <p:val>
                                            <p:strVal val="#ppt_y+.1"/>
                                          </p:val>
                                        </p:tav>
                                        <p:tav tm="100000">
                                          <p:val>
                                            <p:strVal val="#ppt_y"/>
                                          </p:val>
                                        </p:tav>
                                      </p:tavLst>
                                    </p:anim>
                                  </p:childTnLst>
                                </p:cTn>
                              </p:par>
                              <p:par>
                                <p:cTn id="139" presetID="47" presetClass="entr" presetSubtype="0" fill="hold" grpId="0" nodeType="withEffect">
                                  <p:stCondLst>
                                    <p:cond delay="0"/>
                                  </p:stCondLst>
                                  <p:childTnLst>
                                    <p:set>
                                      <p:cBhvr>
                                        <p:cTn id="140" dur="1" fill="hold">
                                          <p:stCondLst>
                                            <p:cond delay="0"/>
                                          </p:stCondLst>
                                        </p:cTn>
                                        <p:tgtEl>
                                          <p:spTgt spid="20"/>
                                        </p:tgtEl>
                                        <p:attrNameLst>
                                          <p:attrName>style.visibility</p:attrName>
                                        </p:attrNameLst>
                                      </p:cBhvr>
                                      <p:to>
                                        <p:strVal val="visible"/>
                                      </p:to>
                                    </p:set>
                                    <p:animEffect transition="in" filter="fade">
                                      <p:cBhvr>
                                        <p:cTn id="141" dur="500"/>
                                        <p:tgtEl>
                                          <p:spTgt spid="20"/>
                                        </p:tgtEl>
                                      </p:cBhvr>
                                    </p:animEffect>
                                    <p:anim calcmode="lin" valueType="num">
                                      <p:cBhvr>
                                        <p:cTn id="142" dur="500" fill="hold"/>
                                        <p:tgtEl>
                                          <p:spTgt spid="20"/>
                                        </p:tgtEl>
                                        <p:attrNameLst>
                                          <p:attrName>ppt_x</p:attrName>
                                        </p:attrNameLst>
                                      </p:cBhvr>
                                      <p:tavLst>
                                        <p:tav tm="0">
                                          <p:val>
                                            <p:strVal val="#ppt_x"/>
                                          </p:val>
                                        </p:tav>
                                        <p:tav tm="100000">
                                          <p:val>
                                            <p:strVal val="#ppt_x"/>
                                          </p:val>
                                        </p:tav>
                                      </p:tavLst>
                                    </p:anim>
                                    <p:anim calcmode="lin" valueType="num">
                                      <p:cBhvr>
                                        <p:cTn id="143" dur="500" fill="hold"/>
                                        <p:tgtEl>
                                          <p:spTgt spid="20"/>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22"/>
                                        </p:tgtEl>
                                        <p:attrNameLst>
                                          <p:attrName>style.visibility</p:attrName>
                                        </p:attrNameLst>
                                      </p:cBhvr>
                                      <p:to>
                                        <p:strVal val="visible"/>
                                      </p:to>
                                    </p:set>
                                    <p:animEffect transition="in" filter="fade">
                                      <p:cBhvr>
                                        <p:cTn id="146" dur="500"/>
                                        <p:tgtEl>
                                          <p:spTgt spid="22"/>
                                        </p:tgtEl>
                                      </p:cBhvr>
                                    </p:animEffect>
                                    <p:anim calcmode="lin" valueType="num">
                                      <p:cBhvr>
                                        <p:cTn id="147" dur="500" fill="hold"/>
                                        <p:tgtEl>
                                          <p:spTgt spid="22"/>
                                        </p:tgtEl>
                                        <p:attrNameLst>
                                          <p:attrName>ppt_x</p:attrName>
                                        </p:attrNameLst>
                                      </p:cBhvr>
                                      <p:tavLst>
                                        <p:tav tm="0">
                                          <p:val>
                                            <p:strVal val="#ppt_x"/>
                                          </p:val>
                                        </p:tav>
                                        <p:tav tm="100000">
                                          <p:val>
                                            <p:strVal val="#ppt_x"/>
                                          </p:val>
                                        </p:tav>
                                      </p:tavLst>
                                    </p:anim>
                                    <p:anim calcmode="lin" valueType="num">
                                      <p:cBhvr>
                                        <p:cTn id="148" dur="500" fill="hold"/>
                                        <p:tgtEl>
                                          <p:spTgt spid="22"/>
                                        </p:tgtEl>
                                        <p:attrNameLst>
                                          <p:attrName>ppt_y</p:attrName>
                                        </p:attrNameLst>
                                      </p:cBhvr>
                                      <p:tavLst>
                                        <p:tav tm="0">
                                          <p:val>
                                            <p:strVal val="#ppt_y+.1"/>
                                          </p:val>
                                        </p:tav>
                                        <p:tav tm="100000">
                                          <p:val>
                                            <p:strVal val="#ppt_y"/>
                                          </p:val>
                                        </p:tav>
                                      </p:tavLst>
                                    </p:anim>
                                  </p:childTnLst>
                                </p:cTn>
                              </p:par>
                              <p:par>
                                <p:cTn id="149" presetID="47" presetClass="entr" presetSubtype="0" fill="hold" grpId="0" nodeType="withEffect">
                                  <p:stCondLst>
                                    <p:cond delay="0"/>
                                  </p:stCondLst>
                                  <p:childTnLst>
                                    <p:set>
                                      <p:cBhvr>
                                        <p:cTn id="150" dur="1" fill="hold">
                                          <p:stCondLst>
                                            <p:cond delay="0"/>
                                          </p:stCondLst>
                                        </p:cTn>
                                        <p:tgtEl>
                                          <p:spTgt spid="23"/>
                                        </p:tgtEl>
                                        <p:attrNameLst>
                                          <p:attrName>style.visibility</p:attrName>
                                        </p:attrNameLst>
                                      </p:cBhvr>
                                      <p:to>
                                        <p:strVal val="visible"/>
                                      </p:to>
                                    </p:set>
                                    <p:animEffect transition="in" filter="fade">
                                      <p:cBhvr>
                                        <p:cTn id="151" dur="500"/>
                                        <p:tgtEl>
                                          <p:spTgt spid="23"/>
                                        </p:tgtEl>
                                      </p:cBhvr>
                                    </p:animEffect>
                                    <p:anim calcmode="lin" valueType="num">
                                      <p:cBhvr>
                                        <p:cTn id="152" dur="500" fill="hold"/>
                                        <p:tgtEl>
                                          <p:spTgt spid="23"/>
                                        </p:tgtEl>
                                        <p:attrNameLst>
                                          <p:attrName>ppt_x</p:attrName>
                                        </p:attrNameLst>
                                      </p:cBhvr>
                                      <p:tavLst>
                                        <p:tav tm="0">
                                          <p:val>
                                            <p:strVal val="#ppt_x"/>
                                          </p:val>
                                        </p:tav>
                                        <p:tav tm="100000">
                                          <p:val>
                                            <p:strVal val="#ppt_x"/>
                                          </p:val>
                                        </p:tav>
                                      </p:tavLst>
                                    </p:anim>
                                    <p:anim calcmode="lin" valueType="num">
                                      <p:cBhvr>
                                        <p:cTn id="153" dur="500" fill="hold"/>
                                        <p:tgtEl>
                                          <p:spTgt spid="23"/>
                                        </p:tgtEl>
                                        <p:attrNameLst>
                                          <p:attrName>ppt_y</p:attrName>
                                        </p:attrNameLst>
                                      </p:cBhvr>
                                      <p:tavLst>
                                        <p:tav tm="0">
                                          <p:val>
                                            <p:strVal val="#ppt_y-.1"/>
                                          </p:val>
                                        </p:tav>
                                        <p:tav tm="100000">
                                          <p:val>
                                            <p:strVal val="#ppt_y"/>
                                          </p:val>
                                        </p:tav>
                                      </p:tavLst>
                                    </p:anim>
                                  </p:childTnLst>
                                </p:cTn>
                              </p:par>
                              <p:par>
                                <p:cTn id="154" presetID="42" presetClass="entr" presetSubtype="0" fill="hold" grpId="0" nodeType="withEffect">
                                  <p:stCondLst>
                                    <p:cond delay="0"/>
                                  </p:stCondLst>
                                  <p:childTnLst>
                                    <p:set>
                                      <p:cBhvr>
                                        <p:cTn id="155" dur="1" fill="hold">
                                          <p:stCondLst>
                                            <p:cond delay="0"/>
                                          </p:stCondLst>
                                        </p:cTn>
                                        <p:tgtEl>
                                          <p:spTgt spid="25"/>
                                        </p:tgtEl>
                                        <p:attrNameLst>
                                          <p:attrName>style.visibility</p:attrName>
                                        </p:attrNameLst>
                                      </p:cBhvr>
                                      <p:to>
                                        <p:strVal val="visible"/>
                                      </p:to>
                                    </p:set>
                                    <p:animEffect transition="in" filter="fade">
                                      <p:cBhvr>
                                        <p:cTn id="156" dur="500"/>
                                        <p:tgtEl>
                                          <p:spTgt spid="25"/>
                                        </p:tgtEl>
                                      </p:cBhvr>
                                    </p:animEffect>
                                    <p:anim calcmode="lin" valueType="num">
                                      <p:cBhvr>
                                        <p:cTn id="157" dur="500" fill="hold"/>
                                        <p:tgtEl>
                                          <p:spTgt spid="25"/>
                                        </p:tgtEl>
                                        <p:attrNameLst>
                                          <p:attrName>ppt_x</p:attrName>
                                        </p:attrNameLst>
                                      </p:cBhvr>
                                      <p:tavLst>
                                        <p:tav tm="0">
                                          <p:val>
                                            <p:strVal val="#ppt_x"/>
                                          </p:val>
                                        </p:tav>
                                        <p:tav tm="100000">
                                          <p:val>
                                            <p:strVal val="#ppt_x"/>
                                          </p:val>
                                        </p:tav>
                                      </p:tavLst>
                                    </p:anim>
                                    <p:anim calcmode="lin" valueType="num">
                                      <p:cBhvr>
                                        <p:cTn id="158" dur="500" fill="hold"/>
                                        <p:tgtEl>
                                          <p:spTgt spid="25"/>
                                        </p:tgtEl>
                                        <p:attrNameLst>
                                          <p:attrName>ppt_y</p:attrName>
                                        </p:attrNameLst>
                                      </p:cBhvr>
                                      <p:tavLst>
                                        <p:tav tm="0">
                                          <p:val>
                                            <p:strVal val="#ppt_y+.1"/>
                                          </p:val>
                                        </p:tav>
                                        <p:tav tm="100000">
                                          <p:val>
                                            <p:strVal val="#ppt_y"/>
                                          </p:val>
                                        </p:tav>
                                      </p:tavLst>
                                    </p:anim>
                                  </p:childTnLst>
                                </p:cTn>
                              </p:par>
                              <p:par>
                                <p:cTn id="159" presetID="47" presetClass="entr" presetSubtype="0" fill="hold" grpId="0" nodeType="withEffect">
                                  <p:stCondLst>
                                    <p:cond delay="0"/>
                                  </p:stCondLst>
                                  <p:childTnLst>
                                    <p:set>
                                      <p:cBhvr>
                                        <p:cTn id="160" dur="1" fill="hold">
                                          <p:stCondLst>
                                            <p:cond delay="0"/>
                                          </p:stCondLst>
                                        </p:cTn>
                                        <p:tgtEl>
                                          <p:spTgt spid="26"/>
                                        </p:tgtEl>
                                        <p:attrNameLst>
                                          <p:attrName>style.visibility</p:attrName>
                                        </p:attrNameLst>
                                      </p:cBhvr>
                                      <p:to>
                                        <p:strVal val="visible"/>
                                      </p:to>
                                    </p:set>
                                    <p:animEffect transition="in" filter="fade">
                                      <p:cBhvr>
                                        <p:cTn id="161" dur="500"/>
                                        <p:tgtEl>
                                          <p:spTgt spid="26"/>
                                        </p:tgtEl>
                                      </p:cBhvr>
                                    </p:animEffect>
                                    <p:anim calcmode="lin" valueType="num">
                                      <p:cBhvr>
                                        <p:cTn id="162" dur="500" fill="hold"/>
                                        <p:tgtEl>
                                          <p:spTgt spid="26"/>
                                        </p:tgtEl>
                                        <p:attrNameLst>
                                          <p:attrName>ppt_x</p:attrName>
                                        </p:attrNameLst>
                                      </p:cBhvr>
                                      <p:tavLst>
                                        <p:tav tm="0">
                                          <p:val>
                                            <p:strVal val="#ppt_x"/>
                                          </p:val>
                                        </p:tav>
                                        <p:tav tm="100000">
                                          <p:val>
                                            <p:strVal val="#ppt_x"/>
                                          </p:val>
                                        </p:tav>
                                      </p:tavLst>
                                    </p:anim>
                                    <p:anim calcmode="lin" valueType="num">
                                      <p:cBhvr>
                                        <p:cTn id="163" dur="500" fill="hold"/>
                                        <p:tgtEl>
                                          <p:spTgt spid="26"/>
                                        </p:tgtEl>
                                        <p:attrNameLst>
                                          <p:attrName>ppt_y</p:attrName>
                                        </p:attrNameLst>
                                      </p:cBhvr>
                                      <p:tavLst>
                                        <p:tav tm="0">
                                          <p:val>
                                            <p:strVal val="#ppt_y-.1"/>
                                          </p:val>
                                        </p:tav>
                                        <p:tav tm="100000">
                                          <p:val>
                                            <p:strVal val="#ppt_y"/>
                                          </p:val>
                                        </p:tav>
                                      </p:tavLst>
                                    </p:anim>
                                  </p:childTnLst>
                                </p:cTn>
                              </p:par>
                              <p:par>
                                <p:cTn id="164" presetID="42" presetClass="entr" presetSubtype="0" fill="hold" grpId="0" nodeType="withEffect">
                                  <p:stCondLst>
                                    <p:cond delay="0"/>
                                  </p:stCondLst>
                                  <p:childTnLst>
                                    <p:set>
                                      <p:cBhvr>
                                        <p:cTn id="165" dur="1" fill="hold">
                                          <p:stCondLst>
                                            <p:cond delay="0"/>
                                          </p:stCondLst>
                                        </p:cTn>
                                        <p:tgtEl>
                                          <p:spTgt spid="28"/>
                                        </p:tgtEl>
                                        <p:attrNameLst>
                                          <p:attrName>style.visibility</p:attrName>
                                        </p:attrNameLst>
                                      </p:cBhvr>
                                      <p:to>
                                        <p:strVal val="visible"/>
                                      </p:to>
                                    </p:set>
                                    <p:animEffect transition="in" filter="fade">
                                      <p:cBhvr>
                                        <p:cTn id="166" dur="500"/>
                                        <p:tgtEl>
                                          <p:spTgt spid="28"/>
                                        </p:tgtEl>
                                      </p:cBhvr>
                                    </p:animEffect>
                                    <p:anim calcmode="lin" valueType="num">
                                      <p:cBhvr>
                                        <p:cTn id="167" dur="500" fill="hold"/>
                                        <p:tgtEl>
                                          <p:spTgt spid="28"/>
                                        </p:tgtEl>
                                        <p:attrNameLst>
                                          <p:attrName>ppt_x</p:attrName>
                                        </p:attrNameLst>
                                      </p:cBhvr>
                                      <p:tavLst>
                                        <p:tav tm="0">
                                          <p:val>
                                            <p:strVal val="#ppt_x"/>
                                          </p:val>
                                        </p:tav>
                                        <p:tav tm="100000">
                                          <p:val>
                                            <p:strVal val="#ppt_x"/>
                                          </p:val>
                                        </p:tav>
                                      </p:tavLst>
                                    </p:anim>
                                    <p:anim calcmode="lin" valueType="num">
                                      <p:cBhvr>
                                        <p:cTn id="168" dur="500" fill="hold"/>
                                        <p:tgtEl>
                                          <p:spTgt spid="28"/>
                                        </p:tgtEl>
                                        <p:attrNameLst>
                                          <p:attrName>ppt_y</p:attrName>
                                        </p:attrNameLst>
                                      </p:cBhvr>
                                      <p:tavLst>
                                        <p:tav tm="0">
                                          <p:val>
                                            <p:strVal val="#ppt_y+.1"/>
                                          </p:val>
                                        </p:tav>
                                        <p:tav tm="100000">
                                          <p:val>
                                            <p:strVal val="#ppt_y"/>
                                          </p:val>
                                        </p:tav>
                                      </p:tavLst>
                                    </p:anim>
                                  </p:childTnLst>
                                </p:cTn>
                              </p:par>
                              <p:par>
                                <p:cTn id="169" presetID="47" presetClass="entr" presetSubtype="0" fill="hold" grpId="0" nodeType="withEffect">
                                  <p:stCondLst>
                                    <p:cond delay="0"/>
                                  </p:stCondLst>
                                  <p:childTnLst>
                                    <p:set>
                                      <p:cBhvr>
                                        <p:cTn id="170" dur="1" fill="hold">
                                          <p:stCondLst>
                                            <p:cond delay="0"/>
                                          </p:stCondLst>
                                        </p:cTn>
                                        <p:tgtEl>
                                          <p:spTgt spid="29"/>
                                        </p:tgtEl>
                                        <p:attrNameLst>
                                          <p:attrName>style.visibility</p:attrName>
                                        </p:attrNameLst>
                                      </p:cBhvr>
                                      <p:to>
                                        <p:strVal val="visible"/>
                                      </p:to>
                                    </p:set>
                                    <p:animEffect transition="in" filter="fade">
                                      <p:cBhvr>
                                        <p:cTn id="171" dur="500"/>
                                        <p:tgtEl>
                                          <p:spTgt spid="29"/>
                                        </p:tgtEl>
                                      </p:cBhvr>
                                    </p:animEffect>
                                    <p:anim calcmode="lin" valueType="num">
                                      <p:cBhvr>
                                        <p:cTn id="172" dur="500" fill="hold"/>
                                        <p:tgtEl>
                                          <p:spTgt spid="29"/>
                                        </p:tgtEl>
                                        <p:attrNameLst>
                                          <p:attrName>ppt_x</p:attrName>
                                        </p:attrNameLst>
                                      </p:cBhvr>
                                      <p:tavLst>
                                        <p:tav tm="0">
                                          <p:val>
                                            <p:strVal val="#ppt_x"/>
                                          </p:val>
                                        </p:tav>
                                        <p:tav tm="100000">
                                          <p:val>
                                            <p:strVal val="#ppt_x"/>
                                          </p:val>
                                        </p:tav>
                                      </p:tavLst>
                                    </p:anim>
                                    <p:anim calcmode="lin" valueType="num">
                                      <p:cBhvr>
                                        <p:cTn id="173" dur="500" fill="hold"/>
                                        <p:tgtEl>
                                          <p:spTgt spid="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3" grpId="0"/>
      <p:bldP spid="14" grpId="0"/>
      <p:bldP spid="16" grpId="0"/>
      <p:bldP spid="17" grpId="0"/>
      <p:bldP spid="19" grpId="0"/>
      <p:bldP spid="20" grpId="0"/>
      <p:bldP spid="22" grpId="0"/>
      <p:bldP spid="23" grpId="0"/>
      <p:bldP spid="25" grpId="0"/>
      <p:bldP spid="26" grpId="0"/>
      <p:bldP spid="28" grpId="0"/>
      <p:bldP spid="2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9" name="Rectangle: Rounded Corners 6">
            <a:extLst>
              <a:ext uri="{FF2B5EF4-FFF2-40B4-BE49-F238E27FC236}">
                <a16:creationId xmlns:a16="http://schemas.microsoft.com/office/drawing/2014/main" id="{01F48A2D-9A5B-4949-B3C0-928A4C433E9D}"/>
              </a:ext>
            </a:extLst>
          </p:cNvPr>
          <p:cNvSpPr/>
          <p:nvPr/>
        </p:nvSpPr>
        <p:spPr>
          <a:xfrm>
            <a:off x="1420058" y="3180867"/>
            <a:ext cx="4368794" cy="1783106"/>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nvGrpSpPr>
          <p:cNvPr id="2" name="组合 1">
            <a:extLst>
              <a:ext uri="{FF2B5EF4-FFF2-40B4-BE49-F238E27FC236}">
                <a16:creationId xmlns:a16="http://schemas.microsoft.com/office/drawing/2014/main" id="{9F36B1CA-AE4B-4BD7-93F6-B2F9B1513A90}"/>
              </a:ext>
            </a:extLst>
          </p:cNvPr>
          <p:cNvGrpSpPr/>
          <p:nvPr/>
        </p:nvGrpSpPr>
        <p:grpSpPr>
          <a:xfrm>
            <a:off x="5785842" y="2640521"/>
            <a:ext cx="1331694" cy="2730151"/>
            <a:chOff x="5785842" y="2640521"/>
            <a:chExt cx="1331694" cy="2730151"/>
          </a:xfrm>
        </p:grpSpPr>
        <p:grpSp>
          <p:nvGrpSpPr>
            <p:cNvPr id="8" name="Group 2">
              <a:extLst>
                <a:ext uri="{FF2B5EF4-FFF2-40B4-BE49-F238E27FC236}">
                  <a16:creationId xmlns:a16="http://schemas.microsoft.com/office/drawing/2014/main" id="{338657BB-0769-4951-AE1C-1AD97810CBD1}"/>
                </a:ext>
              </a:extLst>
            </p:cNvPr>
            <p:cNvGrpSpPr/>
            <p:nvPr/>
          </p:nvGrpSpPr>
          <p:grpSpPr>
            <a:xfrm>
              <a:off x="5785842" y="2640524"/>
              <a:ext cx="1331694" cy="2714621"/>
              <a:chOff x="5175077" y="2507654"/>
              <a:chExt cx="1331694" cy="2714625"/>
            </a:xfrm>
          </p:grpSpPr>
          <p:cxnSp>
            <p:nvCxnSpPr>
              <p:cNvPr id="26" name="Straight Connector 3">
                <a:extLst>
                  <a:ext uri="{FF2B5EF4-FFF2-40B4-BE49-F238E27FC236}">
                    <a16:creationId xmlns:a16="http://schemas.microsoft.com/office/drawing/2014/main" id="{E7FB1A70-7029-4129-BECD-B4A43E0BA9B7}"/>
                  </a:ext>
                </a:extLst>
              </p:cNvPr>
              <p:cNvCxnSpPr/>
              <p:nvPr/>
            </p:nvCxnSpPr>
            <p:spPr>
              <a:xfrm>
                <a:off x="5713775" y="2507654"/>
                <a:ext cx="792996" cy="0"/>
              </a:xfrm>
              <a:prstGeom prst="line">
                <a:avLst/>
              </a:prstGeom>
              <a:ln w="127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7" name="Straight Connector 4">
                <a:extLst>
                  <a:ext uri="{FF2B5EF4-FFF2-40B4-BE49-F238E27FC236}">
                    <a16:creationId xmlns:a16="http://schemas.microsoft.com/office/drawing/2014/main" id="{418666CE-EB5E-4612-B769-4F6DAF273D72}"/>
                  </a:ext>
                </a:extLst>
              </p:cNvPr>
              <p:cNvCxnSpPr/>
              <p:nvPr/>
            </p:nvCxnSpPr>
            <p:spPr>
              <a:xfrm>
                <a:off x="5713775" y="5222279"/>
                <a:ext cx="792996" cy="0"/>
              </a:xfrm>
              <a:prstGeom prst="line">
                <a:avLst/>
              </a:prstGeom>
              <a:ln w="127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8" name="Straight Connector 5">
                <a:extLst>
                  <a:ext uri="{FF2B5EF4-FFF2-40B4-BE49-F238E27FC236}">
                    <a16:creationId xmlns:a16="http://schemas.microsoft.com/office/drawing/2014/main" id="{F4557FB7-3EF1-4207-8A55-924259F95240}"/>
                  </a:ext>
                </a:extLst>
              </p:cNvPr>
              <p:cNvCxnSpPr/>
              <p:nvPr/>
            </p:nvCxnSpPr>
            <p:spPr>
              <a:xfrm>
                <a:off x="5175077" y="3887402"/>
                <a:ext cx="1331694" cy="0"/>
              </a:xfrm>
              <a:prstGeom prst="line">
                <a:avLst/>
              </a:prstGeom>
              <a:ln w="12700">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10" name="Straight Connector 7">
              <a:extLst>
                <a:ext uri="{FF2B5EF4-FFF2-40B4-BE49-F238E27FC236}">
                  <a16:creationId xmlns:a16="http://schemas.microsoft.com/office/drawing/2014/main" id="{0E42DF63-5BF0-4849-A662-AAEBCD879E0D}"/>
                </a:ext>
              </a:extLst>
            </p:cNvPr>
            <p:cNvCxnSpPr/>
            <p:nvPr/>
          </p:nvCxnSpPr>
          <p:spPr>
            <a:xfrm>
              <a:off x="6324535" y="2640521"/>
              <a:ext cx="0" cy="2730151"/>
            </a:xfrm>
            <a:prstGeom prst="line">
              <a:avLst/>
            </a:prstGeom>
            <a:ln w="12700">
              <a:solidFill>
                <a:schemeClr val="bg1"/>
              </a:solidFill>
              <a:prstDash val="dash"/>
            </a:ln>
          </p:spPr>
          <p:style>
            <a:lnRef idx="1">
              <a:schemeClr val="accent1"/>
            </a:lnRef>
            <a:fillRef idx="0">
              <a:schemeClr val="accent1"/>
            </a:fillRef>
            <a:effectRef idx="0">
              <a:schemeClr val="accent1"/>
            </a:effectRef>
            <a:fontRef idx="minor">
              <a:schemeClr val="tx1"/>
            </a:fontRef>
          </p:style>
        </p:cxnSp>
      </p:grpSp>
      <p:sp>
        <p:nvSpPr>
          <p:cNvPr id="11" name="Freeform: Shape 60">
            <a:extLst>
              <a:ext uri="{FF2B5EF4-FFF2-40B4-BE49-F238E27FC236}">
                <a16:creationId xmlns:a16="http://schemas.microsoft.com/office/drawing/2014/main" id="{5238B882-2F2D-421D-AB57-39349679A8F2}"/>
              </a:ext>
            </a:extLst>
          </p:cNvPr>
          <p:cNvSpPr>
            <a:spLocks/>
          </p:cNvSpPr>
          <p:nvPr/>
        </p:nvSpPr>
        <p:spPr bwMode="auto">
          <a:xfrm>
            <a:off x="7225142" y="2372015"/>
            <a:ext cx="516828" cy="516828"/>
          </a:xfrm>
          <a:custGeom>
            <a:avLst/>
            <a:gdLst>
              <a:gd name="T0" fmla="*/ 187 w 228"/>
              <a:gd name="T1" fmla="*/ 114 h 240"/>
              <a:gd name="T2" fmla="*/ 114 w 228"/>
              <a:gd name="T3" fmla="*/ 40 h 240"/>
              <a:gd name="T4" fmla="*/ 40 w 228"/>
              <a:gd name="T5" fmla="*/ 114 h 240"/>
              <a:gd name="T6" fmla="*/ 68 w 228"/>
              <a:gd name="T7" fmla="*/ 171 h 240"/>
              <a:gd name="T8" fmla="*/ 74 w 228"/>
              <a:gd name="T9" fmla="*/ 173 h 240"/>
              <a:gd name="T10" fmla="*/ 81 w 228"/>
              <a:gd name="T11" fmla="*/ 169 h 240"/>
              <a:gd name="T12" fmla="*/ 79 w 228"/>
              <a:gd name="T13" fmla="*/ 156 h 240"/>
              <a:gd name="T14" fmla="*/ 59 w 228"/>
              <a:gd name="T15" fmla="*/ 114 h 240"/>
              <a:gd name="T16" fmla="*/ 114 w 228"/>
              <a:gd name="T17" fmla="*/ 59 h 240"/>
              <a:gd name="T18" fmla="*/ 169 w 228"/>
              <a:gd name="T19" fmla="*/ 114 h 240"/>
              <a:gd name="T20" fmla="*/ 152 w 228"/>
              <a:gd name="T21" fmla="*/ 153 h 240"/>
              <a:gd name="T22" fmla="*/ 151 w 228"/>
              <a:gd name="T23" fmla="*/ 166 h 240"/>
              <a:gd name="T24" fmla="*/ 165 w 228"/>
              <a:gd name="T25" fmla="*/ 167 h 240"/>
              <a:gd name="T26" fmla="*/ 187 w 228"/>
              <a:gd name="T27" fmla="*/ 114 h 240"/>
              <a:gd name="T28" fmla="*/ 116 w 228"/>
              <a:gd name="T29" fmla="*/ 79 h 240"/>
              <a:gd name="T30" fmla="*/ 81 w 228"/>
              <a:gd name="T31" fmla="*/ 114 h 240"/>
              <a:gd name="T32" fmla="*/ 101 w 228"/>
              <a:gd name="T33" fmla="*/ 144 h 240"/>
              <a:gd name="T34" fmla="*/ 101 w 228"/>
              <a:gd name="T35" fmla="*/ 226 h 240"/>
              <a:gd name="T36" fmla="*/ 115 w 228"/>
              <a:gd name="T37" fmla="*/ 240 h 240"/>
              <a:gd name="T38" fmla="*/ 129 w 228"/>
              <a:gd name="T39" fmla="*/ 226 h 240"/>
              <a:gd name="T40" fmla="*/ 129 w 228"/>
              <a:gd name="T41" fmla="*/ 145 h 240"/>
              <a:gd name="T42" fmla="*/ 150 w 228"/>
              <a:gd name="T43" fmla="*/ 114 h 240"/>
              <a:gd name="T44" fmla="*/ 116 w 228"/>
              <a:gd name="T45" fmla="*/ 79 h 240"/>
              <a:gd name="T46" fmla="*/ 114 w 228"/>
              <a:gd name="T47" fmla="*/ 0 h 240"/>
              <a:gd name="T48" fmla="*/ 0 w 228"/>
              <a:gd name="T49" fmla="*/ 114 h 240"/>
              <a:gd name="T50" fmla="*/ 52 w 228"/>
              <a:gd name="T51" fmla="*/ 209 h 240"/>
              <a:gd name="T52" fmla="*/ 57 w 228"/>
              <a:gd name="T53" fmla="*/ 211 h 240"/>
              <a:gd name="T54" fmla="*/ 65 w 228"/>
              <a:gd name="T55" fmla="*/ 206 h 240"/>
              <a:gd name="T56" fmla="*/ 62 w 228"/>
              <a:gd name="T57" fmla="*/ 193 h 240"/>
              <a:gd name="T58" fmla="*/ 19 w 228"/>
              <a:gd name="T59" fmla="*/ 114 h 240"/>
              <a:gd name="T60" fmla="*/ 114 w 228"/>
              <a:gd name="T61" fmla="*/ 18 h 240"/>
              <a:gd name="T62" fmla="*/ 209 w 228"/>
              <a:gd name="T63" fmla="*/ 114 h 240"/>
              <a:gd name="T64" fmla="*/ 168 w 228"/>
              <a:gd name="T65" fmla="*/ 192 h 240"/>
              <a:gd name="T66" fmla="*/ 165 w 228"/>
              <a:gd name="T67" fmla="*/ 205 h 240"/>
              <a:gd name="T68" fmla="*/ 178 w 228"/>
              <a:gd name="T69" fmla="*/ 208 h 240"/>
              <a:gd name="T70" fmla="*/ 228 w 228"/>
              <a:gd name="T71" fmla="*/ 114 h 240"/>
              <a:gd name="T72" fmla="*/ 114 w 228"/>
              <a:gd name="T73" fmla="*/ 0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28" h="240">
                <a:moveTo>
                  <a:pt x="187" y="114"/>
                </a:moveTo>
                <a:cubicBezTo>
                  <a:pt x="187" y="73"/>
                  <a:pt x="154" y="40"/>
                  <a:pt x="114" y="40"/>
                </a:cubicBezTo>
                <a:cubicBezTo>
                  <a:pt x="73" y="40"/>
                  <a:pt x="40" y="73"/>
                  <a:pt x="40" y="114"/>
                </a:cubicBezTo>
                <a:cubicBezTo>
                  <a:pt x="40" y="136"/>
                  <a:pt x="50" y="157"/>
                  <a:pt x="68" y="171"/>
                </a:cubicBezTo>
                <a:cubicBezTo>
                  <a:pt x="69" y="172"/>
                  <a:pt x="71" y="173"/>
                  <a:pt x="74" y="173"/>
                </a:cubicBezTo>
                <a:cubicBezTo>
                  <a:pt x="76" y="173"/>
                  <a:pt x="79" y="171"/>
                  <a:pt x="81" y="169"/>
                </a:cubicBezTo>
                <a:cubicBezTo>
                  <a:pt x="84" y="165"/>
                  <a:pt x="83" y="159"/>
                  <a:pt x="79" y="156"/>
                </a:cubicBezTo>
                <a:cubicBezTo>
                  <a:pt x="67" y="146"/>
                  <a:pt x="59" y="130"/>
                  <a:pt x="59" y="114"/>
                </a:cubicBezTo>
                <a:cubicBezTo>
                  <a:pt x="59" y="83"/>
                  <a:pt x="84" y="59"/>
                  <a:pt x="114" y="59"/>
                </a:cubicBezTo>
                <a:cubicBezTo>
                  <a:pt x="144" y="59"/>
                  <a:pt x="169" y="83"/>
                  <a:pt x="169" y="114"/>
                </a:cubicBezTo>
                <a:cubicBezTo>
                  <a:pt x="169" y="129"/>
                  <a:pt x="163" y="143"/>
                  <a:pt x="152" y="153"/>
                </a:cubicBezTo>
                <a:cubicBezTo>
                  <a:pt x="148" y="157"/>
                  <a:pt x="148" y="163"/>
                  <a:pt x="151" y="166"/>
                </a:cubicBezTo>
                <a:cubicBezTo>
                  <a:pt x="155" y="170"/>
                  <a:pt x="161" y="170"/>
                  <a:pt x="165" y="167"/>
                </a:cubicBezTo>
                <a:cubicBezTo>
                  <a:pt x="179" y="153"/>
                  <a:pt x="187" y="134"/>
                  <a:pt x="187" y="114"/>
                </a:cubicBezTo>
                <a:close/>
                <a:moveTo>
                  <a:pt x="116" y="79"/>
                </a:moveTo>
                <a:cubicBezTo>
                  <a:pt x="97" y="79"/>
                  <a:pt x="81" y="95"/>
                  <a:pt x="81" y="114"/>
                </a:cubicBezTo>
                <a:cubicBezTo>
                  <a:pt x="81" y="127"/>
                  <a:pt x="89" y="139"/>
                  <a:pt x="101" y="144"/>
                </a:cubicBezTo>
                <a:cubicBezTo>
                  <a:pt x="101" y="226"/>
                  <a:pt x="101" y="226"/>
                  <a:pt x="101" y="226"/>
                </a:cubicBezTo>
                <a:cubicBezTo>
                  <a:pt x="101" y="233"/>
                  <a:pt x="107" y="240"/>
                  <a:pt x="115" y="240"/>
                </a:cubicBezTo>
                <a:cubicBezTo>
                  <a:pt x="123" y="240"/>
                  <a:pt x="129" y="233"/>
                  <a:pt x="129" y="226"/>
                </a:cubicBezTo>
                <a:cubicBezTo>
                  <a:pt x="129" y="145"/>
                  <a:pt x="129" y="145"/>
                  <a:pt x="129" y="145"/>
                </a:cubicBezTo>
                <a:cubicBezTo>
                  <a:pt x="141" y="140"/>
                  <a:pt x="150" y="128"/>
                  <a:pt x="150" y="114"/>
                </a:cubicBezTo>
                <a:cubicBezTo>
                  <a:pt x="150" y="95"/>
                  <a:pt x="134" y="79"/>
                  <a:pt x="116" y="79"/>
                </a:cubicBezTo>
                <a:close/>
                <a:moveTo>
                  <a:pt x="114" y="0"/>
                </a:moveTo>
                <a:cubicBezTo>
                  <a:pt x="51" y="0"/>
                  <a:pt x="0" y="51"/>
                  <a:pt x="0" y="114"/>
                </a:cubicBezTo>
                <a:cubicBezTo>
                  <a:pt x="0" y="152"/>
                  <a:pt x="19" y="188"/>
                  <a:pt x="52" y="209"/>
                </a:cubicBezTo>
                <a:cubicBezTo>
                  <a:pt x="54" y="210"/>
                  <a:pt x="55" y="211"/>
                  <a:pt x="57" y="211"/>
                </a:cubicBezTo>
                <a:cubicBezTo>
                  <a:pt x="60" y="211"/>
                  <a:pt x="63" y="209"/>
                  <a:pt x="65" y="206"/>
                </a:cubicBezTo>
                <a:cubicBezTo>
                  <a:pt x="68" y="202"/>
                  <a:pt x="67" y="196"/>
                  <a:pt x="62" y="193"/>
                </a:cubicBezTo>
                <a:cubicBezTo>
                  <a:pt x="35" y="176"/>
                  <a:pt x="19" y="146"/>
                  <a:pt x="19" y="114"/>
                </a:cubicBezTo>
                <a:cubicBezTo>
                  <a:pt x="19" y="61"/>
                  <a:pt x="61" y="18"/>
                  <a:pt x="114" y="18"/>
                </a:cubicBezTo>
                <a:cubicBezTo>
                  <a:pt x="166" y="18"/>
                  <a:pt x="209" y="61"/>
                  <a:pt x="209" y="114"/>
                </a:cubicBezTo>
                <a:cubicBezTo>
                  <a:pt x="209" y="145"/>
                  <a:pt x="194" y="174"/>
                  <a:pt x="168" y="192"/>
                </a:cubicBezTo>
                <a:cubicBezTo>
                  <a:pt x="163" y="195"/>
                  <a:pt x="162" y="201"/>
                  <a:pt x="165" y="205"/>
                </a:cubicBezTo>
                <a:cubicBezTo>
                  <a:pt x="168" y="209"/>
                  <a:pt x="174" y="211"/>
                  <a:pt x="178" y="208"/>
                </a:cubicBezTo>
                <a:cubicBezTo>
                  <a:pt x="209" y="186"/>
                  <a:pt x="228" y="151"/>
                  <a:pt x="228" y="114"/>
                </a:cubicBezTo>
                <a:cubicBezTo>
                  <a:pt x="228" y="51"/>
                  <a:pt x="177" y="0"/>
                  <a:pt x="114" y="0"/>
                </a:cubicBezTo>
                <a:close/>
              </a:path>
            </a:pathLst>
          </a:custGeom>
          <a:solidFill>
            <a:schemeClr val="accent1"/>
          </a:solidFill>
          <a:ln>
            <a:noFill/>
          </a:ln>
        </p:spPr>
        <p:txBody>
          <a:bodyPr anchor="ctr"/>
          <a:lstStyle/>
          <a:p>
            <a:pPr algn="ctr"/>
            <a:endParaRPr>
              <a:solidFill>
                <a:schemeClr val="bg1"/>
              </a:solidFill>
            </a:endParaRPr>
          </a:p>
        </p:txBody>
      </p:sp>
      <p:sp>
        <p:nvSpPr>
          <p:cNvPr id="12" name="Freeform: Shape 61">
            <a:extLst>
              <a:ext uri="{FF2B5EF4-FFF2-40B4-BE49-F238E27FC236}">
                <a16:creationId xmlns:a16="http://schemas.microsoft.com/office/drawing/2014/main" id="{6BB6F227-5A23-40C6-9C7C-341004B36A3B}"/>
              </a:ext>
            </a:extLst>
          </p:cNvPr>
          <p:cNvSpPr>
            <a:spLocks/>
          </p:cNvSpPr>
          <p:nvPr/>
        </p:nvSpPr>
        <p:spPr bwMode="auto">
          <a:xfrm>
            <a:off x="7225142" y="3744158"/>
            <a:ext cx="516828" cy="516828"/>
          </a:xfrm>
          <a:custGeom>
            <a:avLst/>
            <a:gdLst>
              <a:gd name="T0" fmla="*/ 74 w 236"/>
              <a:gd name="T1" fmla="*/ 160 h 236"/>
              <a:gd name="T2" fmla="*/ 93 w 236"/>
              <a:gd name="T3" fmla="*/ 160 h 236"/>
              <a:gd name="T4" fmla="*/ 93 w 236"/>
              <a:gd name="T5" fmla="*/ 103 h 236"/>
              <a:gd name="T6" fmla="*/ 74 w 236"/>
              <a:gd name="T7" fmla="*/ 103 h 236"/>
              <a:gd name="T8" fmla="*/ 74 w 236"/>
              <a:gd name="T9" fmla="*/ 160 h 236"/>
              <a:gd name="T10" fmla="*/ 140 w 236"/>
              <a:gd name="T11" fmla="*/ 102 h 236"/>
              <a:gd name="T12" fmla="*/ 122 w 236"/>
              <a:gd name="T13" fmla="*/ 111 h 236"/>
              <a:gd name="T14" fmla="*/ 122 w 236"/>
              <a:gd name="T15" fmla="*/ 103 h 236"/>
              <a:gd name="T16" fmla="*/ 103 w 236"/>
              <a:gd name="T17" fmla="*/ 103 h 236"/>
              <a:gd name="T18" fmla="*/ 103 w 236"/>
              <a:gd name="T19" fmla="*/ 160 h 236"/>
              <a:gd name="T20" fmla="*/ 122 w 236"/>
              <a:gd name="T21" fmla="*/ 160 h 236"/>
              <a:gd name="T22" fmla="*/ 122 w 236"/>
              <a:gd name="T23" fmla="*/ 128 h 236"/>
              <a:gd name="T24" fmla="*/ 123 w 236"/>
              <a:gd name="T25" fmla="*/ 124 h 236"/>
              <a:gd name="T26" fmla="*/ 133 w 236"/>
              <a:gd name="T27" fmla="*/ 117 h 236"/>
              <a:gd name="T28" fmla="*/ 142 w 236"/>
              <a:gd name="T29" fmla="*/ 130 h 236"/>
              <a:gd name="T30" fmla="*/ 142 w 236"/>
              <a:gd name="T31" fmla="*/ 160 h 236"/>
              <a:gd name="T32" fmla="*/ 161 w 236"/>
              <a:gd name="T33" fmla="*/ 160 h 236"/>
              <a:gd name="T34" fmla="*/ 161 w 236"/>
              <a:gd name="T35" fmla="*/ 160 h 236"/>
              <a:gd name="T36" fmla="*/ 161 w 236"/>
              <a:gd name="T37" fmla="*/ 127 h 236"/>
              <a:gd name="T38" fmla="*/ 140 w 236"/>
              <a:gd name="T39" fmla="*/ 102 h 236"/>
              <a:gd name="T40" fmla="*/ 122 w 236"/>
              <a:gd name="T41" fmla="*/ 111 h 236"/>
              <a:gd name="T42" fmla="*/ 122 w 236"/>
              <a:gd name="T43" fmla="*/ 111 h 236"/>
              <a:gd name="T44" fmla="*/ 122 w 236"/>
              <a:gd name="T45" fmla="*/ 111 h 236"/>
              <a:gd name="T46" fmla="*/ 83 w 236"/>
              <a:gd name="T47" fmla="*/ 75 h 236"/>
              <a:gd name="T48" fmla="*/ 73 w 236"/>
              <a:gd name="T49" fmla="*/ 85 h 236"/>
              <a:gd name="T50" fmla="*/ 83 w 236"/>
              <a:gd name="T51" fmla="*/ 95 h 236"/>
              <a:gd name="T52" fmla="*/ 83 w 236"/>
              <a:gd name="T53" fmla="*/ 95 h 236"/>
              <a:gd name="T54" fmla="*/ 94 w 236"/>
              <a:gd name="T55" fmla="*/ 85 h 236"/>
              <a:gd name="T56" fmla="*/ 83 w 236"/>
              <a:gd name="T57" fmla="*/ 75 h 236"/>
              <a:gd name="T58" fmla="*/ 118 w 236"/>
              <a:gd name="T59" fmla="*/ 0 h 236"/>
              <a:gd name="T60" fmla="*/ 0 w 236"/>
              <a:gd name="T61" fmla="*/ 118 h 236"/>
              <a:gd name="T62" fmla="*/ 118 w 236"/>
              <a:gd name="T63" fmla="*/ 236 h 236"/>
              <a:gd name="T64" fmla="*/ 236 w 236"/>
              <a:gd name="T65" fmla="*/ 118 h 236"/>
              <a:gd name="T66" fmla="*/ 118 w 236"/>
              <a:gd name="T67" fmla="*/ 0 h 236"/>
              <a:gd name="T68" fmla="*/ 181 w 236"/>
              <a:gd name="T69" fmla="*/ 172 h 236"/>
              <a:gd name="T70" fmla="*/ 171 w 236"/>
              <a:gd name="T71" fmla="*/ 181 h 236"/>
              <a:gd name="T72" fmla="*/ 64 w 236"/>
              <a:gd name="T73" fmla="*/ 181 h 236"/>
              <a:gd name="T74" fmla="*/ 55 w 236"/>
              <a:gd name="T75" fmla="*/ 172 h 236"/>
              <a:gd name="T76" fmla="*/ 55 w 236"/>
              <a:gd name="T77" fmla="*/ 63 h 236"/>
              <a:gd name="T78" fmla="*/ 64 w 236"/>
              <a:gd name="T79" fmla="*/ 54 h 236"/>
              <a:gd name="T80" fmla="*/ 171 w 236"/>
              <a:gd name="T81" fmla="*/ 54 h 236"/>
              <a:gd name="T82" fmla="*/ 181 w 236"/>
              <a:gd name="T83" fmla="*/ 63 h 236"/>
              <a:gd name="T84" fmla="*/ 181 w 236"/>
              <a:gd name="T85" fmla="*/ 17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36" h="236">
                <a:moveTo>
                  <a:pt x="74" y="160"/>
                </a:moveTo>
                <a:cubicBezTo>
                  <a:pt x="93" y="160"/>
                  <a:pt x="93" y="160"/>
                  <a:pt x="93" y="160"/>
                </a:cubicBezTo>
                <a:cubicBezTo>
                  <a:pt x="93" y="103"/>
                  <a:pt x="93" y="103"/>
                  <a:pt x="93" y="103"/>
                </a:cubicBezTo>
                <a:cubicBezTo>
                  <a:pt x="74" y="103"/>
                  <a:pt x="74" y="103"/>
                  <a:pt x="74" y="103"/>
                </a:cubicBezTo>
                <a:lnTo>
                  <a:pt x="74" y="160"/>
                </a:lnTo>
                <a:close/>
                <a:moveTo>
                  <a:pt x="140" y="102"/>
                </a:moveTo>
                <a:cubicBezTo>
                  <a:pt x="129" y="102"/>
                  <a:pt x="125" y="107"/>
                  <a:pt x="122" y="111"/>
                </a:cubicBezTo>
                <a:cubicBezTo>
                  <a:pt x="122" y="103"/>
                  <a:pt x="122" y="103"/>
                  <a:pt x="122" y="103"/>
                </a:cubicBezTo>
                <a:cubicBezTo>
                  <a:pt x="103" y="103"/>
                  <a:pt x="103" y="103"/>
                  <a:pt x="103" y="103"/>
                </a:cubicBezTo>
                <a:cubicBezTo>
                  <a:pt x="104" y="108"/>
                  <a:pt x="103" y="160"/>
                  <a:pt x="103" y="160"/>
                </a:cubicBezTo>
                <a:cubicBezTo>
                  <a:pt x="122" y="160"/>
                  <a:pt x="122" y="160"/>
                  <a:pt x="122" y="160"/>
                </a:cubicBezTo>
                <a:cubicBezTo>
                  <a:pt x="122" y="128"/>
                  <a:pt x="122" y="128"/>
                  <a:pt x="122" y="128"/>
                </a:cubicBezTo>
                <a:cubicBezTo>
                  <a:pt x="122" y="127"/>
                  <a:pt x="123" y="125"/>
                  <a:pt x="123" y="124"/>
                </a:cubicBezTo>
                <a:cubicBezTo>
                  <a:pt x="124" y="120"/>
                  <a:pt x="128" y="117"/>
                  <a:pt x="133" y="117"/>
                </a:cubicBezTo>
                <a:cubicBezTo>
                  <a:pt x="140" y="117"/>
                  <a:pt x="142" y="122"/>
                  <a:pt x="142" y="130"/>
                </a:cubicBezTo>
                <a:cubicBezTo>
                  <a:pt x="142" y="160"/>
                  <a:pt x="142" y="160"/>
                  <a:pt x="142" y="160"/>
                </a:cubicBezTo>
                <a:cubicBezTo>
                  <a:pt x="161" y="160"/>
                  <a:pt x="161" y="160"/>
                  <a:pt x="161" y="160"/>
                </a:cubicBezTo>
                <a:cubicBezTo>
                  <a:pt x="161" y="160"/>
                  <a:pt x="161" y="160"/>
                  <a:pt x="161" y="160"/>
                </a:cubicBezTo>
                <a:cubicBezTo>
                  <a:pt x="161" y="127"/>
                  <a:pt x="161" y="127"/>
                  <a:pt x="161" y="127"/>
                </a:cubicBezTo>
                <a:cubicBezTo>
                  <a:pt x="161" y="110"/>
                  <a:pt x="152" y="102"/>
                  <a:pt x="140" y="102"/>
                </a:cubicBezTo>
                <a:close/>
                <a:moveTo>
                  <a:pt x="122" y="111"/>
                </a:moveTo>
                <a:cubicBezTo>
                  <a:pt x="122" y="111"/>
                  <a:pt x="122" y="111"/>
                  <a:pt x="122" y="111"/>
                </a:cubicBezTo>
                <a:cubicBezTo>
                  <a:pt x="122" y="111"/>
                  <a:pt x="122" y="111"/>
                  <a:pt x="122" y="111"/>
                </a:cubicBezTo>
                <a:close/>
                <a:moveTo>
                  <a:pt x="83" y="75"/>
                </a:moveTo>
                <a:cubicBezTo>
                  <a:pt x="77" y="75"/>
                  <a:pt x="73" y="80"/>
                  <a:pt x="73" y="85"/>
                </a:cubicBezTo>
                <a:cubicBezTo>
                  <a:pt x="73" y="91"/>
                  <a:pt x="77" y="95"/>
                  <a:pt x="83" y="95"/>
                </a:cubicBezTo>
                <a:cubicBezTo>
                  <a:pt x="83" y="95"/>
                  <a:pt x="83" y="95"/>
                  <a:pt x="83" y="95"/>
                </a:cubicBezTo>
                <a:cubicBezTo>
                  <a:pt x="90" y="95"/>
                  <a:pt x="94" y="91"/>
                  <a:pt x="94" y="85"/>
                </a:cubicBezTo>
                <a:cubicBezTo>
                  <a:pt x="94" y="80"/>
                  <a:pt x="90" y="75"/>
                  <a:pt x="83" y="75"/>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81" y="172"/>
                </a:moveTo>
                <a:cubicBezTo>
                  <a:pt x="181" y="177"/>
                  <a:pt x="176" y="181"/>
                  <a:pt x="171" y="181"/>
                </a:cubicBezTo>
                <a:cubicBezTo>
                  <a:pt x="64" y="181"/>
                  <a:pt x="64" y="181"/>
                  <a:pt x="64" y="181"/>
                </a:cubicBezTo>
                <a:cubicBezTo>
                  <a:pt x="59" y="181"/>
                  <a:pt x="55" y="177"/>
                  <a:pt x="55" y="172"/>
                </a:cubicBezTo>
                <a:cubicBezTo>
                  <a:pt x="55" y="63"/>
                  <a:pt x="55" y="63"/>
                  <a:pt x="55" y="63"/>
                </a:cubicBezTo>
                <a:cubicBezTo>
                  <a:pt x="55" y="58"/>
                  <a:pt x="59" y="54"/>
                  <a:pt x="64" y="54"/>
                </a:cubicBezTo>
                <a:cubicBezTo>
                  <a:pt x="171" y="54"/>
                  <a:pt x="171" y="54"/>
                  <a:pt x="171" y="54"/>
                </a:cubicBezTo>
                <a:cubicBezTo>
                  <a:pt x="176" y="54"/>
                  <a:pt x="181" y="58"/>
                  <a:pt x="181" y="63"/>
                </a:cubicBezTo>
                <a:cubicBezTo>
                  <a:pt x="181" y="172"/>
                  <a:pt x="181" y="172"/>
                  <a:pt x="181" y="172"/>
                </a:cubicBezTo>
                <a:close/>
              </a:path>
            </a:pathLst>
          </a:custGeom>
          <a:solidFill>
            <a:schemeClr val="bg1">
              <a:lumMod val="85000"/>
            </a:schemeClr>
          </a:solidFill>
          <a:ln>
            <a:noFill/>
          </a:ln>
        </p:spPr>
        <p:txBody>
          <a:bodyPr anchor="ctr"/>
          <a:lstStyle/>
          <a:p>
            <a:pPr algn="ctr"/>
            <a:endParaRPr>
              <a:solidFill>
                <a:schemeClr val="bg1"/>
              </a:solidFill>
            </a:endParaRPr>
          </a:p>
        </p:txBody>
      </p:sp>
      <p:sp>
        <p:nvSpPr>
          <p:cNvPr id="13" name="Freeform: Shape 62">
            <a:extLst>
              <a:ext uri="{FF2B5EF4-FFF2-40B4-BE49-F238E27FC236}">
                <a16:creationId xmlns:a16="http://schemas.microsoft.com/office/drawing/2014/main" id="{831262E2-09A3-4024-AC64-E546E25A79AC}"/>
              </a:ext>
            </a:extLst>
          </p:cNvPr>
          <p:cNvSpPr>
            <a:spLocks/>
          </p:cNvSpPr>
          <p:nvPr/>
        </p:nvSpPr>
        <p:spPr bwMode="auto">
          <a:xfrm>
            <a:off x="7225142" y="5076304"/>
            <a:ext cx="516828" cy="516828"/>
          </a:xfrm>
          <a:custGeom>
            <a:avLst/>
            <a:gdLst>
              <a:gd name="T0" fmla="*/ 182 w 236"/>
              <a:gd name="T1" fmla="*/ 109 h 236"/>
              <a:gd name="T2" fmla="*/ 157 w 236"/>
              <a:gd name="T3" fmla="*/ 103 h 236"/>
              <a:gd name="T4" fmla="*/ 134 w 236"/>
              <a:gd name="T5" fmla="*/ 102 h 236"/>
              <a:gd name="T6" fmla="*/ 120 w 236"/>
              <a:gd name="T7" fmla="*/ 114 h 236"/>
              <a:gd name="T8" fmla="*/ 118 w 236"/>
              <a:gd name="T9" fmla="*/ 129 h 236"/>
              <a:gd name="T10" fmla="*/ 122 w 236"/>
              <a:gd name="T11" fmla="*/ 141 h 236"/>
              <a:gd name="T12" fmla="*/ 135 w 236"/>
              <a:gd name="T13" fmla="*/ 156 h 236"/>
              <a:gd name="T14" fmla="*/ 139 w 236"/>
              <a:gd name="T15" fmla="*/ 185 h 236"/>
              <a:gd name="T16" fmla="*/ 152 w 236"/>
              <a:gd name="T17" fmla="*/ 198 h 236"/>
              <a:gd name="T18" fmla="*/ 169 w 236"/>
              <a:gd name="T19" fmla="*/ 180 h 236"/>
              <a:gd name="T20" fmla="*/ 187 w 236"/>
              <a:gd name="T21" fmla="*/ 150 h 236"/>
              <a:gd name="T22" fmla="*/ 200 w 236"/>
              <a:gd name="T23" fmla="*/ 122 h 236"/>
              <a:gd name="T24" fmla="*/ 182 w 236"/>
              <a:gd name="T25" fmla="*/ 109 h 236"/>
              <a:gd name="T26" fmla="*/ 118 w 236"/>
              <a:gd name="T27" fmla="*/ 0 h 236"/>
              <a:gd name="T28" fmla="*/ 0 w 236"/>
              <a:gd name="T29" fmla="*/ 118 h 236"/>
              <a:gd name="T30" fmla="*/ 118 w 236"/>
              <a:gd name="T31" fmla="*/ 236 h 236"/>
              <a:gd name="T32" fmla="*/ 236 w 236"/>
              <a:gd name="T33" fmla="*/ 118 h 236"/>
              <a:gd name="T34" fmla="*/ 118 w 236"/>
              <a:gd name="T35" fmla="*/ 0 h 236"/>
              <a:gd name="T36" fmla="*/ 126 w 236"/>
              <a:gd name="T37" fmla="*/ 212 h 236"/>
              <a:gd name="T38" fmla="*/ 128 w 236"/>
              <a:gd name="T39" fmla="*/ 208 h 236"/>
              <a:gd name="T40" fmla="*/ 125 w 236"/>
              <a:gd name="T41" fmla="*/ 186 h 236"/>
              <a:gd name="T42" fmla="*/ 105 w 236"/>
              <a:gd name="T43" fmla="*/ 186 h 236"/>
              <a:gd name="T44" fmla="*/ 98 w 236"/>
              <a:gd name="T45" fmla="*/ 207 h 236"/>
              <a:gd name="T46" fmla="*/ 102 w 236"/>
              <a:gd name="T47" fmla="*/ 211 h 236"/>
              <a:gd name="T48" fmla="*/ 34 w 236"/>
              <a:gd name="T49" fmla="*/ 161 h 236"/>
              <a:gd name="T50" fmla="*/ 44 w 236"/>
              <a:gd name="T51" fmla="*/ 157 h 236"/>
              <a:gd name="T52" fmla="*/ 44 w 236"/>
              <a:gd name="T53" fmla="*/ 157 h 236"/>
              <a:gd name="T54" fmla="*/ 81 w 236"/>
              <a:gd name="T55" fmla="*/ 142 h 236"/>
              <a:gd name="T56" fmla="*/ 81 w 236"/>
              <a:gd name="T57" fmla="*/ 118 h 236"/>
              <a:gd name="T58" fmla="*/ 55 w 236"/>
              <a:gd name="T59" fmla="*/ 94 h 236"/>
              <a:gd name="T60" fmla="*/ 28 w 236"/>
              <a:gd name="T61" fmla="*/ 90 h 236"/>
              <a:gd name="T62" fmla="*/ 84 w 236"/>
              <a:gd name="T63" fmla="*/ 30 h 236"/>
              <a:gd name="T64" fmla="*/ 84 w 236"/>
              <a:gd name="T65" fmla="*/ 31 h 236"/>
              <a:gd name="T66" fmla="*/ 102 w 236"/>
              <a:gd name="T67" fmla="*/ 56 h 236"/>
              <a:gd name="T68" fmla="*/ 120 w 236"/>
              <a:gd name="T69" fmla="*/ 79 h 236"/>
              <a:gd name="T70" fmla="*/ 131 w 236"/>
              <a:gd name="T71" fmla="*/ 97 h 236"/>
              <a:gd name="T72" fmla="*/ 146 w 236"/>
              <a:gd name="T73" fmla="*/ 88 h 236"/>
              <a:gd name="T74" fmla="*/ 177 w 236"/>
              <a:gd name="T75" fmla="*/ 66 h 236"/>
              <a:gd name="T76" fmla="*/ 190 w 236"/>
              <a:gd name="T77" fmla="*/ 57 h 236"/>
              <a:gd name="T78" fmla="*/ 212 w 236"/>
              <a:gd name="T79" fmla="*/ 118 h 236"/>
              <a:gd name="T80" fmla="*/ 126 w 236"/>
              <a:gd name="T81" fmla="*/ 212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36" h="236">
                <a:moveTo>
                  <a:pt x="182" y="109"/>
                </a:moveTo>
                <a:cubicBezTo>
                  <a:pt x="172" y="107"/>
                  <a:pt x="161" y="105"/>
                  <a:pt x="157" y="103"/>
                </a:cubicBezTo>
                <a:cubicBezTo>
                  <a:pt x="153" y="102"/>
                  <a:pt x="143" y="101"/>
                  <a:pt x="134" y="102"/>
                </a:cubicBezTo>
                <a:cubicBezTo>
                  <a:pt x="125" y="103"/>
                  <a:pt x="119" y="109"/>
                  <a:pt x="120" y="114"/>
                </a:cubicBezTo>
                <a:cubicBezTo>
                  <a:pt x="121" y="119"/>
                  <a:pt x="120" y="126"/>
                  <a:pt x="118" y="129"/>
                </a:cubicBezTo>
                <a:cubicBezTo>
                  <a:pt x="117" y="132"/>
                  <a:pt x="118" y="138"/>
                  <a:pt x="122" y="141"/>
                </a:cubicBezTo>
                <a:cubicBezTo>
                  <a:pt x="127" y="144"/>
                  <a:pt x="132" y="151"/>
                  <a:pt x="135" y="156"/>
                </a:cubicBezTo>
                <a:cubicBezTo>
                  <a:pt x="138" y="162"/>
                  <a:pt x="140" y="175"/>
                  <a:pt x="139" y="185"/>
                </a:cubicBezTo>
                <a:cubicBezTo>
                  <a:pt x="139" y="195"/>
                  <a:pt x="145" y="201"/>
                  <a:pt x="152" y="198"/>
                </a:cubicBezTo>
                <a:cubicBezTo>
                  <a:pt x="160" y="195"/>
                  <a:pt x="167" y="187"/>
                  <a:pt x="169" y="180"/>
                </a:cubicBezTo>
                <a:cubicBezTo>
                  <a:pt x="171" y="174"/>
                  <a:pt x="179" y="160"/>
                  <a:pt x="187" y="150"/>
                </a:cubicBezTo>
                <a:cubicBezTo>
                  <a:pt x="195" y="140"/>
                  <a:pt x="201" y="127"/>
                  <a:pt x="200" y="122"/>
                </a:cubicBezTo>
                <a:cubicBezTo>
                  <a:pt x="200" y="116"/>
                  <a:pt x="191" y="111"/>
                  <a:pt x="182" y="109"/>
                </a:cubicBezTo>
                <a:close/>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6" y="212"/>
                </a:moveTo>
                <a:cubicBezTo>
                  <a:pt x="127" y="211"/>
                  <a:pt x="128" y="209"/>
                  <a:pt x="128" y="208"/>
                </a:cubicBezTo>
                <a:cubicBezTo>
                  <a:pt x="130" y="201"/>
                  <a:pt x="128" y="191"/>
                  <a:pt x="125" y="186"/>
                </a:cubicBezTo>
                <a:cubicBezTo>
                  <a:pt x="121" y="181"/>
                  <a:pt x="112" y="181"/>
                  <a:pt x="105" y="186"/>
                </a:cubicBezTo>
                <a:cubicBezTo>
                  <a:pt x="97" y="191"/>
                  <a:pt x="94" y="200"/>
                  <a:pt x="98" y="207"/>
                </a:cubicBezTo>
                <a:cubicBezTo>
                  <a:pt x="99" y="208"/>
                  <a:pt x="100" y="210"/>
                  <a:pt x="102" y="211"/>
                </a:cubicBezTo>
                <a:cubicBezTo>
                  <a:pt x="72" y="206"/>
                  <a:pt x="47" y="187"/>
                  <a:pt x="34" y="161"/>
                </a:cubicBezTo>
                <a:cubicBezTo>
                  <a:pt x="37" y="161"/>
                  <a:pt x="40" y="159"/>
                  <a:pt x="44" y="157"/>
                </a:cubicBezTo>
                <a:cubicBezTo>
                  <a:pt x="44" y="157"/>
                  <a:pt x="44" y="157"/>
                  <a:pt x="44" y="157"/>
                </a:cubicBezTo>
                <a:cubicBezTo>
                  <a:pt x="57" y="148"/>
                  <a:pt x="74" y="141"/>
                  <a:pt x="81" y="142"/>
                </a:cubicBezTo>
                <a:cubicBezTo>
                  <a:pt x="89" y="142"/>
                  <a:pt x="89" y="131"/>
                  <a:pt x="81" y="118"/>
                </a:cubicBezTo>
                <a:cubicBezTo>
                  <a:pt x="74" y="105"/>
                  <a:pt x="62" y="94"/>
                  <a:pt x="55" y="94"/>
                </a:cubicBezTo>
                <a:cubicBezTo>
                  <a:pt x="48" y="94"/>
                  <a:pt x="36" y="92"/>
                  <a:pt x="28" y="90"/>
                </a:cubicBezTo>
                <a:cubicBezTo>
                  <a:pt x="37" y="62"/>
                  <a:pt x="58" y="41"/>
                  <a:pt x="84" y="30"/>
                </a:cubicBezTo>
                <a:cubicBezTo>
                  <a:pt x="84" y="31"/>
                  <a:pt x="84" y="31"/>
                  <a:pt x="84" y="31"/>
                </a:cubicBezTo>
                <a:cubicBezTo>
                  <a:pt x="86" y="39"/>
                  <a:pt x="95" y="50"/>
                  <a:pt x="102" y="56"/>
                </a:cubicBezTo>
                <a:cubicBezTo>
                  <a:pt x="110" y="62"/>
                  <a:pt x="118" y="72"/>
                  <a:pt x="120" y="79"/>
                </a:cubicBezTo>
                <a:cubicBezTo>
                  <a:pt x="122" y="85"/>
                  <a:pt x="127" y="93"/>
                  <a:pt x="131" y="97"/>
                </a:cubicBezTo>
                <a:cubicBezTo>
                  <a:pt x="136" y="100"/>
                  <a:pt x="142" y="96"/>
                  <a:pt x="146" y="88"/>
                </a:cubicBezTo>
                <a:cubicBezTo>
                  <a:pt x="150" y="80"/>
                  <a:pt x="164" y="70"/>
                  <a:pt x="177" y="66"/>
                </a:cubicBezTo>
                <a:cubicBezTo>
                  <a:pt x="183" y="64"/>
                  <a:pt x="187" y="61"/>
                  <a:pt x="190" y="57"/>
                </a:cubicBezTo>
                <a:cubicBezTo>
                  <a:pt x="204" y="74"/>
                  <a:pt x="212" y="95"/>
                  <a:pt x="212" y="118"/>
                </a:cubicBezTo>
                <a:cubicBezTo>
                  <a:pt x="212" y="168"/>
                  <a:pt x="174" y="208"/>
                  <a:pt x="126" y="212"/>
                </a:cubicBezTo>
                <a:close/>
              </a:path>
            </a:pathLst>
          </a:custGeom>
          <a:solidFill>
            <a:srgbClr val="44546A"/>
          </a:solidFill>
          <a:ln>
            <a:noFill/>
          </a:ln>
        </p:spPr>
        <p:txBody>
          <a:bodyPr anchor="ctr"/>
          <a:lstStyle/>
          <a:p>
            <a:pPr algn="ctr"/>
            <a:endParaRPr>
              <a:solidFill>
                <a:schemeClr val="bg1"/>
              </a:solidFill>
            </a:endParaRPr>
          </a:p>
        </p:txBody>
      </p:sp>
      <p:grpSp>
        <p:nvGrpSpPr>
          <p:cNvPr id="14" name="Group 8">
            <a:extLst>
              <a:ext uri="{FF2B5EF4-FFF2-40B4-BE49-F238E27FC236}">
                <a16:creationId xmlns:a16="http://schemas.microsoft.com/office/drawing/2014/main" id="{D5FDBBF6-81C7-4423-BA03-EE472D4EE0BD}"/>
              </a:ext>
            </a:extLst>
          </p:cNvPr>
          <p:cNvGrpSpPr/>
          <p:nvPr/>
        </p:nvGrpSpPr>
        <p:grpSpPr>
          <a:xfrm>
            <a:off x="7838827" y="2331286"/>
            <a:ext cx="3015826" cy="730969"/>
            <a:chOff x="8457032" y="1844824"/>
            <a:chExt cx="2147157" cy="730967"/>
          </a:xfrm>
        </p:grpSpPr>
        <p:sp>
          <p:nvSpPr>
            <p:cNvPr id="24" name="TextBox 63">
              <a:extLst>
                <a:ext uri="{FF2B5EF4-FFF2-40B4-BE49-F238E27FC236}">
                  <a16:creationId xmlns:a16="http://schemas.microsoft.com/office/drawing/2014/main" id="{5284170F-C4AD-410C-A22B-5F8F3D2C885D}"/>
                </a:ext>
              </a:extLst>
            </p:cNvPr>
            <p:cNvSpPr txBox="1">
              <a:spLocks/>
            </p:cNvSpPr>
            <p:nvPr/>
          </p:nvSpPr>
          <p:spPr bwMode="auto">
            <a:xfrm>
              <a:off x="8457032" y="1844824"/>
              <a:ext cx="876501" cy="246220"/>
            </a:xfrm>
            <a:prstGeom prst="rect">
              <a:avLst/>
            </a:prstGeom>
            <a:noFill/>
          </p:spPr>
          <p:txBody>
            <a:bodyPr wrap="none" lIns="0" tIns="0" rIns="0" bIns="0">
              <a:normAutofit/>
            </a:bodyPr>
            <a:lstStyle/>
            <a:p>
              <a:pPr algn="l" latinLnBrk="0"/>
              <a:r>
                <a:rPr lang="zh-CN" altLang="en-US" sz="1600">
                  <a:solidFill>
                    <a:schemeClr val="bg1"/>
                  </a:solidFill>
                  <a:effectLst/>
                </a:rPr>
                <a:t>标题文本预设</a:t>
              </a:r>
            </a:p>
          </p:txBody>
        </p:sp>
        <p:sp>
          <p:nvSpPr>
            <p:cNvPr id="25" name="Rectangle 64">
              <a:extLst>
                <a:ext uri="{FF2B5EF4-FFF2-40B4-BE49-F238E27FC236}">
                  <a16:creationId xmlns:a16="http://schemas.microsoft.com/office/drawing/2014/main" id="{B252BA81-62DA-4062-9A64-D9D79AE47070}"/>
                </a:ext>
              </a:extLst>
            </p:cNvPr>
            <p:cNvSpPr/>
            <p:nvPr/>
          </p:nvSpPr>
          <p:spPr>
            <a:xfrm>
              <a:off x="8457032" y="2091044"/>
              <a:ext cx="2147157" cy="484747"/>
            </a:xfrm>
            <a:prstGeom prst="rect">
              <a:avLst/>
            </a:prstGeom>
          </p:spPr>
          <p:txBody>
            <a:bodyPr wrap="square" lIns="0" tIns="0" rIns="0" bIns="0">
              <a:normAutofit/>
            </a:bodyPr>
            <a:lstStyle/>
            <a:p>
              <a:pPr>
                <a:lnSpc>
                  <a:spcPct val="120000"/>
                </a:lnSpc>
                <a:defRPr/>
              </a:pPr>
              <a:r>
                <a:rPr lang="zh-CN" altLang="en-US" sz="1050">
                  <a:solidFill>
                    <a:schemeClr val="bg1"/>
                  </a:solidFill>
                </a:rPr>
                <a:t>此部分内容作为文字排版占位显示 </a:t>
              </a:r>
              <a:br>
                <a:rPr lang="zh-CN" altLang="en-US" sz="1050">
                  <a:solidFill>
                    <a:schemeClr val="bg1"/>
                  </a:solidFill>
                </a:rPr>
              </a:br>
              <a:r>
                <a:rPr lang="zh-CN" altLang="en-US" sz="1050">
                  <a:solidFill>
                    <a:schemeClr val="bg1"/>
                  </a:solidFill>
                </a:rPr>
                <a:t>（建议使用主题字体）</a:t>
              </a:r>
            </a:p>
          </p:txBody>
        </p:sp>
      </p:grpSp>
      <p:grpSp>
        <p:nvGrpSpPr>
          <p:cNvPr id="15" name="Group 9">
            <a:extLst>
              <a:ext uri="{FF2B5EF4-FFF2-40B4-BE49-F238E27FC236}">
                <a16:creationId xmlns:a16="http://schemas.microsoft.com/office/drawing/2014/main" id="{2BC54AAC-B01B-4FC2-BCA3-495144E47F19}"/>
              </a:ext>
            </a:extLst>
          </p:cNvPr>
          <p:cNvGrpSpPr/>
          <p:nvPr/>
        </p:nvGrpSpPr>
        <p:grpSpPr>
          <a:xfrm>
            <a:off x="7838827" y="3696835"/>
            <a:ext cx="3015826" cy="730969"/>
            <a:chOff x="8457032" y="3210370"/>
            <a:chExt cx="2147157" cy="730967"/>
          </a:xfrm>
        </p:grpSpPr>
        <p:sp>
          <p:nvSpPr>
            <p:cNvPr id="22" name="TextBox 65">
              <a:extLst>
                <a:ext uri="{FF2B5EF4-FFF2-40B4-BE49-F238E27FC236}">
                  <a16:creationId xmlns:a16="http://schemas.microsoft.com/office/drawing/2014/main" id="{45022041-B276-48DB-9322-F82E3523AAE0}"/>
                </a:ext>
              </a:extLst>
            </p:cNvPr>
            <p:cNvSpPr txBox="1">
              <a:spLocks/>
            </p:cNvSpPr>
            <p:nvPr/>
          </p:nvSpPr>
          <p:spPr bwMode="auto">
            <a:xfrm>
              <a:off x="8457032" y="3210370"/>
              <a:ext cx="876501" cy="246220"/>
            </a:xfrm>
            <a:prstGeom prst="rect">
              <a:avLst/>
            </a:prstGeom>
            <a:noFill/>
          </p:spPr>
          <p:txBody>
            <a:bodyPr wrap="none" lIns="0" tIns="0" rIns="0" bIns="0">
              <a:normAutofit/>
            </a:bodyPr>
            <a:lstStyle/>
            <a:p>
              <a:pPr algn="l" latinLnBrk="0"/>
              <a:r>
                <a:rPr lang="zh-CN" altLang="en-US" sz="1600">
                  <a:solidFill>
                    <a:schemeClr val="bg1"/>
                  </a:solidFill>
                  <a:effectLst/>
                </a:rPr>
                <a:t>标题文本预设</a:t>
              </a:r>
            </a:p>
          </p:txBody>
        </p:sp>
        <p:sp>
          <p:nvSpPr>
            <p:cNvPr id="23" name="Rectangle 66">
              <a:extLst>
                <a:ext uri="{FF2B5EF4-FFF2-40B4-BE49-F238E27FC236}">
                  <a16:creationId xmlns:a16="http://schemas.microsoft.com/office/drawing/2014/main" id="{10A2CE56-ABA0-4314-9960-B40E1CAEC0EE}"/>
                </a:ext>
              </a:extLst>
            </p:cNvPr>
            <p:cNvSpPr/>
            <p:nvPr/>
          </p:nvSpPr>
          <p:spPr>
            <a:xfrm>
              <a:off x="8457032" y="3456590"/>
              <a:ext cx="2147157" cy="484747"/>
            </a:xfrm>
            <a:prstGeom prst="rect">
              <a:avLst/>
            </a:prstGeom>
          </p:spPr>
          <p:txBody>
            <a:bodyPr wrap="square" lIns="0" tIns="0" rIns="0" bIns="0">
              <a:normAutofit/>
            </a:bodyPr>
            <a:lstStyle/>
            <a:p>
              <a:pPr>
                <a:lnSpc>
                  <a:spcPct val="120000"/>
                </a:lnSpc>
                <a:defRPr/>
              </a:pPr>
              <a:r>
                <a:rPr lang="zh-CN" altLang="en-US" sz="1050">
                  <a:solidFill>
                    <a:schemeClr val="bg1"/>
                  </a:solidFill>
                </a:rPr>
                <a:t>此部分内容作为文字排版占位显示 </a:t>
              </a:r>
              <a:br>
                <a:rPr lang="zh-CN" altLang="en-US" sz="1050">
                  <a:solidFill>
                    <a:schemeClr val="bg1"/>
                  </a:solidFill>
                </a:rPr>
              </a:br>
              <a:r>
                <a:rPr lang="zh-CN" altLang="en-US" sz="1050">
                  <a:solidFill>
                    <a:schemeClr val="bg1"/>
                  </a:solidFill>
                </a:rPr>
                <a:t>（建议使用主题字体）</a:t>
              </a:r>
            </a:p>
          </p:txBody>
        </p:sp>
      </p:grpSp>
      <p:grpSp>
        <p:nvGrpSpPr>
          <p:cNvPr id="16" name="Group 10">
            <a:extLst>
              <a:ext uri="{FF2B5EF4-FFF2-40B4-BE49-F238E27FC236}">
                <a16:creationId xmlns:a16="http://schemas.microsoft.com/office/drawing/2014/main" id="{F34D75AD-8FE7-4A17-8F47-0280D10C2B90}"/>
              </a:ext>
            </a:extLst>
          </p:cNvPr>
          <p:cNvGrpSpPr/>
          <p:nvPr/>
        </p:nvGrpSpPr>
        <p:grpSpPr>
          <a:xfrm>
            <a:off x="7838827" y="5028986"/>
            <a:ext cx="3015826" cy="730969"/>
            <a:chOff x="8457032" y="4542518"/>
            <a:chExt cx="2147157" cy="730967"/>
          </a:xfrm>
        </p:grpSpPr>
        <p:sp>
          <p:nvSpPr>
            <p:cNvPr id="20" name="TextBox 67">
              <a:extLst>
                <a:ext uri="{FF2B5EF4-FFF2-40B4-BE49-F238E27FC236}">
                  <a16:creationId xmlns:a16="http://schemas.microsoft.com/office/drawing/2014/main" id="{92E39B53-08B2-4E13-B25C-FE14B8E3923B}"/>
                </a:ext>
              </a:extLst>
            </p:cNvPr>
            <p:cNvSpPr txBox="1">
              <a:spLocks/>
            </p:cNvSpPr>
            <p:nvPr/>
          </p:nvSpPr>
          <p:spPr bwMode="auto">
            <a:xfrm>
              <a:off x="8457032" y="4542518"/>
              <a:ext cx="876501" cy="246220"/>
            </a:xfrm>
            <a:prstGeom prst="rect">
              <a:avLst/>
            </a:prstGeom>
            <a:noFill/>
          </p:spPr>
          <p:txBody>
            <a:bodyPr wrap="none" lIns="0" tIns="0" rIns="0" bIns="0">
              <a:normAutofit/>
            </a:bodyPr>
            <a:lstStyle/>
            <a:p>
              <a:pPr algn="l" latinLnBrk="0"/>
              <a:r>
                <a:rPr lang="zh-CN" altLang="en-US" sz="1600">
                  <a:solidFill>
                    <a:schemeClr val="bg1"/>
                  </a:solidFill>
                  <a:effectLst/>
                </a:rPr>
                <a:t>标题文本预设</a:t>
              </a:r>
            </a:p>
          </p:txBody>
        </p:sp>
        <p:sp>
          <p:nvSpPr>
            <p:cNvPr id="21" name="Rectangle 68">
              <a:extLst>
                <a:ext uri="{FF2B5EF4-FFF2-40B4-BE49-F238E27FC236}">
                  <a16:creationId xmlns:a16="http://schemas.microsoft.com/office/drawing/2014/main" id="{FC094699-9299-4EBA-95F5-2F88D553155A}"/>
                </a:ext>
              </a:extLst>
            </p:cNvPr>
            <p:cNvSpPr/>
            <p:nvPr/>
          </p:nvSpPr>
          <p:spPr>
            <a:xfrm>
              <a:off x="8457032" y="4788738"/>
              <a:ext cx="2147157" cy="484747"/>
            </a:xfrm>
            <a:prstGeom prst="rect">
              <a:avLst/>
            </a:prstGeom>
          </p:spPr>
          <p:txBody>
            <a:bodyPr wrap="square" lIns="0" tIns="0" rIns="0" bIns="0">
              <a:normAutofit/>
            </a:bodyPr>
            <a:lstStyle/>
            <a:p>
              <a:pPr>
                <a:lnSpc>
                  <a:spcPct val="120000"/>
                </a:lnSpc>
                <a:defRPr/>
              </a:pPr>
              <a:r>
                <a:rPr lang="zh-CN" altLang="en-US" sz="1050">
                  <a:solidFill>
                    <a:schemeClr val="bg1"/>
                  </a:solidFill>
                </a:rPr>
                <a:t>此部分内容作为文字排版占位显示 </a:t>
              </a:r>
              <a:br>
                <a:rPr lang="zh-CN" altLang="en-US" sz="1050">
                  <a:solidFill>
                    <a:schemeClr val="bg1"/>
                  </a:solidFill>
                </a:rPr>
              </a:br>
              <a:r>
                <a:rPr lang="zh-CN" altLang="en-US" sz="1050">
                  <a:solidFill>
                    <a:schemeClr val="bg1"/>
                  </a:solidFill>
                </a:rPr>
                <a:t>（建议使用主题字体）</a:t>
              </a:r>
            </a:p>
          </p:txBody>
        </p:sp>
      </p:grpSp>
      <p:sp>
        <p:nvSpPr>
          <p:cNvPr id="17" name="Rectangle 69">
            <a:extLst>
              <a:ext uri="{FF2B5EF4-FFF2-40B4-BE49-F238E27FC236}">
                <a16:creationId xmlns:a16="http://schemas.microsoft.com/office/drawing/2014/main" id="{DF79DD36-1826-4BB7-956C-3C03AD1DC768}"/>
              </a:ext>
            </a:extLst>
          </p:cNvPr>
          <p:cNvSpPr/>
          <p:nvPr/>
        </p:nvSpPr>
        <p:spPr>
          <a:xfrm>
            <a:off x="1506695" y="3903195"/>
            <a:ext cx="4195520" cy="854079"/>
          </a:xfrm>
          <a:prstGeom prst="rect">
            <a:avLst/>
          </a:prstGeom>
        </p:spPr>
        <p:txBody>
          <a:bodyPr wrap="square">
            <a:normAutofit/>
          </a:bodyPr>
          <a:lstStyle/>
          <a:p>
            <a:pPr algn="ctr">
              <a:lnSpc>
                <a:spcPct val="120000"/>
              </a:lnSpc>
              <a:defRPr/>
            </a:pPr>
            <a:r>
              <a:rPr lang="zh-CN" altLang="en-US" sz="1100" dirty="0">
                <a:solidFill>
                  <a:schemeClr val="bg1"/>
                </a:solidFill>
              </a:rPr>
              <a:t>此部分内容作为文字排版占位显示 </a:t>
            </a:r>
            <a:br>
              <a:rPr lang="zh-CN" altLang="en-US" sz="1100" dirty="0">
                <a:solidFill>
                  <a:schemeClr val="bg1"/>
                </a:solidFill>
              </a:rPr>
            </a:br>
            <a:r>
              <a:rPr lang="zh-CN" altLang="en-US" sz="1100" dirty="0">
                <a:solidFill>
                  <a:schemeClr val="bg1"/>
                </a:solidFill>
              </a:rPr>
              <a:t>（建议使用主题字体）</a:t>
            </a:r>
            <a:br>
              <a:rPr lang="zh-CN" altLang="en-US" sz="1100" dirty="0">
                <a:solidFill>
                  <a:schemeClr val="bg1"/>
                </a:solidFill>
              </a:rPr>
            </a:br>
            <a:r>
              <a:rPr lang="zh-CN" altLang="en-US" sz="1100" dirty="0">
                <a:solidFill>
                  <a:schemeClr val="bg1"/>
                </a:solidFill>
              </a:rPr>
              <a:t>如需更改请在（设置形状格式）菜单下（文本选项）中调整</a:t>
            </a:r>
          </a:p>
        </p:txBody>
      </p:sp>
      <p:sp>
        <p:nvSpPr>
          <p:cNvPr id="18" name="TextBox 70">
            <a:extLst>
              <a:ext uri="{FF2B5EF4-FFF2-40B4-BE49-F238E27FC236}">
                <a16:creationId xmlns:a16="http://schemas.microsoft.com/office/drawing/2014/main" id="{7F309EF1-3C33-4D18-92DA-0F64F99DF5E7}"/>
              </a:ext>
            </a:extLst>
          </p:cNvPr>
          <p:cNvSpPr txBox="1">
            <a:spLocks/>
          </p:cNvSpPr>
          <p:nvPr/>
        </p:nvSpPr>
        <p:spPr>
          <a:xfrm>
            <a:off x="2898023" y="3342467"/>
            <a:ext cx="1412862" cy="340735"/>
          </a:xfrm>
          <a:prstGeom prst="rect">
            <a:avLst/>
          </a:prstGeom>
        </p:spPr>
        <p:txBody>
          <a:bodyPr vert="horz" wrap="none" lIns="90000" tIns="46800" rIns="90000" bIns="46800" anchor="t">
            <a:normAutofit/>
          </a:bodyPr>
          <a:lstStyle/>
          <a:p>
            <a:pPr>
              <a:defRPr/>
            </a:pPr>
            <a:r>
              <a:rPr lang="zh-CN" altLang="en-US" sz="1600" dirty="0">
                <a:solidFill>
                  <a:schemeClr val="bg1"/>
                </a:solidFill>
              </a:rPr>
              <a:t>标题文本预设</a:t>
            </a:r>
          </a:p>
        </p:txBody>
      </p:sp>
      <p:cxnSp>
        <p:nvCxnSpPr>
          <p:cNvPr id="19" name="Straight Connector 72">
            <a:extLst>
              <a:ext uri="{FF2B5EF4-FFF2-40B4-BE49-F238E27FC236}">
                <a16:creationId xmlns:a16="http://schemas.microsoft.com/office/drawing/2014/main" id="{E4C657CE-606F-4522-A562-7D294C84AE3B}"/>
              </a:ext>
            </a:extLst>
          </p:cNvPr>
          <p:cNvCxnSpPr/>
          <p:nvPr/>
        </p:nvCxnSpPr>
        <p:spPr>
          <a:xfrm>
            <a:off x="2362319" y="3744157"/>
            <a:ext cx="24842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1300896"/>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anim calcmode="lin" valueType="num">
                                      <p:cBhvr>
                                        <p:cTn id="15" dur="500" fill="hold"/>
                                        <p:tgtEl>
                                          <p:spTgt spid="9"/>
                                        </p:tgtEl>
                                        <p:attrNameLst>
                                          <p:attrName>ppt_x</p:attrName>
                                        </p:attrNameLst>
                                      </p:cBhvr>
                                      <p:tavLst>
                                        <p:tav tm="0">
                                          <p:val>
                                            <p:strVal val="#ppt_x"/>
                                          </p:val>
                                        </p:tav>
                                        <p:tav tm="100000">
                                          <p:val>
                                            <p:strVal val="#ppt_x"/>
                                          </p:val>
                                        </p:tav>
                                      </p:tavLst>
                                    </p:anim>
                                    <p:anim calcmode="lin" valueType="num">
                                      <p:cBhvr>
                                        <p:cTn id="16" dur="5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49" presetClass="entr" presetSubtype="0" decel="100000" fill="hold" nodeType="afterEffect">
                                  <p:stCondLst>
                                    <p:cond delay="0"/>
                                  </p:stCondLst>
                                  <p:childTnLst>
                                    <p:set>
                                      <p:cBhvr>
                                        <p:cTn id="19" dur="1" fill="hold">
                                          <p:stCondLst>
                                            <p:cond delay="0"/>
                                          </p:stCondLst>
                                        </p:cTn>
                                        <p:tgtEl>
                                          <p:spTgt spid="19"/>
                                        </p:tgtEl>
                                        <p:attrNameLst>
                                          <p:attrName>style.visibility</p:attrName>
                                        </p:attrNameLst>
                                      </p:cBhvr>
                                      <p:to>
                                        <p:strVal val="visible"/>
                                      </p:to>
                                    </p:set>
                                    <p:anim calcmode="lin" valueType="num">
                                      <p:cBhvr>
                                        <p:cTn id="20" dur="500" fill="hold"/>
                                        <p:tgtEl>
                                          <p:spTgt spid="19"/>
                                        </p:tgtEl>
                                        <p:attrNameLst>
                                          <p:attrName>ppt_w</p:attrName>
                                        </p:attrNameLst>
                                      </p:cBhvr>
                                      <p:tavLst>
                                        <p:tav tm="0">
                                          <p:val>
                                            <p:fltVal val="0"/>
                                          </p:val>
                                        </p:tav>
                                        <p:tav tm="100000">
                                          <p:val>
                                            <p:strVal val="#ppt_w"/>
                                          </p:val>
                                        </p:tav>
                                      </p:tavLst>
                                    </p:anim>
                                    <p:anim calcmode="lin" valueType="num">
                                      <p:cBhvr>
                                        <p:cTn id="21" dur="500" fill="hold"/>
                                        <p:tgtEl>
                                          <p:spTgt spid="19"/>
                                        </p:tgtEl>
                                        <p:attrNameLst>
                                          <p:attrName>ppt_h</p:attrName>
                                        </p:attrNameLst>
                                      </p:cBhvr>
                                      <p:tavLst>
                                        <p:tav tm="0">
                                          <p:val>
                                            <p:fltVal val="0"/>
                                          </p:val>
                                        </p:tav>
                                        <p:tav tm="100000">
                                          <p:val>
                                            <p:strVal val="#ppt_h"/>
                                          </p:val>
                                        </p:tav>
                                      </p:tavLst>
                                    </p:anim>
                                    <p:anim calcmode="lin" valueType="num">
                                      <p:cBhvr>
                                        <p:cTn id="22" dur="500" fill="hold"/>
                                        <p:tgtEl>
                                          <p:spTgt spid="19"/>
                                        </p:tgtEl>
                                        <p:attrNameLst>
                                          <p:attrName>style.rotation</p:attrName>
                                        </p:attrNameLst>
                                      </p:cBhvr>
                                      <p:tavLst>
                                        <p:tav tm="0">
                                          <p:val>
                                            <p:fltVal val="360"/>
                                          </p:val>
                                        </p:tav>
                                        <p:tav tm="100000">
                                          <p:val>
                                            <p:fltVal val="0"/>
                                          </p:val>
                                        </p:tav>
                                      </p:tavLst>
                                    </p:anim>
                                    <p:animEffect transition="in" filter="fade">
                                      <p:cBhvr>
                                        <p:cTn id="23" dur="500"/>
                                        <p:tgtEl>
                                          <p:spTgt spid="19"/>
                                        </p:tgtEl>
                                      </p:cBhvr>
                                    </p:animEffect>
                                  </p:childTnLst>
                                </p:cTn>
                              </p:par>
                            </p:childTnLst>
                          </p:cTn>
                        </p:par>
                        <p:par>
                          <p:cTn id="24" fill="hold">
                            <p:stCondLst>
                              <p:cond delay="1500"/>
                            </p:stCondLst>
                            <p:childTnLst>
                              <p:par>
                                <p:cTn id="25" presetID="42" presetClass="entr" presetSubtype="0" fill="hold" grpId="0" nodeType="afterEffect">
                                  <p:stCondLst>
                                    <p:cond delay="0"/>
                                  </p:stCondLst>
                                  <p:childTnLst>
                                    <p:set>
                                      <p:cBhvr>
                                        <p:cTn id="26" dur="1" fill="hold">
                                          <p:stCondLst>
                                            <p:cond delay="0"/>
                                          </p:stCondLst>
                                        </p:cTn>
                                        <p:tgtEl>
                                          <p:spTgt spid="18"/>
                                        </p:tgtEl>
                                        <p:attrNameLst>
                                          <p:attrName>style.visibility</p:attrName>
                                        </p:attrNameLst>
                                      </p:cBhvr>
                                      <p:to>
                                        <p:strVal val="visible"/>
                                      </p:to>
                                    </p:set>
                                    <p:animEffect transition="in" filter="fade">
                                      <p:cBhvr>
                                        <p:cTn id="27" dur="500"/>
                                        <p:tgtEl>
                                          <p:spTgt spid="18"/>
                                        </p:tgtEl>
                                      </p:cBhvr>
                                    </p:animEffect>
                                    <p:anim calcmode="lin" valueType="num">
                                      <p:cBhvr>
                                        <p:cTn id="28" dur="500" fill="hold"/>
                                        <p:tgtEl>
                                          <p:spTgt spid="18"/>
                                        </p:tgtEl>
                                        <p:attrNameLst>
                                          <p:attrName>ppt_x</p:attrName>
                                        </p:attrNameLst>
                                      </p:cBhvr>
                                      <p:tavLst>
                                        <p:tav tm="0">
                                          <p:val>
                                            <p:strVal val="#ppt_x"/>
                                          </p:val>
                                        </p:tav>
                                        <p:tav tm="100000">
                                          <p:val>
                                            <p:strVal val="#ppt_x"/>
                                          </p:val>
                                        </p:tav>
                                      </p:tavLst>
                                    </p:anim>
                                    <p:anim calcmode="lin" valueType="num">
                                      <p:cBhvr>
                                        <p:cTn id="29" dur="500" fill="hold"/>
                                        <p:tgtEl>
                                          <p:spTgt spid="18"/>
                                        </p:tgtEl>
                                        <p:attrNameLst>
                                          <p:attrName>ppt_y</p:attrName>
                                        </p:attrNameLst>
                                      </p:cBhvr>
                                      <p:tavLst>
                                        <p:tav tm="0">
                                          <p:val>
                                            <p:strVal val="#ppt_y+.1"/>
                                          </p:val>
                                        </p:tav>
                                        <p:tav tm="100000">
                                          <p:val>
                                            <p:strVal val="#ppt_y"/>
                                          </p:val>
                                        </p:tav>
                                      </p:tavLst>
                                    </p:anim>
                                  </p:childTnLst>
                                </p:cTn>
                              </p:par>
                              <p:par>
                                <p:cTn id="30" presetID="47"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anim calcmode="lin" valueType="num">
                                      <p:cBhvr>
                                        <p:cTn id="33" dur="500" fill="hold"/>
                                        <p:tgtEl>
                                          <p:spTgt spid="17"/>
                                        </p:tgtEl>
                                        <p:attrNameLst>
                                          <p:attrName>ppt_x</p:attrName>
                                        </p:attrNameLst>
                                      </p:cBhvr>
                                      <p:tavLst>
                                        <p:tav tm="0">
                                          <p:val>
                                            <p:strVal val="#ppt_x"/>
                                          </p:val>
                                        </p:tav>
                                        <p:tav tm="100000">
                                          <p:val>
                                            <p:strVal val="#ppt_x"/>
                                          </p:val>
                                        </p:tav>
                                      </p:tavLst>
                                    </p:anim>
                                    <p:anim calcmode="lin" valueType="num">
                                      <p:cBhvr>
                                        <p:cTn id="34" dur="500" fill="hold"/>
                                        <p:tgtEl>
                                          <p:spTgt spid="17"/>
                                        </p:tgtEl>
                                        <p:attrNameLst>
                                          <p:attrName>ppt_y</p:attrName>
                                        </p:attrNameLst>
                                      </p:cBhvr>
                                      <p:tavLst>
                                        <p:tav tm="0">
                                          <p:val>
                                            <p:strVal val="#ppt_y-.1"/>
                                          </p:val>
                                        </p:tav>
                                        <p:tav tm="100000">
                                          <p:val>
                                            <p:strVal val="#ppt_y"/>
                                          </p:val>
                                        </p:tav>
                                      </p:tavLst>
                                    </p:anim>
                                  </p:childTnLst>
                                </p:cTn>
                              </p:par>
                            </p:childTnLst>
                          </p:cTn>
                        </p:par>
                        <p:par>
                          <p:cTn id="35" fill="hold">
                            <p:stCondLst>
                              <p:cond delay="2000"/>
                            </p:stCondLst>
                            <p:childTnLst>
                              <p:par>
                                <p:cTn id="36" presetID="17" presetClass="entr" presetSubtype="8" fill="hold" nodeType="afterEffect">
                                  <p:stCondLst>
                                    <p:cond delay="0"/>
                                  </p:stCondLst>
                                  <p:childTnLst>
                                    <p:set>
                                      <p:cBhvr>
                                        <p:cTn id="37" dur="1" fill="hold">
                                          <p:stCondLst>
                                            <p:cond delay="0"/>
                                          </p:stCondLst>
                                        </p:cTn>
                                        <p:tgtEl>
                                          <p:spTgt spid="2"/>
                                        </p:tgtEl>
                                        <p:attrNameLst>
                                          <p:attrName>style.visibility</p:attrName>
                                        </p:attrNameLst>
                                      </p:cBhvr>
                                      <p:to>
                                        <p:strVal val="visible"/>
                                      </p:to>
                                    </p:set>
                                    <p:anim calcmode="lin" valueType="num">
                                      <p:cBhvr>
                                        <p:cTn id="38" dur="500" fill="hold"/>
                                        <p:tgtEl>
                                          <p:spTgt spid="2"/>
                                        </p:tgtEl>
                                        <p:attrNameLst>
                                          <p:attrName>ppt_x</p:attrName>
                                        </p:attrNameLst>
                                      </p:cBhvr>
                                      <p:tavLst>
                                        <p:tav tm="0">
                                          <p:val>
                                            <p:strVal val="#ppt_x-#ppt_w/2"/>
                                          </p:val>
                                        </p:tav>
                                        <p:tav tm="100000">
                                          <p:val>
                                            <p:strVal val="#ppt_x"/>
                                          </p:val>
                                        </p:tav>
                                      </p:tavLst>
                                    </p:anim>
                                    <p:anim calcmode="lin" valueType="num">
                                      <p:cBhvr>
                                        <p:cTn id="39" dur="500" fill="hold"/>
                                        <p:tgtEl>
                                          <p:spTgt spid="2"/>
                                        </p:tgtEl>
                                        <p:attrNameLst>
                                          <p:attrName>ppt_y</p:attrName>
                                        </p:attrNameLst>
                                      </p:cBhvr>
                                      <p:tavLst>
                                        <p:tav tm="0">
                                          <p:val>
                                            <p:strVal val="#ppt_y"/>
                                          </p:val>
                                        </p:tav>
                                        <p:tav tm="100000">
                                          <p:val>
                                            <p:strVal val="#ppt_y"/>
                                          </p:val>
                                        </p:tav>
                                      </p:tavLst>
                                    </p:anim>
                                    <p:anim calcmode="lin" valueType="num">
                                      <p:cBhvr>
                                        <p:cTn id="40" dur="500" fill="hold"/>
                                        <p:tgtEl>
                                          <p:spTgt spid="2"/>
                                        </p:tgtEl>
                                        <p:attrNameLst>
                                          <p:attrName>ppt_w</p:attrName>
                                        </p:attrNameLst>
                                      </p:cBhvr>
                                      <p:tavLst>
                                        <p:tav tm="0">
                                          <p:val>
                                            <p:fltVal val="0"/>
                                          </p:val>
                                        </p:tav>
                                        <p:tav tm="100000">
                                          <p:val>
                                            <p:strVal val="#ppt_w"/>
                                          </p:val>
                                        </p:tav>
                                      </p:tavLst>
                                    </p:anim>
                                    <p:anim calcmode="lin" valueType="num">
                                      <p:cBhvr>
                                        <p:cTn id="41" dur="500" fill="hold"/>
                                        <p:tgtEl>
                                          <p:spTgt spid="2"/>
                                        </p:tgtEl>
                                        <p:attrNameLst>
                                          <p:attrName>ppt_h</p:attrName>
                                        </p:attrNameLst>
                                      </p:cBhvr>
                                      <p:tavLst>
                                        <p:tav tm="0">
                                          <p:val>
                                            <p:strVal val="#ppt_h"/>
                                          </p:val>
                                        </p:tav>
                                        <p:tav tm="100000">
                                          <p:val>
                                            <p:strVal val="#ppt_h"/>
                                          </p:val>
                                        </p:tav>
                                      </p:tavLst>
                                    </p:anim>
                                  </p:childTnLst>
                                </p:cTn>
                              </p:par>
                            </p:childTnLst>
                          </p:cTn>
                        </p:par>
                        <p:par>
                          <p:cTn id="42" fill="hold">
                            <p:stCondLst>
                              <p:cond delay="2500"/>
                            </p:stCondLst>
                            <p:childTnLst>
                              <p:par>
                                <p:cTn id="43" presetID="49" presetClass="entr" presetSubtype="0" decel="100000" fill="hold" grpId="0" nodeType="after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 calcmode="lin" valueType="num">
                                      <p:cBhvr>
                                        <p:cTn id="47" dur="500" fill="hold"/>
                                        <p:tgtEl>
                                          <p:spTgt spid="11"/>
                                        </p:tgtEl>
                                        <p:attrNameLst>
                                          <p:attrName>style.rotation</p:attrName>
                                        </p:attrNameLst>
                                      </p:cBhvr>
                                      <p:tavLst>
                                        <p:tav tm="0">
                                          <p:val>
                                            <p:fltVal val="360"/>
                                          </p:val>
                                        </p:tav>
                                        <p:tav tm="100000">
                                          <p:val>
                                            <p:fltVal val="0"/>
                                          </p:val>
                                        </p:tav>
                                      </p:tavLst>
                                    </p:anim>
                                    <p:animEffect transition="in" filter="fade">
                                      <p:cBhvr>
                                        <p:cTn id="48" dur="500"/>
                                        <p:tgtEl>
                                          <p:spTgt spid="11"/>
                                        </p:tgtEl>
                                      </p:cBhvr>
                                    </p:animEffect>
                                  </p:childTnLst>
                                </p:cTn>
                              </p:par>
                              <p:par>
                                <p:cTn id="49" presetID="49" presetClass="entr" presetSubtype="0" decel="100000" fill="hold" grpId="0" nodeType="withEffect">
                                  <p:stCondLst>
                                    <p:cond delay="0"/>
                                  </p:stCondLst>
                                  <p:childTnLst>
                                    <p:set>
                                      <p:cBhvr>
                                        <p:cTn id="50" dur="1" fill="hold">
                                          <p:stCondLst>
                                            <p:cond delay="0"/>
                                          </p:stCondLst>
                                        </p:cTn>
                                        <p:tgtEl>
                                          <p:spTgt spid="12"/>
                                        </p:tgtEl>
                                        <p:attrNameLst>
                                          <p:attrName>style.visibility</p:attrName>
                                        </p:attrNameLst>
                                      </p:cBhvr>
                                      <p:to>
                                        <p:strVal val="visible"/>
                                      </p:to>
                                    </p:set>
                                    <p:anim calcmode="lin" valueType="num">
                                      <p:cBhvr>
                                        <p:cTn id="51" dur="500" fill="hold"/>
                                        <p:tgtEl>
                                          <p:spTgt spid="12"/>
                                        </p:tgtEl>
                                        <p:attrNameLst>
                                          <p:attrName>ppt_w</p:attrName>
                                        </p:attrNameLst>
                                      </p:cBhvr>
                                      <p:tavLst>
                                        <p:tav tm="0">
                                          <p:val>
                                            <p:fltVal val="0"/>
                                          </p:val>
                                        </p:tav>
                                        <p:tav tm="100000">
                                          <p:val>
                                            <p:strVal val="#ppt_w"/>
                                          </p:val>
                                        </p:tav>
                                      </p:tavLst>
                                    </p:anim>
                                    <p:anim calcmode="lin" valueType="num">
                                      <p:cBhvr>
                                        <p:cTn id="52" dur="500" fill="hold"/>
                                        <p:tgtEl>
                                          <p:spTgt spid="12"/>
                                        </p:tgtEl>
                                        <p:attrNameLst>
                                          <p:attrName>ppt_h</p:attrName>
                                        </p:attrNameLst>
                                      </p:cBhvr>
                                      <p:tavLst>
                                        <p:tav tm="0">
                                          <p:val>
                                            <p:fltVal val="0"/>
                                          </p:val>
                                        </p:tav>
                                        <p:tav tm="100000">
                                          <p:val>
                                            <p:strVal val="#ppt_h"/>
                                          </p:val>
                                        </p:tav>
                                      </p:tavLst>
                                    </p:anim>
                                    <p:anim calcmode="lin" valueType="num">
                                      <p:cBhvr>
                                        <p:cTn id="53" dur="500" fill="hold"/>
                                        <p:tgtEl>
                                          <p:spTgt spid="12"/>
                                        </p:tgtEl>
                                        <p:attrNameLst>
                                          <p:attrName>style.rotation</p:attrName>
                                        </p:attrNameLst>
                                      </p:cBhvr>
                                      <p:tavLst>
                                        <p:tav tm="0">
                                          <p:val>
                                            <p:fltVal val="360"/>
                                          </p:val>
                                        </p:tav>
                                        <p:tav tm="100000">
                                          <p:val>
                                            <p:fltVal val="0"/>
                                          </p:val>
                                        </p:tav>
                                      </p:tavLst>
                                    </p:anim>
                                    <p:animEffect transition="in" filter="fade">
                                      <p:cBhvr>
                                        <p:cTn id="54" dur="500"/>
                                        <p:tgtEl>
                                          <p:spTgt spid="12"/>
                                        </p:tgtEl>
                                      </p:cBhvr>
                                    </p:animEffect>
                                  </p:childTnLst>
                                </p:cTn>
                              </p:par>
                              <p:par>
                                <p:cTn id="55" presetID="49" presetClass="entr" presetSubtype="0" decel="100000" fill="hold" grpId="0" nodeType="withEffect">
                                  <p:stCondLst>
                                    <p:cond delay="0"/>
                                  </p:stCondLst>
                                  <p:childTnLst>
                                    <p:set>
                                      <p:cBhvr>
                                        <p:cTn id="56" dur="1" fill="hold">
                                          <p:stCondLst>
                                            <p:cond delay="0"/>
                                          </p:stCondLst>
                                        </p:cTn>
                                        <p:tgtEl>
                                          <p:spTgt spid="13"/>
                                        </p:tgtEl>
                                        <p:attrNameLst>
                                          <p:attrName>style.visibility</p:attrName>
                                        </p:attrNameLst>
                                      </p:cBhvr>
                                      <p:to>
                                        <p:strVal val="visible"/>
                                      </p:to>
                                    </p:set>
                                    <p:anim calcmode="lin" valueType="num">
                                      <p:cBhvr>
                                        <p:cTn id="57" dur="500" fill="hold"/>
                                        <p:tgtEl>
                                          <p:spTgt spid="13"/>
                                        </p:tgtEl>
                                        <p:attrNameLst>
                                          <p:attrName>ppt_w</p:attrName>
                                        </p:attrNameLst>
                                      </p:cBhvr>
                                      <p:tavLst>
                                        <p:tav tm="0">
                                          <p:val>
                                            <p:fltVal val="0"/>
                                          </p:val>
                                        </p:tav>
                                        <p:tav tm="100000">
                                          <p:val>
                                            <p:strVal val="#ppt_w"/>
                                          </p:val>
                                        </p:tav>
                                      </p:tavLst>
                                    </p:anim>
                                    <p:anim calcmode="lin" valueType="num">
                                      <p:cBhvr>
                                        <p:cTn id="58" dur="500" fill="hold"/>
                                        <p:tgtEl>
                                          <p:spTgt spid="13"/>
                                        </p:tgtEl>
                                        <p:attrNameLst>
                                          <p:attrName>ppt_h</p:attrName>
                                        </p:attrNameLst>
                                      </p:cBhvr>
                                      <p:tavLst>
                                        <p:tav tm="0">
                                          <p:val>
                                            <p:fltVal val="0"/>
                                          </p:val>
                                        </p:tav>
                                        <p:tav tm="100000">
                                          <p:val>
                                            <p:strVal val="#ppt_h"/>
                                          </p:val>
                                        </p:tav>
                                      </p:tavLst>
                                    </p:anim>
                                    <p:anim calcmode="lin" valueType="num">
                                      <p:cBhvr>
                                        <p:cTn id="59" dur="500" fill="hold"/>
                                        <p:tgtEl>
                                          <p:spTgt spid="13"/>
                                        </p:tgtEl>
                                        <p:attrNameLst>
                                          <p:attrName>style.rotation</p:attrName>
                                        </p:attrNameLst>
                                      </p:cBhvr>
                                      <p:tavLst>
                                        <p:tav tm="0">
                                          <p:val>
                                            <p:fltVal val="360"/>
                                          </p:val>
                                        </p:tav>
                                        <p:tav tm="100000">
                                          <p:val>
                                            <p:fltVal val="0"/>
                                          </p:val>
                                        </p:tav>
                                      </p:tavLst>
                                    </p:anim>
                                    <p:animEffect transition="in" filter="fade">
                                      <p:cBhvr>
                                        <p:cTn id="60" dur="500"/>
                                        <p:tgtEl>
                                          <p:spTgt spid="13"/>
                                        </p:tgtEl>
                                      </p:cBhvr>
                                    </p:animEffect>
                                  </p:childTnLst>
                                </p:cTn>
                              </p:par>
                            </p:childTnLst>
                          </p:cTn>
                        </p:par>
                        <p:par>
                          <p:cTn id="61" fill="hold">
                            <p:stCondLst>
                              <p:cond delay="3000"/>
                            </p:stCondLst>
                            <p:childTnLst>
                              <p:par>
                                <p:cTn id="62" presetID="22" presetClass="entr" presetSubtype="8" fill="hold" nodeType="afterEffect">
                                  <p:stCondLst>
                                    <p:cond delay="0"/>
                                  </p:stCondLst>
                                  <p:childTnLst>
                                    <p:set>
                                      <p:cBhvr>
                                        <p:cTn id="63" dur="1" fill="hold">
                                          <p:stCondLst>
                                            <p:cond delay="0"/>
                                          </p:stCondLst>
                                        </p:cTn>
                                        <p:tgtEl>
                                          <p:spTgt spid="14"/>
                                        </p:tgtEl>
                                        <p:attrNameLst>
                                          <p:attrName>style.visibility</p:attrName>
                                        </p:attrNameLst>
                                      </p:cBhvr>
                                      <p:to>
                                        <p:strVal val="visible"/>
                                      </p:to>
                                    </p:set>
                                    <p:animEffect transition="in" filter="wipe(left)">
                                      <p:cBhvr>
                                        <p:cTn id="64" dur="500"/>
                                        <p:tgtEl>
                                          <p:spTgt spid="14"/>
                                        </p:tgtEl>
                                      </p:cBhvr>
                                    </p:animEffect>
                                  </p:childTnLst>
                                </p:cTn>
                              </p:par>
                              <p:par>
                                <p:cTn id="65" presetID="22" presetClass="entr" presetSubtype="8" fill="hold"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par>
                                <p:cTn id="68" presetID="22" presetClass="entr" presetSubtype="8" fill="hold" nodeType="withEffect">
                                  <p:stCondLst>
                                    <p:cond delay="0"/>
                                  </p:stCondLst>
                                  <p:childTnLst>
                                    <p:set>
                                      <p:cBhvr>
                                        <p:cTn id="69" dur="1" fill="hold">
                                          <p:stCondLst>
                                            <p:cond delay="0"/>
                                          </p:stCondLst>
                                        </p:cTn>
                                        <p:tgtEl>
                                          <p:spTgt spid="16"/>
                                        </p:tgtEl>
                                        <p:attrNameLst>
                                          <p:attrName>style.visibility</p:attrName>
                                        </p:attrNameLst>
                                      </p:cBhvr>
                                      <p:to>
                                        <p:strVal val="visible"/>
                                      </p:to>
                                    </p:set>
                                    <p:animEffect transition="in" filter="wipe(left)">
                                      <p:cBhvr>
                                        <p:cTn id="7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animBg="1"/>
      <p:bldP spid="11" grpId="0" animBg="1"/>
      <p:bldP spid="12" grpId="0" animBg="1"/>
      <p:bldP spid="13" grpId="0" animBg="1"/>
      <p:bldP spid="17" grpId="0"/>
      <p:bldP spid="18"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grpSp>
        <p:nvGrpSpPr>
          <p:cNvPr id="31" name="组合 30">
            <a:extLst>
              <a:ext uri="{FF2B5EF4-FFF2-40B4-BE49-F238E27FC236}">
                <a16:creationId xmlns:a16="http://schemas.microsoft.com/office/drawing/2014/main" id="{6B30ECF9-FE92-4064-BE0B-2188F49FB37B}"/>
              </a:ext>
            </a:extLst>
          </p:cNvPr>
          <p:cNvGrpSpPr/>
          <p:nvPr/>
        </p:nvGrpSpPr>
        <p:grpSpPr>
          <a:xfrm>
            <a:off x="7352291" y="2869885"/>
            <a:ext cx="3310108" cy="506688"/>
            <a:chOff x="7352291" y="2869885"/>
            <a:chExt cx="3310108" cy="506688"/>
          </a:xfrm>
        </p:grpSpPr>
        <p:sp>
          <p:nvSpPr>
            <p:cNvPr id="7" name="Rectangle: Rounded Corners 3">
              <a:extLst>
                <a:ext uri="{FF2B5EF4-FFF2-40B4-BE49-F238E27FC236}">
                  <a16:creationId xmlns:a16="http://schemas.microsoft.com/office/drawing/2014/main" id="{BD4404C5-0DBE-4EA6-9394-6CF87AEDB3B4}"/>
                </a:ext>
              </a:extLst>
            </p:cNvPr>
            <p:cNvSpPr/>
            <p:nvPr/>
          </p:nvSpPr>
          <p:spPr>
            <a:xfrm>
              <a:off x="7352291" y="2869885"/>
              <a:ext cx="3310108" cy="506688"/>
            </a:xfrm>
            <a:prstGeom prst="roundRect">
              <a:avLst>
                <a:gd name="adj" fmla="val 5000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chorCtr="1">
              <a:normAutofit/>
            </a:bodyPr>
            <a:lstStyle/>
            <a:p>
              <a:pPr algn="ctr"/>
              <a:r>
                <a:rPr lang="zh-CN" altLang="en-US" sz="1600" b="1">
                  <a:solidFill>
                    <a:schemeClr val="bg1"/>
                  </a:solidFill>
                </a:rPr>
                <a:t>标题文本预设</a:t>
              </a:r>
            </a:p>
          </p:txBody>
        </p:sp>
        <p:sp>
          <p:nvSpPr>
            <p:cNvPr id="11" name="Oval 4">
              <a:extLst>
                <a:ext uri="{FF2B5EF4-FFF2-40B4-BE49-F238E27FC236}">
                  <a16:creationId xmlns:a16="http://schemas.microsoft.com/office/drawing/2014/main" id="{2AB83941-52F2-4B0F-B3D5-E2DA0EC1B2E2}"/>
                </a:ext>
              </a:extLst>
            </p:cNvPr>
            <p:cNvSpPr/>
            <p:nvPr/>
          </p:nvSpPr>
          <p:spPr>
            <a:xfrm>
              <a:off x="10191227" y="2904632"/>
              <a:ext cx="437199" cy="4371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sz="1400" b="1">
                  <a:solidFill>
                    <a:schemeClr val="bg1"/>
                  </a:solidFill>
                </a:rPr>
                <a:t>1</a:t>
              </a:r>
            </a:p>
          </p:txBody>
        </p:sp>
      </p:grpSp>
      <p:grpSp>
        <p:nvGrpSpPr>
          <p:cNvPr id="32" name="组合 31">
            <a:extLst>
              <a:ext uri="{FF2B5EF4-FFF2-40B4-BE49-F238E27FC236}">
                <a16:creationId xmlns:a16="http://schemas.microsoft.com/office/drawing/2014/main" id="{FDE75F0E-D228-4F6C-A852-AEED58E1793F}"/>
              </a:ext>
            </a:extLst>
          </p:cNvPr>
          <p:cNvGrpSpPr/>
          <p:nvPr/>
        </p:nvGrpSpPr>
        <p:grpSpPr>
          <a:xfrm>
            <a:off x="7403609" y="3376571"/>
            <a:ext cx="2879761" cy="506688"/>
            <a:chOff x="7403609" y="3376571"/>
            <a:chExt cx="2879761" cy="506688"/>
          </a:xfrm>
        </p:grpSpPr>
        <p:sp>
          <p:nvSpPr>
            <p:cNvPr id="8" name="Rectangle: Rounded Corners 74">
              <a:extLst>
                <a:ext uri="{FF2B5EF4-FFF2-40B4-BE49-F238E27FC236}">
                  <a16:creationId xmlns:a16="http://schemas.microsoft.com/office/drawing/2014/main" id="{B7AB6E35-F704-430B-BEC1-0CEC260DE793}"/>
                </a:ext>
              </a:extLst>
            </p:cNvPr>
            <p:cNvSpPr/>
            <p:nvPr/>
          </p:nvSpPr>
          <p:spPr>
            <a:xfrm>
              <a:off x="7403609" y="3376571"/>
              <a:ext cx="2879761" cy="506688"/>
            </a:xfrm>
            <a:prstGeom prst="roundRect">
              <a:avLst>
                <a:gd name="adj" fmla="val 50000"/>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600" b="1" dirty="0">
                  <a:solidFill>
                    <a:schemeClr val="bg1"/>
                  </a:solidFill>
                </a:rPr>
                <a:t>标题文本预设</a:t>
              </a:r>
            </a:p>
          </p:txBody>
        </p:sp>
        <p:sp>
          <p:nvSpPr>
            <p:cNvPr id="12" name="Oval 76">
              <a:extLst>
                <a:ext uri="{FF2B5EF4-FFF2-40B4-BE49-F238E27FC236}">
                  <a16:creationId xmlns:a16="http://schemas.microsoft.com/office/drawing/2014/main" id="{53937F47-61E8-4A27-BFC8-4143AD59B342}"/>
                </a:ext>
              </a:extLst>
            </p:cNvPr>
            <p:cNvSpPr/>
            <p:nvPr/>
          </p:nvSpPr>
          <p:spPr>
            <a:xfrm>
              <a:off x="9817087" y="3417584"/>
              <a:ext cx="437199" cy="4371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sz="1400" b="1">
                  <a:solidFill>
                    <a:schemeClr val="bg1"/>
                  </a:solidFill>
                </a:rPr>
                <a:t>2</a:t>
              </a:r>
            </a:p>
          </p:txBody>
        </p:sp>
      </p:grpSp>
      <p:grpSp>
        <p:nvGrpSpPr>
          <p:cNvPr id="33" name="组合 32">
            <a:extLst>
              <a:ext uri="{FF2B5EF4-FFF2-40B4-BE49-F238E27FC236}">
                <a16:creationId xmlns:a16="http://schemas.microsoft.com/office/drawing/2014/main" id="{1DC95540-FB68-4C92-B1C1-A0F06360993C}"/>
              </a:ext>
            </a:extLst>
          </p:cNvPr>
          <p:cNvGrpSpPr/>
          <p:nvPr/>
        </p:nvGrpSpPr>
        <p:grpSpPr>
          <a:xfrm>
            <a:off x="7454932" y="3883260"/>
            <a:ext cx="2449407" cy="506688"/>
            <a:chOff x="7454932" y="3883260"/>
            <a:chExt cx="2449407" cy="506688"/>
          </a:xfrm>
        </p:grpSpPr>
        <p:sp>
          <p:nvSpPr>
            <p:cNvPr id="9" name="Rectangle: Rounded Corners 75">
              <a:extLst>
                <a:ext uri="{FF2B5EF4-FFF2-40B4-BE49-F238E27FC236}">
                  <a16:creationId xmlns:a16="http://schemas.microsoft.com/office/drawing/2014/main" id="{90324520-13EA-4B7A-8A6C-C0A68380562B}"/>
                </a:ext>
              </a:extLst>
            </p:cNvPr>
            <p:cNvSpPr/>
            <p:nvPr/>
          </p:nvSpPr>
          <p:spPr>
            <a:xfrm>
              <a:off x="7454932" y="3883260"/>
              <a:ext cx="2449407" cy="506688"/>
            </a:xfrm>
            <a:prstGeom prst="roundRect">
              <a:avLst>
                <a:gd name="adj" fmla="val 50000"/>
              </a:avLst>
            </a:prstGeom>
            <a:solidFill>
              <a:srgbClr val="2C5A82"/>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zh-CN" altLang="en-US" sz="1600" b="1">
                  <a:solidFill>
                    <a:schemeClr val="bg1"/>
                  </a:solidFill>
                </a:rPr>
                <a:t>标题文本预设</a:t>
              </a:r>
            </a:p>
          </p:txBody>
        </p:sp>
        <p:sp>
          <p:nvSpPr>
            <p:cNvPr id="13" name="Oval 77">
              <a:extLst>
                <a:ext uri="{FF2B5EF4-FFF2-40B4-BE49-F238E27FC236}">
                  <a16:creationId xmlns:a16="http://schemas.microsoft.com/office/drawing/2014/main" id="{EB19928C-BED8-4CF5-8FB9-1C0EF57E6A0A}"/>
                </a:ext>
              </a:extLst>
            </p:cNvPr>
            <p:cNvSpPr/>
            <p:nvPr/>
          </p:nvSpPr>
          <p:spPr>
            <a:xfrm>
              <a:off x="9438059" y="3923007"/>
              <a:ext cx="437199" cy="4371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rmAutofit/>
            </a:bodyPr>
            <a:lstStyle/>
            <a:p>
              <a:pPr algn="ctr"/>
              <a:r>
                <a:rPr lang="ar-SA" sz="1400" b="1">
                  <a:solidFill>
                    <a:schemeClr val="bg1"/>
                  </a:solidFill>
                </a:rPr>
                <a:t>3</a:t>
              </a:r>
            </a:p>
          </p:txBody>
        </p:sp>
      </p:grpSp>
      <p:grpSp>
        <p:nvGrpSpPr>
          <p:cNvPr id="14" name="Group 81">
            <a:extLst>
              <a:ext uri="{FF2B5EF4-FFF2-40B4-BE49-F238E27FC236}">
                <a16:creationId xmlns:a16="http://schemas.microsoft.com/office/drawing/2014/main" id="{BF9CFD3C-B7CB-4E0B-A70C-B0A1F891C4B3}"/>
              </a:ext>
            </a:extLst>
          </p:cNvPr>
          <p:cNvGrpSpPr/>
          <p:nvPr/>
        </p:nvGrpSpPr>
        <p:grpSpPr>
          <a:xfrm flipH="1">
            <a:off x="4415763" y="2546175"/>
            <a:ext cx="1869035" cy="422517"/>
            <a:chOff x="5170018" y="1564582"/>
            <a:chExt cx="2006989" cy="555110"/>
          </a:xfrm>
        </p:grpSpPr>
        <p:cxnSp>
          <p:nvCxnSpPr>
            <p:cNvPr id="23" name="Straight Connector 82">
              <a:extLst>
                <a:ext uri="{FF2B5EF4-FFF2-40B4-BE49-F238E27FC236}">
                  <a16:creationId xmlns:a16="http://schemas.microsoft.com/office/drawing/2014/main" id="{48BA7561-8AEE-42BC-A0B7-231AB8423D2D}"/>
                </a:ext>
              </a:extLst>
            </p:cNvPr>
            <p:cNvCxnSpPr/>
            <p:nvPr/>
          </p:nvCxnSpPr>
          <p:spPr>
            <a:xfrm flipV="1">
              <a:off x="5170018" y="1564582"/>
              <a:ext cx="542842" cy="5551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83">
              <a:extLst>
                <a:ext uri="{FF2B5EF4-FFF2-40B4-BE49-F238E27FC236}">
                  <a16:creationId xmlns:a16="http://schemas.microsoft.com/office/drawing/2014/main" id="{D47600AD-C175-41E3-9381-18BCD451A623}"/>
                </a:ext>
              </a:extLst>
            </p:cNvPr>
            <p:cNvCxnSpPr/>
            <p:nvPr/>
          </p:nvCxnSpPr>
          <p:spPr>
            <a:xfrm>
              <a:off x="5704923" y="1566961"/>
              <a:ext cx="1472084" cy="0"/>
            </a:xfrm>
            <a:prstGeom prst="line">
              <a:avLst/>
            </a:prstGeom>
            <a:ln w="1905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grpSp>
      <p:cxnSp>
        <p:nvCxnSpPr>
          <p:cNvPr id="15" name="Straight Connector 86">
            <a:extLst>
              <a:ext uri="{FF2B5EF4-FFF2-40B4-BE49-F238E27FC236}">
                <a16:creationId xmlns:a16="http://schemas.microsoft.com/office/drawing/2014/main" id="{2A12F41A-CDBE-4867-AB2E-2F03D295054C}"/>
              </a:ext>
            </a:extLst>
          </p:cNvPr>
          <p:cNvCxnSpPr/>
          <p:nvPr/>
        </p:nvCxnSpPr>
        <p:spPr>
          <a:xfrm flipH="1">
            <a:off x="4591461" y="3738283"/>
            <a:ext cx="1364503" cy="0"/>
          </a:xfrm>
          <a:prstGeom prst="line">
            <a:avLst/>
          </a:prstGeom>
          <a:ln w="1905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6" name="Group 88">
            <a:extLst>
              <a:ext uri="{FF2B5EF4-FFF2-40B4-BE49-F238E27FC236}">
                <a16:creationId xmlns:a16="http://schemas.microsoft.com/office/drawing/2014/main" id="{D79FC7C1-33D9-4721-98C8-8A0B3E474E40}"/>
              </a:ext>
            </a:extLst>
          </p:cNvPr>
          <p:cNvGrpSpPr/>
          <p:nvPr/>
        </p:nvGrpSpPr>
        <p:grpSpPr>
          <a:xfrm flipH="1" flipV="1">
            <a:off x="4439189" y="4553955"/>
            <a:ext cx="1869035" cy="422517"/>
            <a:chOff x="5170018" y="1564582"/>
            <a:chExt cx="2006989" cy="555110"/>
          </a:xfrm>
        </p:grpSpPr>
        <p:cxnSp>
          <p:nvCxnSpPr>
            <p:cNvPr id="21" name="Straight Connector 89">
              <a:extLst>
                <a:ext uri="{FF2B5EF4-FFF2-40B4-BE49-F238E27FC236}">
                  <a16:creationId xmlns:a16="http://schemas.microsoft.com/office/drawing/2014/main" id="{892D4567-CCE5-4A44-AB0A-8D99AA8C6FFA}"/>
                </a:ext>
              </a:extLst>
            </p:cNvPr>
            <p:cNvCxnSpPr/>
            <p:nvPr/>
          </p:nvCxnSpPr>
          <p:spPr>
            <a:xfrm flipV="1">
              <a:off x="5170018" y="1564582"/>
              <a:ext cx="542842" cy="5551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90">
              <a:extLst>
                <a:ext uri="{FF2B5EF4-FFF2-40B4-BE49-F238E27FC236}">
                  <a16:creationId xmlns:a16="http://schemas.microsoft.com/office/drawing/2014/main" id="{29B9A61A-8358-4543-ADD8-7CA2782DB9F1}"/>
                </a:ext>
              </a:extLst>
            </p:cNvPr>
            <p:cNvCxnSpPr/>
            <p:nvPr/>
          </p:nvCxnSpPr>
          <p:spPr>
            <a:xfrm>
              <a:off x="5704923" y="1566961"/>
              <a:ext cx="1472084" cy="0"/>
            </a:xfrm>
            <a:prstGeom prst="line">
              <a:avLst/>
            </a:prstGeom>
            <a:ln w="1905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17" name="TextBox 32">
            <a:extLst>
              <a:ext uri="{FF2B5EF4-FFF2-40B4-BE49-F238E27FC236}">
                <a16:creationId xmlns:a16="http://schemas.microsoft.com/office/drawing/2014/main" id="{847FB91E-5D6B-44A9-AB88-CBF56ED309F6}"/>
              </a:ext>
            </a:extLst>
          </p:cNvPr>
          <p:cNvSpPr txBox="1">
            <a:spLocks/>
          </p:cNvSpPr>
          <p:nvPr/>
        </p:nvSpPr>
        <p:spPr bwMode="auto">
          <a:xfrm>
            <a:off x="1529602" y="2277306"/>
            <a:ext cx="2886163" cy="535422"/>
          </a:xfrm>
          <a:prstGeom prst="rect">
            <a:avLst/>
          </a:prstGeom>
          <a:noFill/>
        </p:spPr>
        <p:txBody>
          <a:bodyPr wrap="square" lIns="90000" tIns="46800" rIns="540000" bIns="46800">
            <a:normAutofit/>
          </a:bodyPr>
          <a:lstStyle/>
          <a:p>
            <a:pPr algn="r" latinLnBrk="0">
              <a:lnSpc>
                <a:spcPct val="120000"/>
              </a:lnSpc>
            </a:pPr>
            <a:r>
              <a:rPr lang="zh-CN" altLang="en-US" sz="1100" b="0" dirty="0">
                <a:solidFill>
                  <a:schemeClr val="bg1"/>
                </a:solidFill>
                <a:effectLst/>
              </a:rPr>
              <a:t>此部分内容作为文字排版占位显示 </a:t>
            </a:r>
            <a:br>
              <a:rPr lang="zh-CN" altLang="en-US" sz="1100" b="0" dirty="0">
                <a:solidFill>
                  <a:schemeClr val="bg1"/>
                </a:solidFill>
                <a:effectLst/>
              </a:rPr>
            </a:br>
            <a:r>
              <a:rPr lang="zh-CN" altLang="en-US" sz="1100" b="0" dirty="0">
                <a:solidFill>
                  <a:schemeClr val="bg1"/>
                </a:solidFill>
                <a:effectLst/>
              </a:rPr>
              <a:t>（建议使用主题字体）</a:t>
            </a:r>
          </a:p>
        </p:txBody>
      </p:sp>
      <p:sp>
        <p:nvSpPr>
          <p:cNvPr id="18" name="TextBox 35">
            <a:extLst>
              <a:ext uri="{FF2B5EF4-FFF2-40B4-BE49-F238E27FC236}">
                <a16:creationId xmlns:a16="http://schemas.microsoft.com/office/drawing/2014/main" id="{4251FF52-E96B-4FB6-9F85-92EB7387F593}"/>
              </a:ext>
            </a:extLst>
          </p:cNvPr>
          <p:cNvSpPr txBox="1">
            <a:spLocks/>
          </p:cNvSpPr>
          <p:nvPr/>
        </p:nvSpPr>
        <p:spPr bwMode="auto">
          <a:xfrm>
            <a:off x="1705298" y="3461593"/>
            <a:ext cx="2886163" cy="535422"/>
          </a:xfrm>
          <a:prstGeom prst="rect">
            <a:avLst/>
          </a:prstGeom>
          <a:noFill/>
        </p:spPr>
        <p:txBody>
          <a:bodyPr wrap="square" lIns="90000" tIns="46800" rIns="540000" bIns="46800">
            <a:normAutofit/>
          </a:bodyPr>
          <a:lstStyle/>
          <a:p>
            <a:pPr algn="r" latinLnBrk="0">
              <a:lnSpc>
                <a:spcPct val="120000"/>
              </a:lnSpc>
            </a:pPr>
            <a:r>
              <a:rPr lang="zh-CN" altLang="en-US" sz="1100" b="0">
                <a:solidFill>
                  <a:schemeClr val="bg1"/>
                </a:solidFill>
                <a:effectLst/>
              </a:rPr>
              <a:t>此部分内容作为文字排版占位显示 </a:t>
            </a:r>
            <a:br>
              <a:rPr lang="zh-CN" altLang="en-US" sz="1100" b="0">
                <a:solidFill>
                  <a:schemeClr val="bg1"/>
                </a:solidFill>
                <a:effectLst/>
              </a:rPr>
            </a:br>
            <a:r>
              <a:rPr lang="zh-CN" altLang="en-US" sz="1100" b="0">
                <a:solidFill>
                  <a:schemeClr val="bg1"/>
                </a:solidFill>
                <a:effectLst/>
              </a:rPr>
              <a:t>（建议使用主题字体）</a:t>
            </a:r>
          </a:p>
        </p:txBody>
      </p:sp>
      <p:sp>
        <p:nvSpPr>
          <p:cNvPr id="19" name="TextBox 36">
            <a:extLst>
              <a:ext uri="{FF2B5EF4-FFF2-40B4-BE49-F238E27FC236}">
                <a16:creationId xmlns:a16="http://schemas.microsoft.com/office/drawing/2014/main" id="{94D4A7F2-5692-4721-857C-57EC931CEBFE}"/>
              </a:ext>
            </a:extLst>
          </p:cNvPr>
          <p:cNvSpPr txBox="1">
            <a:spLocks/>
          </p:cNvSpPr>
          <p:nvPr/>
        </p:nvSpPr>
        <p:spPr bwMode="auto">
          <a:xfrm>
            <a:off x="1553028" y="4688483"/>
            <a:ext cx="2886163" cy="535422"/>
          </a:xfrm>
          <a:prstGeom prst="rect">
            <a:avLst/>
          </a:prstGeom>
          <a:noFill/>
        </p:spPr>
        <p:txBody>
          <a:bodyPr wrap="square" lIns="90000" tIns="46800" rIns="540000" bIns="46800">
            <a:normAutofit/>
          </a:bodyPr>
          <a:lstStyle/>
          <a:p>
            <a:pPr algn="r" latinLnBrk="0">
              <a:lnSpc>
                <a:spcPct val="120000"/>
              </a:lnSpc>
            </a:pPr>
            <a:r>
              <a:rPr lang="zh-CN" altLang="en-US" sz="1100" b="0">
                <a:solidFill>
                  <a:schemeClr val="bg1"/>
                </a:solidFill>
                <a:effectLst/>
              </a:rPr>
              <a:t>此部分内容作为文字排版占位显示 </a:t>
            </a:r>
            <a:br>
              <a:rPr lang="zh-CN" altLang="en-US" sz="1100" b="0">
                <a:solidFill>
                  <a:schemeClr val="bg1"/>
                </a:solidFill>
                <a:effectLst/>
              </a:rPr>
            </a:br>
            <a:r>
              <a:rPr lang="zh-CN" altLang="en-US" sz="1100" b="0">
                <a:solidFill>
                  <a:schemeClr val="bg1"/>
                </a:solidFill>
                <a:effectLst/>
              </a:rPr>
              <a:t>（建议使用主题字体）</a:t>
            </a:r>
          </a:p>
        </p:txBody>
      </p:sp>
      <p:grpSp>
        <p:nvGrpSpPr>
          <p:cNvPr id="30" name="组合 29">
            <a:extLst>
              <a:ext uri="{FF2B5EF4-FFF2-40B4-BE49-F238E27FC236}">
                <a16:creationId xmlns:a16="http://schemas.microsoft.com/office/drawing/2014/main" id="{CE0DB1DC-AB9A-4735-A93D-15540C631111}"/>
              </a:ext>
            </a:extLst>
          </p:cNvPr>
          <p:cNvGrpSpPr/>
          <p:nvPr/>
        </p:nvGrpSpPr>
        <p:grpSpPr>
          <a:xfrm>
            <a:off x="6260773" y="2623372"/>
            <a:ext cx="2085515" cy="3433922"/>
            <a:chOff x="6260773" y="2623372"/>
            <a:chExt cx="2085515" cy="3433922"/>
          </a:xfrm>
        </p:grpSpPr>
        <p:grpSp>
          <p:nvGrpSpPr>
            <p:cNvPr id="10" name="Group 64">
              <a:extLst>
                <a:ext uri="{FF2B5EF4-FFF2-40B4-BE49-F238E27FC236}">
                  <a16:creationId xmlns:a16="http://schemas.microsoft.com/office/drawing/2014/main" id="{CBEAA749-B96F-4C5A-94F1-B40DA1D61154}"/>
                </a:ext>
              </a:extLst>
            </p:cNvPr>
            <p:cNvGrpSpPr/>
            <p:nvPr/>
          </p:nvGrpSpPr>
          <p:grpSpPr>
            <a:xfrm rot="19891913">
              <a:off x="6260773" y="2623372"/>
              <a:ext cx="2085515" cy="3433922"/>
              <a:chOff x="170364" y="949888"/>
              <a:chExt cx="1945268" cy="3203011"/>
            </a:xfrm>
          </p:grpSpPr>
          <p:sp>
            <p:nvSpPr>
              <p:cNvPr id="25" name="Rectangle 69">
                <a:extLst>
                  <a:ext uri="{FF2B5EF4-FFF2-40B4-BE49-F238E27FC236}">
                    <a16:creationId xmlns:a16="http://schemas.microsoft.com/office/drawing/2014/main" id="{C35D80E8-991B-42B2-8AA5-59EBC59A91E2}"/>
                  </a:ext>
                </a:extLst>
              </p:cNvPr>
              <p:cNvSpPr/>
              <p:nvPr/>
            </p:nvSpPr>
            <p:spPr>
              <a:xfrm>
                <a:off x="975357" y="2854550"/>
                <a:ext cx="335282" cy="132489"/>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6" name="Oval 70">
                <a:extLst>
                  <a:ext uri="{FF2B5EF4-FFF2-40B4-BE49-F238E27FC236}">
                    <a16:creationId xmlns:a16="http://schemas.microsoft.com/office/drawing/2014/main" id="{E69CB3D9-100F-47F9-BE10-29B8AF79CBC8}"/>
                  </a:ext>
                </a:extLst>
              </p:cNvPr>
              <p:cNvSpPr/>
              <p:nvPr/>
            </p:nvSpPr>
            <p:spPr>
              <a:xfrm>
                <a:off x="170364" y="949888"/>
                <a:ext cx="1945268" cy="1945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7" name="Oval 71">
                <a:extLst>
                  <a:ext uri="{FF2B5EF4-FFF2-40B4-BE49-F238E27FC236}">
                    <a16:creationId xmlns:a16="http://schemas.microsoft.com/office/drawing/2014/main" id="{9A3E6DA8-7299-456F-8337-DF1B12B55F30}"/>
                  </a:ext>
                </a:extLst>
              </p:cNvPr>
              <p:cNvSpPr/>
              <p:nvPr/>
            </p:nvSpPr>
            <p:spPr>
              <a:xfrm>
                <a:off x="368693" y="1148217"/>
                <a:ext cx="1548613" cy="1548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8" name="Rectangle: Top Corners Rounded 72">
                <a:extLst>
                  <a:ext uri="{FF2B5EF4-FFF2-40B4-BE49-F238E27FC236}">
                    <a16:creationId xmlns:a16="http://schemas.microsoft.com/office/drawing/2014/main" id="{F6261AD0-1FF6-4FD3-ABFC-9591ACF64359}"/>
                  </a:ext>
                </a:extLst>
              </p:cNvPr>
              <p:cNvSpPr/>
              <p:nvPr/>
            </p:nvSpPr>
            <p:spPr>
              <a:xfrm>
                <a:off x="944878" y="2984657"/>
                <a:ext cx="396241" cy="185829"/>
              </a:xfrm>
              <a:prstGeom prst="round2SameRect">
                <a:avLst>
                  <a:gd name="adj1" fmla="val 15385"/>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9" name="Rectangle: Top Corners Rounded 73">
                <a:extLst>
                  <a:ext uri="{FF2B5EF4-FFF2-40B4-BE49-F238E27FC236}">
                    <a16:creationId xmlns:a16="http://schemas.microsoft.com/office/drawing/2014/main" id="{61F966CB-367D-467A-9498-B5155BAC943D}"/>
                  </a:ext>
                </a:extLst>
              </p:cNvPr>
              <p:cNvSpPr/>
              <p:nvPr/>
            </p:nvSpPr>
            <p:spPr>
              <a:xfrm flipV="1">
                <a:off x="923924" y="3151246"/>
                <a:ext cx="438151" cy="1001653"/>
              </a:xfrm>
              <a:prstGeom prst="round2SameRect">
                <a:avLst>
                  <a:gd name="adj1" fmla="val 15385"/>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pic>
          <p:nvPicPr>
            <p:cNvPr id="3" name="图形 2" descr="计算机">
              <a:extLst>
                <a:ext uri="{FF2B5EF4-FFF2-40B4-BE49-F238E27FC236}">
                  <a16:creationId xmlns:a16="http://schemas.microsoft.com/office/drawing/2014/main" id="{9EEE4489-ECF8-4566-A37C-6840470368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4957" y="3277978"/>
              <a:ext cx="914400" cy="914400"/>
            </a:xfrm>
            <a:prstGeom prst="rect">
              <a:avLst/>
            </a:prstGeom>
          </p:spPr>
        </p:pic>
      </p:grpSp>
    </p:spTree>
    <p:extLst>
      <p:ext uri="{BB962C8B-B14F-4D97-AF65-F5344CB8AC3E}">
        <p14:creationId xmlns:p14="http://schemas.microsoft.com/office/powerpoint/2010/main" val="2500406339"/>
      </p:ext>
    </p:extLst>
  </p:cSld>
  <p:clrMapOvr>
    <a:masterClrMapping/>
  </p:clrMapOvr>
  <mc:AlternateContent xmlns:mc="http://schemas.openxmlformats.org/markup-compatibility/2006" xmlns:p14="http://schemas.microsoft.com/office/powerpoint/2010/main">
    <mc:Choice Requires="p14">
      <p:transition spd="slow" p14:dur="1500" advTm="2500">
        <p:random/>
      </p:transition>
    </mc:Choice>
    <mc:Fallback xmlns="">
      <p:transition spd="slow" advTm="2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30"/>
                                        </p:tgtEl>
                                        <p:attrNameLst>
                                          <p:attrName>style.visibility</p:attrName>
                                        </p:attrNameLst>
                                      </p:cBhvr>
                                      <p:to>
                                        <p:strVal val="visible"/>
                                      </p:to>
                                    </p:set>
                                    <p:animEffect transition="in" filter="fade">
                                      <p:cBhvr>
                                        <p:cTn id="14" dur="500"/>
                                        <p:tgtEl>
                                          <p:spTgt spid="30"/>
                                        </p:tgtEl>
                                      </p:cBhvr>
                                    </p:animEffect>
                                    <p:anim calcmode="lin" valueType="num">
                                      <p:cBhvr>
                                        <p:cTn id="15" dur="500" fill="hold"/>
                                        <p:tgtEl>
                                          <p:spTgt spid="30"/>
                                        </p:tgtEl>
                                        <p:attrNameLst>
                                          <p:attrName>ppt_x</p:attrName>
                                        </p:attrNameLst>
                                      </p:cBhvr>
                                      <p:tavLst>
                                        <p:tav tm="0">
                                          <p:val>
                                            <p:strVal val="#ppt_x"/>
                                          </p:val>
                                        </p:tav>
                                        <p:tav tm="100000">
                                          <p:val>
                                            <p:strVal val="#ppt_x"/>
                                          </p:val>
                                        </p:tav>
                                      </p:tavLst>
                                    </p:anim>
                                    <p:anim calcmode="lin" valueType="num">
                                      <p:cBhvr>
                                        <p:cTn id="16" dur="500" fill="hold"/>
                                        <p:tgtEl>
                                          <p:spTgt spid="30"/>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7" presetClass="entr" presetSubtype="2" fill="hold"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p:cTn id="20" dur="500" fill="hold"/>
                                        <p:tgtEl>
                                          <p:spTgt spid="14"/>
                                        </p:tgtEl>
                                        <p:attrNameLst>
                                          <p:attrName>ppt_x</p:attrName>
                                        </p:attrNameLst>
                                      </p:cBhvr>
                                      <p:tavLst>
                                        <p:tav tm="0">
                                          <p:val>
                                            <p:strVal val="#ppt_x+#ppt_w/2"/>
                                          </p:val>
                                        </p:tav>
                                        <p:tav tm="100000">
                                          <p:val>
                                            <p:strVal val="#ppt_x"/>
                                          </p:val>
                                        </p:tav>
                                      </p:tavLst>
                                    </p:anim>
                                    <p:anim calcmode="lin" valueType="num">
                                      <p:cBhvr>
                                        <p:cTn id="21" dur="500" fill="hold"/>
                                        <p:tgtEl>
                                          <p:spTgt spid="14"/>
                                        </p:tgtEl>
                                        <p:attrNameLst>
                                          <p:attrName>ppt_y</p:attrName>
                                        </p:attrNameLst>
                                      </p:cBhvr>
                                      <p:tavLst>
                                        <p:tav tm="0">
                                          <p:val>
                                            <p:strVal val="#ppt_y"/>
                                          </p:val>
                                        </p:tav>
                                        <p:tav tm="100000">
                                          <p:val>
                                            <p:strVal val="#ppt_y"/>
                                          </p:val>
                                        </p:tav>
                                      </p:tavLst>
                                    </p:anim>
                                    <p:anim calcmode="lin" valueType="num">
                                      <p:cBhvr>
                                        <p:cTn id="22" dur="500" fill="hold"/>
                                        <p:tgtEl>
                                          <p:spTgt spid="14"/>
                                        </p:tgtEl>
                                        <p:attrNameLst>
                                          <p:attrName>ppt_w</p:attrName>
                                        </p:attrNameLst>
                                      </p:cBhvr>
                                      <p:tavLst>
                                        <p:tav tm="0">
                                          <p:val>
                                            <p:fltVal val="0"/>
                                          </p:val>
                                        </p:tav>
                                        <p:tav tm="100000">
                                          <p:val>
                                            <p:strVal val="#ppt_w"/>
                                          </p:val>
                                        </p:tav>
                                      </p:tavLst>
                                    </p:anim>
                                    <p:anim calcmode="lin" valueType="num">
                                      <p:cBhvr>
                                        <p:cTn id="23" dur="500" fill="hold"/>
                                        <p:tgtEl>
                                          <p:spTgt spid="14"/>
                                        </p:tgtEl>
                                        <p:attrNameLst>
                                          <p:attrName>ppt_h</p:attrName>
                                        </p:attrNameLst>
                                      </p:cBhvr>
                                      <p:tavLst>
                                        <p:tav tm="0">
                                          <p:val>
                                            <p:strVal val="#ppt_h"/>
                                          </p:val>
                                        </p:tav>
                                        <p:tav tm="100000">
                                          <p:val>
                                            <p:strVal val="#ppt_h"/>
                                          </p:val>
                                        </p:tav>
                                      </p:tavLst>
                                    </p:anim>
                                  </p:childTnLst>
                                </p:cTn>
                              </p:par>
                              <p:par>
                                <p:cTn id="24" presetID="17" presetClass="entr" presetSubtype="2"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 calcmode="lin" valueType="num">
                                      <p:cBhvr>
                                        <p:cTn id="26" dur="500" fill="hold"/>
                                        <p:tgtEl>
                                          <p:spTgt spid="15"/>
                                        </p:tgtEl>
                                        <p:attrNameLst>
                                          <p:attrName>ppt_x</p:attrName>
                                        </p:attrNameLst>
                                      </p:cBhvr>
                                      <p:tavLst>
                                        <p:tav tm="0">
                                          <p:val>
                                            <p:strVal val="#ppt_x+#ppt_w/2"/>
                                          </p:val>
                                        </p:tav>
                                        <p:tav tm="100000">
                                          <p:val>
                                            <p:strVal val="#ppt_x"/>
                                          </p:val>
                                        </p:tav>
                                      </p:tavLst>
                                    </p:anim>
                                    <p:anim calcmode="lin" valueType="num">
                                      <p:cBhvr>
                                        <p:cTn id="27" dur="500" fill="hold"/>
                                        <p:tgtEl>
                                          <p:spTgt spid="15"/>
                                        </p:tgtEl>
                                        <p:attrNameLst>
                                          <p:attrName>ppt_y</p:attrName>
                                        </p:attrNameLst>
                                      </p:cBhvr>
                                      <p:tavLst>
                                        <p:tav tm="0">
                                          <p:val>
                                            <p:strVal val="#ppt_y"/>
                                          </p:val>
                                        </p:tav>
                                        <p:tav tm="100000">
                                          <p:val>
                                            <p:strVal val="#ppt_y"/>
                                          </p:val>
                                        </p:tav>
                                      </p:tavLst>
                                    </p:anim>
                                    <p:anim calcmode="lin" valueType="num">
                                      <p:cBhvr>
                                        <p:cTn id="28" dur="500" fill="hold"/>
                                        <p:tgtEl>
                                          <p:spTgt spid="15"/>
                                        </p:tgtEl>
                                        <p:attrNameLst>
                                          <p:attrName>ppt_w</p:attrName>
                                        </p:attrNameLst>
                                      </p:cBhvr>
                                      <p:tavLst>
                                        <p:tav tm="0">
                                          <p:val>
                                            <p:fltVal val="0"/>
                                          </p:val>
                                        </p:tav>
                                        <p:tav tm="100000">
                                          <p:val>
                                            <p:strVal val="#ppt_w"/>
                                          </p:val>
                                        </p:tav>
                                      </p:tavLst>
                                    </p:anim>
                                    <p:anim calcmode="lin" valueType="num">
                                      <p:cBhvr>
                                        <p:cTn id="29" dur="500" fill="hold"/>
                                        <p:tgtEl>
                                          <p:spTgt spid="15"/>
                                        </p:tgtEl>
                                        <p:attrNameLst>
                                          <p:attrName>ppt_h</p:attrName>
                                        </p:attrNameLst>
                                      </p:cBhvr>
                                      <p:tavLst>
                                        <p:tav tm="0">
                                          <p:val>
                                            <p:strVal val="#ppt_h"/>
                                          </p:val>
                                        </p:tav>
                                        <p:tav tm="100000">
                                          <p:val>
                                            <p:strVal val="#ppt_h"/>
                                          </p:val>
                                        </p:tav>
                                      </p:tavLst>
                                    </p:anim>
                                  </p:childTnLst>
                                </p:cTn>
                              </p:par>
                              <p:par>
                                <p:cTn id="30" presetID="17" presetClass="entr" presetSubtype="2" fill="hold" nodeType="with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ppt_x</p:attrName>
                                        </p:attrNameLst>
                                      </p:cBhvr>
                                      <p:tavLst>
                                        <p:tav tm="0">
                                          <p:val>
                                            <p:strVal val="#ppt_x+#ppt_w/2"/>
                                          </p:val>
                                        </p:tav>
                                        <p:tav tm="100000">
                                          <p:val>
                                            <p:strVal val="#ppt_x"/>
                                          </p:val>
                                        </p:tav>
                                      </p:tavLst>
                                    </p:anim>
                                    <p:anim calcmode="lin" valueType="num">
                                      <p:cBhvr>
                                        <p:cTn id="33" dur="500" fill="hold"/>
                                        <p:tgtEl>
                                          <p:spTgt spid="16"/>
                                        </p:tgtEl>
                                        <p:attrNameLst>
                                          <p:attrName>ppt_y</p:attrName>
                                        </p:attrNameLst>
                                      </p:cBhvr>
                                      <p:tavLst>
                                        <p:tav tm="0">
                                          <p:val>
                                            <p:strVal val="#ppt_y"/>
                                          </p:val>
                                        </p:tav>
                                        <p:tav tm="100000">
                                          <p:val>
                                            <p:strVal val="#ppt_y"/>
                                          </p:val>
                                        </p:tav>
                                      </p:tavLst>
                                    </p:anim>
                                    <p:anim calcmode="lin" valueType="num">
                                      <p:cBhvr>
                                        <p:cTn id="34" dur="500" fill="hold"/>
                                        <p:tgtEl>
                                          <p:spTgt spid="16"/>
                                        </p:tgtEl>
                                        <p:attrNameLst>
                                          <p:attrName>ppt_w</p:attrName>
                                        </p:attrNameLst>
                                      </p:cBhvr>
                                      <p:tavLst>
                                        <p:tav tm="0">
                                          <p:val>
                                            <p:fltVal val="0"/>
                                          </p:val>
                                        </p:tav>
                                        <p:tav tm="100000">
                                          <p:val>
                                            <p:strVal val="#ppt_w"/>
                                          </p:val>
                                        </p:tav>
                                      </p:tavLst>
                                    </p:anim>
                                    <p:anim calcmode="lin" valueType="num">
                                      <p:cBhvr>
                                        <p:cTn id="35" dur="500" fill="hold"/>
                                        <p:tgtEl>
                                          <p:spTgt spid="16"/>
                                        </p:tgtEl>
                                        <p:attrNameLst>
                                          <p:attrName>ppt_h</p:attrName>
                                        </p:attrNameLst>
                                      </p:cBhvr>
                                      <p:tavLst>
                                        <p:tav tm="0">
                                          <p:val>
                                            <p:strVal val="#ppt_h"/>
                                          </p:val>
                                        </p:tav>
                                        <p:tav tm="100000">
                                          <p:val>
                                            <p:strVal val="#ppt_h"/>
                                          </p:val>
                                        </p:tav>
                                      </p:tavLst>
                                    </p:anim>
                                  </p:childTnLst>
                                </p:cTn>
                              </p:par>
                              <p:par>
                                <p:cTn id="36" presetID="22" presetClass="entr" presetSubtype="8"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wipe(left)">
                                      <p:cBhvr>
                                        <p:cTn id="38" dur="500"/>
                                        <p:tgtEl>
                                          <p:spTgt spid="31"/>
                                        </p:tgtEl>
                                      </p:cBhvr>
                                    </p:animEffect>
                                  </p:childTnLst>
                                </p:cTn>
                              </p:par>
                              <p:par>
                                <p:cTn id="39" presetID="22" presetClass="entr" presetSubtype="8" fill="hold" nodeType="with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wipe(left)">
                                      <p:cBhvr>
                                        <p:cTn id="41" dur="500"/>
                                        <p:tgtEl>
                                          <p:spTgt spid="32"/>
                                        </p:tgtEl>
                                      </p:cBhvr>
                                    </p:animEffect>
                                  </p:childTnLst>
                                </p:cTn>
                              </p:par>
                              <p:par>
                                <p:cTn id="42" presetID="22" presetClass="entr" presetSubtype="8"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wipe(left)">
                                      <p:cBhvr>
                                        <p:cTn id="44" dur="500"/>
                                        <p:tgtEl>
                                          <p:spTgt spid="33"/>
                                        </p:tgtEl>
                                      </p:cBhvr>
                                    </p:animEffect>
                                  </p:childTnLst>
                                </p:cTn>
                              </p:par>
                            </p:childTnLst>
                          </p:cTn>
                        </p:par>
                        <p:par>
                          <p:cTn id="45" fill="hold">
                            <p:stCondLst>
                              <p:cond delay="1500"/>
                            </p:stCondLst>
                            <p:childTnLst>
                              <p:par>
                                <p:cTn id="46" presetID="2" presetClass="entr" presetSubtype="4" fill="hold" grpId="0" nodeType="afterEffect">
                                  <p:stCondLst>
                                    <p:cond delay="0"/>
                                  </p:stCondLst>
                                  <p:childTnLst>
                                    <p:set>
                                      <p:cBhvr>
                                        <p:cTn id="47" dur="1" fill="hold">
                                          <p:stCondLst>
                                            <p:cond delay="0"/>
                                          </p:stCondLst>
                                        </p:cTn>
                                        <p:tgtEl>
                                          <p:spTgt spid="17"/>
                                        </p:tgtEl>
                                        <p:attrNameLst>
                                          <p:attrName>style.visibility</p:attrName>
                                        </p:attrNameLst>
                                      </p:cBhvr>
                                      <p:to>
                                        <p:strVal val="visible"/>
                                      </p:to>
                                    </p:set>
                                    <p:anim calcmode="lin" valueType="num">
                                      <p:cBhvr additive="base">
                                        <p:cTn id="48" dur="500" fill="hold"/>
                                        <p:tgtEl>
                                          <p:spTgt spid="17"/>
                                        </p:tgtEl>
                                        <p:attrNameLst>
                                          <p:attrName>ppt_x</p:attrName>
                                        </p:attrNameLst>
                                      </p:cBhvr>
                                      <p:tavLst>
                                        <p:tav tm="0">
                                          <p:val>
                                            <p:strVal val="#ppt_x"/>
                                          </p:val>
                                        </p:tav>
                                        <p:tav tm="100000">
                                          <p:val>
                                            <p:strVal val="#ppt_x"/>
                                          </p:val>
                                        </p:tav>
                                      </p:tavLst>
                                    </p:anim>
                                    <p:anim calcmode="lin" valueType="num">
                                      <p:cBhvr additive="base">
                                        <p:cTn id="49" dur="500" fill="hold"/>
                                        <p:tgtEl>
                                          <p:spTgt spid="17"/>
                                        </p:tgtEl>
                                        <p:attrNameLst>
                                          <p:attrName>ppt_y</p:attrName>
                                        </p:attrNameLst>
                                      </p:cBhvr>
                                      <p:tavLst>
                                        <p:tav tm="0">
                                          <p:val>
                                            <p:strVal val="1+#ppt_h/2"/>
                                          </p:val>
                                        </p:tav>
                                        <p:tav tm="100000">
                                          <p:val>
                                            <p:strVal val="#ppt_y"/>
                                          </p:val>
                                        </p:tav>
                                      </p:tavLst>
                                    </p:anim>
                                  </p:childTnLst>
                                </p:cTn>
                              </p:par>
                              <p:par>
                                <p:cTn id="50" presetID="2" presetClass="entr" presetSubtype="4"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additive="base">
                                        <p:cTn id="52" dur="500" fill="hold"/>
                                        <p:tgtEl>
                                          <p:spTgt spid="18"/>
                                        </p:tgtEl>
                                        <p:attrNameLst>
                                          <p:attrName>ppt_x</p:attrName>
                                        </p:attrNameLst>
                                      </p:cBhvr>
                                      <p:tavLst>
                                        <p:tav tm="0">
                                          <p:val>
                                            <p:strVal val="#ppt_x"/>
                                          </p:val>
                                        </p:tav>
                                        <p:tav tm="100000">
                                          <p:val>
                                            <p:strVal val="#ppt_x"/>
                                          </p:val>
                                        </p:tav>
                                      </p:tavLst>
                                    </p:anim>
                                    <p:anim calcmode="lin" valueType="num">
                                      <p:cBhvr additive="base">
                                        <p:cTn id="53" dur="500" fill="hold"/>
                                        <p:tgtEl>
                                          <p:spTgt spid="18"/>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19"/>
                                        </p:tgtEl>
                                        <p:attrNameLst>
                                          <p:attrName>style.visibility</p:attrName>
                                        </p:attrNameLst>
                                      </p:cBhvr>
                                      <p:to>
                                        <p:strVal val="visible"/>
                                      </p:to>
                                    </p:set>
                                    <p:anim calcmode="lin" valueType="num">
                                      <p:cBhvr additive="base">
                                        <p:cTn id="56" dur="500" fill="hold"/>
                                        <p:tgtEl>
                                          <p:spTgt spid="19"/>
                                        </p:tgtEl>
                                        <p:attrNameLst>
                                          <p:attrName>ppt_x</p:attrName>
                                        </p:attrNameLst>
                                      </p:cBhvr>
                                      <p:tavLst>
                                        <p:tav tm="0">
                                          <p:val>
                                            <p:strVal val="#ppt_x"/>
                                          </p:val>
                                        </p:tav>
                                        <p:tav tm="100000">
                                          <p:val>
                                            <p:strVal val="#ppt_x"/>
                                          </p:val>
                                        </p:tav>
                                      </p:tavLst>
                                    </p:anim>
                                    <p:anim calcmode="lin" valueType="num">
                                      <p:cBhvr additive="base">
                                        <p:cTn id="5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7" grpId="0"/>
      <p:bldP spid="18" grpId="0"/>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7" name="Oval 33">
            <a:extLst>
              <a:ext uri="{FF2B5EF4-FFF2-40B4-BE49-F238E27FC236}">
                <a16:creationId xmlns:a16="http://schemas.microsoft.com/office/drawing/2014/main" id="{939CB2B2-E61C-4AA5-A495-06A9364A33FF}"/>
              </a:ext>
            </a:extLst>
          </p:cNvPr>
          <p:cNvSpPr>
            <a:spLocks noChangeAspect="1"/>
          </p:cNvSpPr>
          <p:nvPr/>
        </p:nvSpPr>
        <p:spPr>
          <a:xfrm>
            <a:off x="6023336" y="3731868"/>
            <a:ext cx="136223" cy="13622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grpSp>
        <p:nvGrpSpPr>
          <p:cNvPr id="2" name="组合 1">
            <a:extLst>
              <a:ext uri="{FF2B5EF4-FFF2-40B4-BE49-F238E27FC236}">
                <a16:creationId xmlns:a16="http://schemas.microsoft.com/office/drawing/2014/main" id="{7510D471-DF11-4966-BDF0-A94B82CA95A2}"/>
              </a:ext>
            </a:extLst>
          </p:cNvPr>
          <p:cNvGrpSpPr/>
          <p:nvPr/>
        </p:nvGrpSpPr>
        <p:grpSpPr>
          <a:xfrm>
            <a:off x="5002648" y="4128326"/>
            <a:ext cx="2195346" cy="2195346"/>
            <a:chOff x="5002648" y="4128326"/>
            <a:chExt cx="2195346" cy="2195346"/>
          </a:xfrm>
        </p:grpSpPr>
        <p:sp>
          <p:nvSpPr>
            <p:cNvPr id="59" name="Oval 4">
              <a:extLst>
                <a:ext uri="{FF2B5EF4-FFF2-40B4-BE49-F238E27FC236}">
                  <a16:creationId xmlns:a16="http://schemas.microsoft.com/office/drawing/2014/main" id="{0A25F4DC-065F-4D5B-9CD9-65A20BC7ABD8}"/>
                </a:ext>
              </a:extLst>
            </p:cNvPr>
            <p:cNvSpPr>
              <a:spLocks/>
            </p:cNvSpPr>
            <p:nvPr/>
          </p:nvSpPr>
          <p:spPr bwMode="auto">
            <a:xfrm>
              <a:off x="5002648" y="4128326"/>
              <a:ext cx="2195346" cy="2195346"/>
            </a:xfrm>
            <a:prstGeom prst="ellipse">
              <a:avLst/>
            </a:pr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1" name="Freeform: Shape 5">
              <a:extLst>
                <a:ext uri="{FF2B5EF4-FFF2-40B4-BE49-F238E27FC236}">
                  <a16:creationId xmlns:a16="http://schemas.microsoft.com/office/drawing/2014/main" id="{AB8AF9EF-1E23-4A8B-9BE6-CF8A4D5CA28B}"/>
                </a:ext>
              </a:extLst>
            </p:cNvPr>
            <p:cNvSpPr>
              <a:spLocks/>
            </p:cNvSpPr>
            <p:nvPr/>
          </p:nvSpPr>
          <p:spPr bwMode="auto">
            <a:xfrm>
              <a:off x="5539894" y="6143339"/>
              <a:ext cx="6824" cy="0"/>
            </a:xfrm>
            <a:custGeom>
              <a:avLst/>
              <a:gdLst>
                <a:gd name="T0" fmla="*/ 1 w 1"/>
                <a:gd name="T1" fmla="*/ 0 w 1"/>
                <a:gd name="T2" fmla="*/ 1 w 1"/>
              </a:gdLst>
              <a:ahLst/>
              <a:cxnLst>
                <a:cxn ang="0">
                  <a:pos x="T0" y="0"/>
                </a:cxn>
                <a:cxn ang="0">
                  <a:pos x="T1" y="0"/>
                </a:cxn>
                <a:cxn ang="0">
                  <a:pos x="T2" y="0"/>
                </a:cxn>
              </a:cxnLst>
              <a:rect l="0" t="0" r="r" b="b"/>
              <a:pathLst>
                <a:path w="1">
                  <a:moveTo>
                    <a:pt x="1" y="0"/>
                  </a:moveTo>
                  <a:cubicBezTo>
                    <a:pt x="1" y="0"/>
                    <a:pt x="0" y="0"/>
                    <a:pt x="0" y="0"/>
                  </a:cubicBezTo>
                  <a:cubicBezTo>
                    <a:pt x="0" y="0"/>
                    <a:pt x="1" y="0"/>
                    <a:pt x="1"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2" name="Freeform: Shape 6">
              <a:extLst>
                <a:ext uri="{FF2B5EF4-FFF2-40B4-BE49-F238E27FC236}">
                  <a16:creationId xmlns:a16="http://schemas.microsoft.com/office/drawing/2014/main" id="{18D8E782-AD40-469B-98ED-E130C87A0434}"/>
                </a:ext>
              </a:extLst>
            </p:cNvPr>
            <p:cNvSpPr>
              <a:spLocks/>
            </p:cNvSpPr>
            <p:nvPr/>
          </p:nvSpPr>
          <p:spPr bwMode="auto">
            <a:xfrm>
              <a:off x="6800290" y="4405298"/>
              <a:ext cx="62386" cy="34117"/>
            </a:xfrm>
            <a:custGeom>
              <a:avLst/>
              <a:gdLst>
                <a:gd name="T0" fmla="*/ 1 w 9"/>
                <a:gd name="T1" fmla="*/ 1 h 5"/>
                <a:gd name="T2" fmla="*/ 2 w 9"/>
                <a:gd name="T3" fmla="*/ 4 h 5"/>
                <a:gd name="T4" fmla="*/ 5 w 9"/>
                <a:gd name="T5" fmla="*/ 4 h 5"/>
                <a:gd name="T6" fmla="*/ 7 w 9"/>
                <a:gd name="T7" fmla="*/ 4 h 5"/>
                <a:gd name="T8" fmla="*/ 9 w 9"/>
                <a:gd name="T9" fmla="*/ 5 h 5"/>
                <a:gd name="T10" fmla="*/ 5 w 9"/>
                <a:gd name="T11" fmla="*/ 1 h 5"/>
                <a:gd name="T12" fmla="*/ 2 w 9"/>
                <a:gd name="T13" fmla="*/ 0 h 5"/>
                <a:gd name="T14" fmla="*/ 1 w 9"/>
                <a:gd name="T15" fmla="*/ 1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1" y="1"/>
                  </a:moveTo>
                  <a:cubicBezTo>
                    <a:pt x="2" y="2"/>
                    <a:pt x="2" y="2"/>
                    <a:pt x="2" y="4"/>
                  </a:cubicBezTo>
                  <a:cubicBezTo>
                    <a:pt x="3" y="5"/>
                    <a:pt x="4" y="4"/>
                    <a:pt x="5" y="4"/>
                  </a:cubicBezTo>
                  <a:cubicBezTo>
                    <a:pt x="5" y="3"/>
                    <a:pt x="5" y="3"/>
                    <a:pt x="7" y="4"/>
                  </a:cubicBezTo>
                  <a:cubicBezTo>
                    <a:pt x="8" y="5"/>
                    <a:pt x="8" y="5"/>
                    <a:pt x="9" y="5"/>
                  </a:cubicBezTo>
                  <a:cubicBezTo>
                    <a:pt x="7" y="4"/>
                    <a:pt x="6" y="2"/>
                    <a:pt x="5" y="1"/>
                  </a:cubicBezTo>
                  <a:cubicBezTo>
                    <a:pt x="4" y="1"/>
                    <a:pt x="3" y="1"/>
                    <a:pt x="2" y="0"/>
                  </a:cubicBezTo>
                  <a:cubicBezTo>
                    <a:pt x="1" y="0"/>
                    <a:pt x="0" y="0"/>
                    <a:pt x="1" y="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3" name="Freeform: Shape 7">
              <a:extLst>
                <a:ext uri="{FF2B5EF4-FFF2-40B4-BE49-F238E27FC236}">
                  <a16:creationId xmlns:a16="http://schemas.microsoft.com/office/drawing/2014/main" id="{E4762DE7-2515-482E-AD17-F7C0716CD8D5}"/>
                </a:ext>
              </a:extLst>
            </p:cNvPr>
            <p:cNvSpPr>
              <a:spLocks/>
            </p:cNvSpPr>
            <p:nvPr/>
          </p:nvSpPr>
          <p:spPr bwMode="auto">
            <a:xfrm>
              <a:off x="6765198" y="4454038"/>
              <a:ext cx="35093" cy="40941"/>
            </a:xfrm>
            <a:custGeom>
              <a:avLst/>
              <a:gdLst>
                <a:gd name="T0" fmla="*/ 5 w 5"/>
                <a:gd name="T1" fmla="*/ 5 h 6"/>
                <a:gd name="T2" fmla="*/ 0 w 5"/>
                <a:gd name="T3" fmla="*/ 3 h 6"/>
                <a:gd name="T4" fmla="*/ 5 w 5"/>
                <a:gd name="T5" fmla="*/ 5 h 6"/>
              </a:gdLst>
              <a:ahLst/>
              <a:cxnLst>
                <a:cxn ang="0">
                  <a:pos x="T0" y="T1"/>
                </a:cxn>
                <a:cxn ang="0">
                  <a:pos x="T2" y="T3"/>
                </a:cxn>
                <a:cxn ang="0">
                  <a:pos x="T4" y="T5"/>
                </a:cxn>
              </a:cxnLst>
              <a:rect l="0" t="0" r="r" b="b"/>
              <a:pathLst>
                <a:path w="5" h="6">
                  <a:moveTo>
                    <a:pt x="5" y="5"/>
                  </a:moveTo>
                  <a:cubicBezTo>
                    <a:pt x="5" y="4"/>
                    <a:pt x="1" y="0"/>
                    <a:pt x="0" y="3"/>
                  </a:cubicBezTo>
                  <a:cubicBezTo>
                    <a:pt x="0" y="4"/>
                    <a:pt x="4" y="6"/>
                    <a:pt x="5" y="5"/>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4" name="Freeform: Shape 8">
              <a:extLst>
                <a:ext uri="{FF2B5EF4-FFF2-40B4-BE49-F238E27FC236}">
                  <a16:creationId xmlns:a16="http://schemas.microsoft.com/office/drawing/2014/main" id="{7F858BCE-B599-40E1-82C4-D637B7EE2DFE}"/>
                </a:ext>
              </a:extLst>
            </p:cNvPr>
            <p:cNvSpPr>
              <a:spLocks/>
            </p:cNvSpPr>
            <p:nvPr/>
          </p:nvSpPr>
          <p:spPr bwMode="auto">
            <a:xfrm>
              <a:off x="5027158" y="4987244"/>
              <a:ext cx="40941" cy="82857"/>
            </a:xfrm>
            <a:custGeom>
              <a:avLst/>
              <a:gdLst>
                <a:gd name="T0" fmla="*/ 2 w 6"/>
                <a:gd name="T1" fmla="*/ 9 h 12"/>
                <a:gd name="T2" fmla="*/ 5 w 6"/>
                <a:gd name="T3" fmla="*/ 11 h 12"/>
                <a:gd name="T4" fmla="*/ 3 w 6"/>
                <a:gd name="T5" fmla="*/ 6 h 12"/>
                <a:gd name="T6" fmla="*/ 1 w 6"/>
                <a:gd name="T7" fmla="*/ 1 h 12"/>
                <a:gd name="T8" fmla="*/ 1 w 6"/>
                <a:gd name="T9" fmla="*/ 0 h 12"/>
                <a:gd name="T10" fmla="*/ 0 w 6"/>
                <a:gd name="T11" fmla="*/ 4 h 12"/>
                <a:gd name="T12" fmla="*/ 1 w 6"/>
                <a:gd name="T13" fmla="*/ 7 h 12"/>
                <a:gd name="T14" fmla="*/ 2 w 6"/>
                <a:gd name="T15" fmla="*/ 9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 h="12">
                  <a:moveTo>
                    <a:pt x="2" y="9"/>
                  </a:moveTo>
                  <a:cubicBezTo>
                    <a:pt x="3" y="9"/>
                    <a:pt x="4" y="12"/>
                    <a:pt x="5" y="11"/>
                  </a:cubicBezTo>
                  <a:cubicBezTo>
                    <a:pt x="6" y="9"/>
                    <a:pt x="3" y="7"/>
                    <a:pt x="3" y="6"/>
                  </a:cubicBezTo>
                  <a:cubicBezTo>
                    <a:pt x="2" y="5"/>
                    <a:pt x="3" y="3"/>
                    <a:pt x="1" y="1"/>
                  </a:cubicBezTo>
                  <a:cubicBezTo>
                    <a:pt x="1" y="1"/>
                    <a:pt x="1" y="0"/>
                    <a:pt x="1" y="0"/>
                  </a:cubicBezTo>
                  <a:cubicBezTo>
                    <a:pt x="0" y="2"/>
                    <a:pt x="0" y="3"/>
                    <a:pt x="0" y="4"/>
                  </a:cubicBezTo>
                  <a:cubicBezTo>
                    <a:pt x="1" y="5"/>
                    <a:pt x="1" y="6"/>
                    <a:pt x="1" y="7"/>
                  </a:cubicBezTo>
                  <a:cubicBezTo>
                    <a:pt x="1" y="8"/>
                    <a:pt x="2" y="8"/>
                    <a:pt x="2" y="9"/>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5" name="Freeform: Shape 9">
              <a:extLst>
                <a:ext uri="{FF2B5EF4-FFF2-40B4-BE49-F238E27FC236}">
                  <a16:creationId xmlns:a16="http://schemas.microsoft.com/office/drawing/2014/main" id="{54B171D5-2FBB-461F-AA22-566490BFE920}"/>
                </a:ext>
              </a:extLst>
            </p:cNvPr>
            <p:cNvSpPr>
              <a:spLocks/>
            </p:cNvSpPr>
            <p:nvPr/>
          </p:nvSpPr>
          <p:spPr bwMode="auto">
            <a:xfrm>
              <a:off x="5373206" y="4370206"/>
              <a:ext cx="41915" cy="28269"/>
            </a:xfrm>
            <a:custGeom>
              <a:avLst/>
              <a:gdLst>
                <a:gd name="T0" fmla="*/ 1 w 6"/>
                <a:gd name="T1" fmla="*/ 4 h 4"/>
                <a:gd name="T2" fmla="*/ 3 w 6"/>
                <a:gd name="T3" fmla="*/ 3 h 4"/>
                <a:gd name="T4" fmla="*/ 6 w 6"/>
                <a:gd name="T5" fmla="*/ 1 h 4"/>
                <a:gd name="T6" fmla="*/ 5 w 6"/>
                <a:gd name="T7" fmla="*/ 0 h 4"/>
                <a:gd name="T8" fmla="*/ 0 w 6"/>
                <a:gd name="T9" fmla="*/ 4 h 4"/>
                <a:gd name="T10" fmla="*/ 1 w 6"/>
                <a:gd name="T11" fmla="*/ 4 h 4"/>
              </a:gdLst>
              <a:ahLst/>
              <a:cxnLst>
                <a:cxn ang="0">
                  <a:pos x="T0" y="T1"/>
                </a:cxn>
                <a:cxn ang="0">
                  <a:pos x="T2" y="T3"/>
                </a:cxn>
                <a:cxn ang="0">
                  <a:pos x="T4" y="T5"/>
                </a:cxn>
                <a:cxn ang="0">
                  <a:pos x="T6" y="T7"/>
                </a:cxn>
                <a:cxn ang="0">
                  <a:pos x="T8" y="T9"/>
                </a:cxn>
                <a:cxn ang="0">
                  <a:pos x="T10" y="T11"/>
                </a:cxn>
              </a:cxnLst>
              <a:rect l="0" t="0" r="r" b="b"/>
              <a:pathLst>
                <a:path w="6" h="4">
                  <a:moveTo>
                    <a:pt x="1" y="4"/>
                  </a:moveTo>
                  <a:cubicBezTo>
                    <a:pt x="1" y="4"/>
                    <a:pt x="3" y="3"/>
                    <a:pt x="3" y="3"/>
                  </a:cubicBezTo>
                  <a:cubicBezTo>
                    <a:pt x="4" y="3"/>
                    <a:pt x="6" y="2"/>
                    <a:pt x="6" y="1"/>
                  </a:cubicBezTo>
                  <a:cubicBezTo>
                    <a:pt x="6" y="0"/>
                    <a:pt x="5" y="0"/>
                    <a:pt x="5" y="0"/>
                  </a:cubicBezTo>
                  <a:cubicBezTo>
                    <a:pt x="3" y="1"/>
                    <a:pt x="2" y="3"/>
                    <a:pt x="0" y="4"/>
                  </a:cubicBezTo>
                  <a:cubicBezTo>
                    <a:pt x="1" y="4"/>
                    <a:pt x="1" y="4"/>
                    <a:pt x="1" y="4"/>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6" name="Freeform: Shape 10">
              <a:extLst>
                <a:ext uri="{FF2B5EF4-FFF2-40B4-BE49-F238E27FC236}">
                  <a16:creationId xmlns:a16="http://schemas.microsoft.com/office/drawing/2014/main" id="{C025F8E4-52C1-4FC4-95CF-9682205098F3}"/>
                </a:ext>
              </a:extLst>
            </p:cNvPr>
            <p:cNvSpPr>
              <a:spLocks/>
            </p:cNvSpPr>
            <p:nvPr/>
          </p:nvSpPr>
          <p:spPr bwMode="auto">
            <a:xfrm>
              <a:off x="5428769" y="4307820"/>
              <a:ext cx="234923" cy="138419"/>
            </a:xfrm>
            <a:custGeom>
              <a:avLst/>
              <a:gdLst>
                <a:gd name="T0" fmla="*/ 0 w 34"/>
                <a:gd name="T1" fmla="*/ 7 h 20"/>
                <a:gd name="T2" fmla="*/ 2 w 34"/>
                <a:gd name="T3" fmla="*/ 6 h 20"/>
                <a:gd name="T4" fmla="*/ 3 w 34"/>
                <a:gd name="T5" fmla="*/ 5 h 20"/>
                <a:gd name="T6" fmla="*/ 4 w 34"/>
                <a:gd name="T7" fmla="*/ 7 h 20"/>
                <a:gd name="T8" fmla="*/ 6 w 34"/>
                <a:gd name="T9" fmla="*/ 7 h 20"/>
                <a:gd name="T10" fmla="*/ 5 w 34"/>
                <a:gd name="T11" fmla="*/ 10 h 20"/>
                <a:gd name="T12" fmla="*/ 4 w 34"/>
                <a:gd name="T13" fmla="*/ 11 h 20"/>
                <a:gd name="T14" fmla="*/ 7 w 34"/>
                <a:gd name="T15" fmla="*/ 11 h 20"/>
                <a:gd name="T16" fmla="*/ 9 w 34"/>
                <a:gd name="T17" fmla="*/ 9 h 20"/>
                <a:gd name="T18" fmla="*/ 11 w 34"/>
                <a:gd name="T19" fmla="*/ 8 h 20"/>
                <a:gd name="T20" fmla="*/ 11 w 34"/>
                <a:gd name="T21" fmla="*/ 10 h 20"/>
                <a:gd name="T22" fmla="*/ 8 w 34"/>
                <a:gd name="T23" fmla="*/ 12 h 20"/>
                <a:gd name="T24" fmla="*/ 5 w 34"/>
                <a:gd name="T25" fmla="*/ 13 h 20"/>
                <a:gd name="T26" fmla="*/ 2 w 34"/>
                <a:gd name="T27" fmla="*/ 14 h 20"/>
                <a:gd name="T28" fmla="*/ 2 w 34"/>
                <a:gd name="T29" fmla="*/ 17 h 20"/>
                <a:gd name="T30" fmla="*/ 4 w 34"/>
                <a:gd name="T31" fmla="*/ 16 h 20"/>
                <a:gd name="T32" fmla="*/ 10 w 34"/>
                <a:gd name="T33" fmla="*/ 16 h 20"/>
                <a:gd name="T34" fmla="*/ 13 w 34"/>
                <a:gd name="T35" fmla="*/ 17 h 20"/>
                <a:gd name="T36" fmla="*/ 15 w 34"/>
                <a:gd name="T37" fmla="*/ 18 h 20"/>
                <a:gd name="T38" fmla="*/ 17 w 34"/>
                <a:gd name="T39" fmla="*/ 18 h 20"/>
                <a:gd name="T40" fmla="*/ 19 w 34"/>
                <a:gd name="T41" fmla="*/ 19 h 20"/>
                <a:gd name="T42" fmla="*/ 22 w 34"/>
                <a:gd name="T43" fmla="*/ 19 h 20"/>
                <a:gd name="T44" fmla="*/ 24 w 34"/>
                <a:gd name="T45" fmla="*/ 18 h 20"/>
                <a:gd name="T46" fmla="*/ 26 w 34"/>
                <a:gd name="T47" fmla="*/ 18 h 20"/>
                <a:gd name="T48" fmla="*/ 26 w 34"/>
                <a:gd name="T49" fmla="*/ 15 h 20"/>
                <a:gd name="T50" fmla="*/ 22 w 34"/>
                <a:gd name="T51" fmla="*/ 13 h 20"/>
                <a:gd name="T52" fmla="*/ 22 w 34"/>
                <a:gd name="T53" fmla="*/ 12 h 20"/>
                <a:gd name="T54" fmla="*/ 26 w 34"/>
                <a:gd name="T55" fmla="*/ 13 h 20"/>
                <a:gd name="T56" fmla="*/ 29 w 34"/>
                <a:gd name="T57" fmla="*/ 13 h 20"/>
                <a:gd name="T58" fmla="*/ 32 w 34"/>
                <a:gd name="T59" fmla="*/ 12 h 20"/>
                <a:gd name="T60" fmla="*/ 34 w 34"/>
                <a:gd name="T61" fmla="*/ 10 h 20"/>
                <a:gd name="T62" fmla="*/ 28 w 34"/>
                <a:gd name="T63" fmla="*/ 9 h 20"/>
                <a:gd name="T64" fmla="*/ 25 w 34"/>
                <a:gd name="T65" fmla="*/ 7 h 20"/>
                <a:gd name="T66" fmla="*/ 22 w 34"/>
                <a:gd name="T67" fmla="*/ 7 h 20"/>
                <a:gd name="T68" fmla="*/ 22 w 34"/>
                <a:gd name="T69" fmla="*/ 3 h 20"/>
                <a:gd name="T70" fmla="*/ 14 w 34"/>
                <a:gd name="T71" fmla="*/ 2 h 20"/>
                <a:gd name="T72" fmla="*/ 8 w 34"/>
                <a:gd name="T73" fmla="*/ 0 h 20"/>
                <a:gd name="T74" fmla="*/ 0 w 34"/>
                <a:gd name="T75" fmla="*/ 7 h 20"/>
                <a:gd name="T76" fmla="*/ 0 w 34"/>
                <a:gd name="T77" fmla="*/ 7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4" h="20">
                  <a:moveTo>
                    <a:pt x="0" y="7"/>
                  </a:moveTo>
                  <a:cubicBezTo>
                    <a:pt x="0" y="7"/>
                    <a:pt x="2" y="7"/>
                    <a:pt x="2" y="6"/>
                  </a:cubicBezTo>
                  <a:cubicBezTo>
                    <a:pt x="2" y="5"/>
                    <a:pt x="2" y="5"/>
                    <a:pt x="3" y="5"/>
                  </a:cubicBezTo>
                  <a:cubicBezTo>
                    <a:pt x="3" y="5"/>
                    <a:pt x="2" y="7"/>
                    <a:pt x="4" y="7"/>
                  </a:cubicBezTo>
                  <a:cubicBezTo>
                    <a:pt x="5" y="6"/>
                    <a:pt x="5" y="6"/>
                    <a:pt x="6" y="7"/>
                  </a:cubicBezTo>
                  <a:cubicBezTo>
                    <a:pt x="7" y="7"/>
                    <a:pt x="5" y="9"/>
                    <a:pt x="5" y="10"/>
                  </a:cubicBezTo>
                  <a:cubicBezTo>
                    <a:pt x="4" y="10"/>
                    <a:pt x="3" y="11"/>
                    <a:pt x="4" y="11"/>
                  </a:cubicBezTo>
                  <a:cubicBezTo>
                    <a:pt x="6" y="11"/>
                    <a:pt x="7" y="11"/>
                    <a:pt x="7" y="11"/>
                  </a:cubicBezTo>
                  <a:cubicBezTo>
                    <a:pt x="7" y="11"/>
                    <a:pt x="8" y="9"/>
                    <a:pt x="9" y="9"/>
                  </a:cubicBezTo>
                  <a:cubicBezTo>
                    <a:pt x="9" y="8"/>
                    <a:pt x="10" y="8"/>
                    <a:pt x="11" y="8"/>
                  </a:cubicBezTo>
                  <a:cubicBezTo>
                    <a:pt x="11" y="9"/>
                    <a:pt x="14" y="9"/>
                    <a:pt x="11" y="10"/>
                  </a:cubicBezTo>
                  <a:cubicBezTo>
                    <a:pt x="9" y="11"/>
                    <a:pt x="8" y="11"/>
                    <a:pt x="8" y="12"/>
                  </a:cubicBezTo>
                  <a:cubicBezTo>
                    <a:pt x="7" y="13"/>
                    <a:pt x="7" y="14"/>
                    <a:pt x="5" y="13"/>
                  </a:cubicBezTo>
                  <a:cubicBezTo>
                    <a:pt x="3" y="13"/>
                    <a:pt x="2" y="13"/>
                    <a:pt x="2" y="14"/>
                  </a:cubicBezTo>
                  <a:cubicBezTo>
                    <a:pt x="1" y="15"/>
                    <a:pt x="1" y="17"/>
                    <a:pt x="2" y="17"/>
                  </a:cubicBezTo>
                  <a:cubicBezTo>
                    <a:pt x="3" y="17"/>
                    <a:pt x="3" y="17"/>
                    <a:pt x="4" y="16"/>
                  </a:cubicBezTo>
                  <a:cubicBezTo>
                    <a:pt x="5" y="16"/>
                    <a:pt x="9" y="16"/>
                    <a:pt x="10" y="16"/>
                  </a:cubicBezTo>
                  <a:cubicBezTo>
                    <a:pt x="11" y="16"/>
                    <a:pt x="12" y="17"/>
                    <a:pt x="13" y="17"/>
                  </a:cubicBezTo>
                  <a:cubicBezTo>
                    <a:pt x="13" y="17"/>
                    <a:pt x="14" y="18"/>
                    <a:pt x="15" y="18"/>
                  </a:cubicBezTo>
                  <a:cubicBezTo>
                    <a:pt x="16" y="19"/>
                    <a:pt x="16" y="17"/>
                    <a:pt x="17" y="18"/>
                  </a:cubicBezTo>
                  <a:cubicBezTo>
                    <a:pt x="19" y="19"/>
                    <a:pt x="18" y="19"/>
                    <a:pt x="19" y="19"/>
                  </a:cubicBezTo>
                  <a:cubicBezTo>
                    <a:pt x="20" y="19"/>
                    <a:pt x="22" y="19"/>
                    <a:pt x="22" y="19"/>
                  </a:cubicBezTo>
                  <a:cubicBezTo>
                    <a:pt x="22" y="19"/>
                    <a:pt x="22" y="17"/>
                    <a:pt x="24" y="18"/>
                  </a:cubicBezTo>
                  <a:cubicBezTo>
                    <a:pt x="25" y="18"/>
                    <a:pt x="26" y="20"/>
                    <a:pt x="26" y="18"/>
                  </a:cubicBezTo>
                  <a:cubicBezTo>
                    <a:pt x="26" y="17"/>
                    <a:pt x="27" y="16"/>
                    <a:pt x="26" y="15"/>
                  </a:cubicBezTo>
                  <a:cubicBezTo>
                    <a:pt x="24" y="14"/>
                    <a:pt x="22" y="14"/>
                    <a:pt x="22" y="13"/>
                  </a:cubicBezTo>
                  <a:cubicBezTo>
                    <a:pt x="22" y="13"/>
                    <a:pt x="22" y="12"/>
                    <a:pt x="22" y="12"/>
                  </a:cubicBezTo>
                  <a:cubicBezTo>
                    <a:pt x="23" y="11"/>
                    <a:pt x="25" y="12"/>
                    <a:pt x="26" y="13"/>
                  </a:cubicBezTo>
                  <a:cubicBezTo>
                    <a:pt x="27" y="13"/>
                    <a:pt x="28" y="14"/>
                    <a:pt x="29" y="13"/>
                  </a:cubicBezTo>
                  <a:cubicBezTo>
                    <a:pt x="30" y="13"/>
                    <a:pt x="31" y="12"/>
                    <a:pt x="32" y="12"/>
                  </a:cubicBezTo>
                  <a:cubicBezTo>
                    <a:pt x="32" y="11"/>
                    <a:pt x="34" y="10"/>
                    <a:pt x="34" y="10"/>
                  </a:cubicBezTo>
                  <a:cubicBezTo>
                    <a:pt x="34" y="10"/>
                    <a:pt x="29" y="9"/>
                    <a:pt x="28" y="9"/>
                  </a:cubicBezTo>
                  <a:cubicBezTo>
                    <a:pt x="28" y="8"/>
                    <a:pt x="26" y="7"/>
                    <a:pt x="25" y="7"/>
                  </a:cubicBezTo>
                  <a:cubicBezTo>
                    <a:pt x="25" y="7"/>
                    <a:pt x="23" y="8"/>
                    <a:pt x="22" y="7"/>
                  </a:cubicBezTo>
                  <a:cubicBezTo>
                    <a:pt x="22" y="5"/>
                    <a:pt x="22" y="3"/>
                    <a:pt x="22" y="3"/>
                  </a:cubicBezTo>
                  <a:cubicBezTo>
                    <a:pt x="21" y="3"/>
                    <a:pt x="15" y="3"/>
                    <a:pt x="14" y="2"/>
                  </a:cubicBezTo>
                  <a:cubicBezTo>
                    <a:pt x="13" y="2"/>
                    <a:pt x="10" y="1"/>
                    <a:pt x="8" y="0"/>
                  </a:cubicBezTo>
                  <a:cubicBezTo>
                    <a:pt x="5" y="2"/>
                    <a:pt x="3" y="4"/>
                    <a:pt x="0" y="7"/>
                  </a:cubicBezTo>
                  <a:cubicBezTo>
                    <a:pt x="0" y="7"/>
                    <a:pt x="0" y="7"/>
                    <a:pt x="0" y="7"/>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7" name="Freeform: Shape 11">
              <a:extLst>
                <a:ext uri="{FF2B5EF4-FFF2-40B4-BE49-F238E27FC236}">
                  <a16:creationId xmlns:a16="http://schemas.microsoft.com/office/drawing/2014/main" id="{AE16F5D2-5096-429A-B715-DEF9104947BC}"/>
                </a:ext>
              </a:extLst>
            </p:cNvPr>
            <p:cNvSpPr>
              <a:spLocks/>
            </p:cNvSpPr>
            <p:nvPr/>
          </p:nvSpPr>
          <p:spPr bwMode="auto">
            <a:xfrm>
              <a:off x="5033981" y="4439415"/>
              <a:ext cx="969910" cy="1725368"/>
            </a:xfrm>
            <a:custGeom>
              <a:avLst/>
              <a:gdLst>
                <a:gd name="T0" fmla="*/ 82 w 140"/>
                <a:gd name="T1" fmla="*/ 249 h 249"/>
                <a:gd name="T2" fmla="*/ 81 w 140"/>
                <a:gd name="T3" fmla="*/ 242 h 249"/>
                <a:gd name="T4" fmla="*/ 86 w 140"/>
                <a:gd name="T5" fmla="*/ 233 h 249"/>
                <a:gd name="T6" fmla="*/ 89 w 140"/>
                <a:gd name="T7" fmla="*/ 227 h 249"/>
                <a:gd name="T8" fmla="*/ 95 w 140"/>
                <a:gd name="T9" fmla="*/ 217 h 249"/>
                <a:gd name="T10" fmla="*/ 109 w 140"/>
                <a:gd name="T11" fmla="*/ 211 h 249"/>
                <a:gd name="T12" fmla="*/ 122 w 140"/>
                <a:gd name="T13" fmla="*/ 197 h 249"/>
                <a:gd name="T14" fmla="*/ 133 w 140"/>
                <a:gd name="T15" fmla="*/ 175 h 249"/>
                <a:gd name="T16" fmla="*/ 127 w 140"/>
                <a:gd name="T17" fmla="*/ 151 h 249"/>
                <a:gd name="T18" fmla="*/ 109 w 140"/>
                <a:gd name="T19" fmla="*/ 150 h 249"/>
                <a:gd name="T20" fmla="*/ 109 w 140"/>
                <a:gd name="T21" fmla="*/ 141 h 249"/>
                <a:gd name="T22" fmla="*/ 90 w 140"/>
                <a:gd name="T23" fmla="*/ 124 h 249"/>
                <a:gd name="T24" fmla="*/ 84 w 140"/>
                <a:gd name="T25" fmla="*/ 119 h 249"/>
                <a:gd name="T26" fmla="*/ 72 w 140"/>
                <a:gd name="T27" fmla="*/ 118 h 249"/>
                <a:gd name="T28" fmla="*/ 65 w 140"/>
                <a:gd name="T29" fmla="*/ 113 h 249"/>
                <a:gd name="T30" fmla="*/ 50 w 140"/>
                <a:gd name="T31" fmla="*/ 119 h 249"/>
                <a:gd name="T32" fmla="*/ 41 w 140"/>
                <a:gd name="T33" fmla="*/ 104 h 249"/>
                <a:gd name="T34" fmla="*/ 36 w 140"/>
                <a:gd name="T35" fmla="*/ 92 h 249"/>
                <a:gd name="T36" fmla="*/ 23 w 140"/>
                <a:gd name="T37" fmla="*/ 98 h 249"/>
                <a:gd name="T38" fmla="*/ 25 w 140"/>
                <a:gd name="T39" fmla="*/ 74 h 249"/>
                <a:gd name="T40" fmla="*/ 40 w 140"/>
                <a:gd name="T41" fmla="*/ 71 h 249"/>
                <a:gd name="T42" fmla="*/ 49 w 140"/>
                <a:gd name="T43" fmla="*/ 78 h 249"/>
                <a:gd name="T44" fmla="*/ 57 w 140"/>
                <a:gd name="T45" fmla="*/ 53 h 249"/>
                <a:gd name="T46" fmla="*/ 65 w 140"/>
                <a:gd name="T47" fmla="*/ 46 h 249"/>
                <a:gd name="T48" fmla="*/ 76 w 140"/>
                <a:gd name="T49" fmla="*/ 37 h 249"/>
                <a:gd name="T50" fmla="*/ 88 w 140"/>
                <a:gd name="T51" fmla="*/ 32 h 249"/>
                <a:gd name="T52" fmla="*/ 80 w 140"/>
                <a:gd name="T53" fmla="*/ 30 h 249"/>
                <a:gd name="T54" fmla="*/ 72 w 140"/>
                <a:gd name="T55" fmla="*/ 26 h 249"/>
                <a:gd name="T56" fmla="*/ 86 w 140"/>
                <a:gd name="T57" fmla="*/ 25 h 249"/>
                <a:gd name="T58" fmla="*/ 91 w 140"/>
                <a:gd name="T59" fmla="*/ 28 h 249"/>
                <a:gd name="T60" fmla="*/ 102 w 140"/>
                <a:gd name="T61" fmla="*/ 30 h 249"/>
                <a:gd name="T62" fmla="*/ 96 w 140"/>
                <a:gd name="T63" fmla="*/ 23 h 249"/>
                <a:gd name="T64" fmla="*/ 88 w 140"/>
                <a:gd name="T65" fmla="*/ 12 h 249"/>
                <a:gd name="T66" fmla="*/ 73 w 140"/>
                <a:gd name="T67" fmla="*/ 6 h 249"/>
                <a:gd name="T68" fmla="*/ 58 w 140"/>
                <a:gd name="T69" fmla="*/ 4 h 249"/>
                <a:gd name="T70" fmla="*/ 56 w 140"/>
                <a:gd name="T71" fmla="*/ 15 h 249"/>
                <a:gd name="T72" fmla="*/ 51 w 140"/>
                <a:gd name="T73" fmla="*/ 21 h 249"/>
                <a:gd name="T74" fmla="*/ 42 w 140"/>
                <a:gd name="T75" fmla="*/ 15 h 249"/>
                <a:gd name="T76" fmla="*/ 2 w 140"/>
                <a:gd name="T77" fmla="*/ 80 h 249"/>
                <a:gd name="T78" fmla="*/ 14 w 140"/>
                <a:gd name="T79" fmla="*/ 101 h 249"/>
                <a:gd name="T80" fmla="*/ 27 w 140"/>
                <a:gd name="T81" fmla="*/ 107 h 249"/>
                <a:gd name="T82" fmla="*/ 40 w 140"/>
                <a:gd name="T83" fmla="*/ 120 h 249"/>
                <a:gd name="T84" fmla="*/ 52 w 140"/>
                <a:gd name="T85" fmla="*/ 123 h 249"/>
                <a:gd name="T86" fmla="*/ 48 w 140"/>
                <a:gd name="T87" fmla="*/ 144 h 249"/>
                <a:gd name="T88" fmla="*/ 58 w 140"/>
                <a:gd name="T89" fmla="*/ 174 h 249"/>
                <a:gd name="T90" fmla="*/ 71 w 140"/>
                <a:gd name="T91" fmla="*/ 198 h 249"/>
                <a:gd name="T92" fmla="*/ 70 w 140"/>
                <a:gd name="T93" fmla="*/ 217 h 249"/>
                <a:gd name="T94" fmla="*/ 70 w 140"/>
                <a:gd name="T95" fmla="*/ 231 h 249"/>
                <a:gd name="T96" fmla="*/ 71 w 140"/>
                <a:gd name="T97" fmla="*/ 241 h 249"/>
                <a:gd name="T98" fmla="*/ 75 w 140"/>
                <a:gd name="T99" fmla="*/ 247 h 249"/>
                <a:gd name="T100" fmla="*/ 54 w 140"/>
                <a:gd name="T101" fmla="*/ 42 h 249"/>
                <a:gd name="T102" fmla="*/ 55 w 140"/>
                <a:gd name="T103" fmla="*/ 38 h 249"/>
                <a:gd name="T104" fmla="*/ 48 w 140"/>
                <a:gd name="T105" fmla="*/ 42 h 249"/>
                <a:gd name="T106" fmla="*/ 39 w 140"/>
                <a:gd name="T107" fmla="*/ 46 h 249"/>
                <a:gd name="T108" fmla="*/ 50 w 140"/>
                <a:gd name="T109" fmla="*/ 34 h 249"/>
                <a:gd name="T110" fmla="*/ 40 w 140"/>
                <a:gd name="T111" fmla="*/ 32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0" h="249">
                  <a:moveTo>
                    <a:pt x="77" y="248"/>
                  </a:moveTo>
                  <a:cubicBezTo>
                    <a:pt x="78" y="248"/>
                    <a:pt x="79" y="248"/>
                    <a:pt x="78" y="246"/>
                  </a:cubicBezTo>
                  <a:cubicBezTo>
                    <a:pt x="78" y="245"/>
                    <a:pt x="81" y="246"/>
                    <a:pt x="80" y="247"/>
                  </a:cubicBezTo>
                  <a:cubicBezTo>
                    <a:pt x="78" y="248"/>
                    <a:pt x="78" y="248"/>
                    <a:pt x="78" y="248"/>
                  </a:cubicBezTo>
                  <a:cubicBezTo>
                    <a:pt x="79" y="248"/>
                    <a:pt x="81" y="249"/>
                    <a:pt x="82" y="249"/>
                  </a:cubicBezTo>
                  <a:cubicBezTo>
                    <a:pt x="83" y="249"/>
                    <a:pt x="86" y="249"/>
                    <a:pt x="86" y="249"/>
                  </a:cubicBezTo>
                  <a:cubicBezTo>
                    <a:pt x="86" y="249"/>
                    <a:pt x="89" y="248"/>
                    <a:pt x="90" y="248"/>
                  </a:cubicBezTo>
                  <a:cubicBezTo>
                    <a:pt x="90" y="248"/>
                    <a:pt x="87" y="248"/>
                    <a:pt x="86" y="248"/>
                  </a:cubicBezTo>
                  <a:cubicBezTo>
                    <a:pt x="84" y="247"/>
                    <a:pt x="82" y="246"/>
                    <a:pt x="81" y="245"/>
                  </a:cubicBezTo>
                  <a:cubicBezTo>
                    <a:pt x="81" y="244"/>
                    <a:pt x="80" y="243"/>
                    <a:pt x="81" y="242"/>
                  </a:cubicBezTo>
                  <a:cubicBezTo>
                    <a:pt x="82" y="242"/>
                    <a:pt x="84" y="240"/>
                    <a:pt x="85" y="240"/>
                  </a:cubicBezTo>
                  <a:cubicBezTo>
                    <a:pt x="85" y="240"/>
                    <a:pt x="86" y="238"/>
                    <a:pt x="85" y="238"/>
                  </a:cubicBezTo>
                  <a:cubicBezTo>
                    <a:pt x="85" y="237"/>
                    <a:pt x="83" y="237"/>
                    <a:pt x="82" y="237"/>
                  </a:cubicBezTo>
                  <a:cubicBezTo>
                    <a:pt x="82" y="237"/>
                    <a:pt x="82" y="236"/>
                    <a:pt x="83" y="235"/>
                  </a:cubicBezTo>
                  <a:cubicBezTo>
                    <a:pt x="85" y="234"/>
                    <a:pt x="85" y="233"/>
                    <a:pt x="86" y="233"/>
                  </a:cubicBezTo>
                  <a:cubicBezTo>
                    <a:pt x="86" y="232"/>
                    <a:pt x="87" y="232"/>
                    <a:pt x="88" y="231"/>
                  </a:cubicBezTo>
                  <a:cubicBezTo>
                    <a:pt x="88" y="230"/>
                    <a:pt x="87" y="230"/>
                    <a:pt x="86" y="230"/>
                  </a:cubicBezTo>
                  <a:cubicBezTo>
                    <a:pt x="85" y="230"/>
                    <a:pt x="85" y="229"/>
                    <a:pt x="84" y="228"/>
                  </a:cubicBezTo>
                  <a:cubicBezTo>
                    <a:pt x="84" y="227"/>
                    <a:pt x="87" y="228"/>
                    <a:pt x="89" y="229"/>
                  </a:cubicBezTo>
                  <a:cubicBezTo>
                    <a:pt x="90" y="229"/>
                    <a:pt x="89" y="228"/>
                    <a:pt x="89" y="227"/>
                  </a:cubicBezTo>
                  <a:cubicBezTo>
                    <a:pt x="89" y="226"/>
                    <a:pt x="89" y="225"/>
                    <a:pt x="90" y="225"/>
                  </a:cubicBezTo>
                  <a:cubicBezTo>
                    <a:pt x="91" y="226"/>
                    <a:pt x="96" y="225"/>
                    <a:pt x="96" y="225"/>
                  </a:cubicBezTo>
                  <a:cubicBezTo>
                    <a:pt x="97" y="225"/>
                    <a:pt x="98" y="223"/>
                    <a:pt x="99" y="222"/>
                  </a:cubicBezTo>
                  <a:cubicBezTo>
                    <a:pt x="99" y="221"/>
                    <a:pt x="100" y="221"/>
                    <a:pt x="99" y="220"/>
                  </a:cubicBezTo>
                  <a:cubicBezTo>
                    <a:pt x="98" y="220"/>
                    <a:pt x="95" y="218"/>
                    <a:pt x="95" y="217"/>
                  </a:cubicBezTo>
                  <a:cubicBezTo>
                    <a:pt x="95" y="217"/>
                    <a:pt x="96" y="214"/>
                    <a:pt x="96" y="213"/>
                  </a:cubicBezTo>
                  <a:cubicBezTo>
                    <a:pt x="96" y="213"/>
                    <a:pt x="96" y="218"/>
                    <a:pt x="99" y="219"/>
                  </a:cubicBezTo>
                  <a:cubicBezTo>
                    <a:pt x="101" y="219"/>
                    <a:pt x="102" y="220"/>
                    <a:pt x="104" y="218"/>
                  </a:cubicBezTo>
                  <a:cubicBezTo>
                    <a:pt x="106" y="216"/>
                    <a:pt x="107" y="215"/>
                    <a:pt x="108" y="214"/>
                  </a:cubicBezTo>
                  <a:cubicBezTo>
                    <a:pt x="108" y="212"/>
                    <a:pt x="108" y="211"/>
                    <a:pt x="109" y="211"/>
                  </a:cubicBezTo>
                  <a:cubicBezTo>
                    <a:pt x="110" y="210"/>
                    <a:pt x="110" y="211"/>
                    <a:pt x="111" y="208"/>
                  </a:cubicBezTo>
                  <a:cubicBezTo>
                    <a:pt x="112" y="206"/>
                    <a:pt x="113" y="208"/>
                    <a:pt x="114" y="206"/>
                  </a:cubicBezTo>
                  <a:cubicBezTo>
                    <a:pt x="115" y="204"/>
                    <a:pt x="112" y="202"/>
                    <a:pt x="114" y="201"/>
                  </a:cubicBezTo>
                  <a:cubicBezTo>
                    <a:pt x="116" y="199"/>
                    <a:pt x="119" y="198"/>
                    <a:pt x="119" y="198"/>
                  </a:cubicBezTo>
                  <a:cubicBezTo>
                    <a:pt x="119" y="198"/>
                    <a:pt x="120" y="197"/>
                    <a:pt x="122" y="197"/>
                  </a:cubicBezTo>
                  <a:cubicBezTo>
                    <a:pt x="124" y="196"/>
                    <a:pt x="126" y="197"/>
                    <a:pt x="127" y="196"/>
                  </a:cubicBezTo>
                  <a:cubicBezTo>
                    <a:pt x="127" y="194"/>
                    <a:pt x="128" y="192"/>
                    <a:pt x="129" y="191"/>
                  </a:cubicBezTo>
                  <a:cubicBezTo>
                    <a:pt x="130" y="190"/>
                    <a:pt x="131" y="188"/>
                    <a:pt x="131" y="187"/>
                  </a:cubicBezTo>
                  <a:cubicBezTo>
                    <a:pt x="130" y="186"/>
                    <a:pt x="132" y="182"/>
                    <a:pt x="132" y="181"/>
                  </a:cubicBezTo>
                  <a:cubicBezTo>
                    <a:pt x="132" y="180"/>
                    <a:pt x="130" y="177"/>
                    <a:pt x="133" y="175"/>
                  </a:cubicBezTo>
                  <a:cubicBezTo>
                    <a:pt x="135" y="172"/>
                    <a:pt x="138" y="169"/>
                    <a:pt x="138" y="168"/>
                  </a:cubicBezTo>
                  <a:cubicBezTo>
                    <a:pt x="138" y="167"/>
                    <a:pt x="140" y="163"/>
                    <a:pt x="140" y="161"/>
                  </a:cubicBezTo>
                  <a:cubicBezTo>
                    <a:pt x="140" y="159"/>
                    <a:pt x="138" y="156"/>
                    <a:pt x="137" y="156"/>
                  </a:cubicBezTo>
                  <a:cubicBezTo>
                    <a:pt x="136" y="155"/>
                    <a:pt x="133" y="155"/>
                    <a:pt x="132" y="153"/>
                  </a:cubicBezTo>
                  <a:cubicBezTo>
                    <a:pt x="131" y="152"/>
                    <a:pt x="128" y="150"/>
                    <a:pt x="127" y="151"/>
                  </a:cubicBezTo>
                  <a:cubicBezTo>
                    <a:pt x="126" y="151"/>
                    <a:pt x="124" y="151"/>
                    <a:pt x="122" y="150"/>
                  </a:cubicBezTo>
                  <a:cubicBezTo>
                    <a:pt x="121" y="149"/>
                    <a:pt x="119" y="148"/>
                    <a:pt x="118" y="147"/>
                  </a:cubicBezTo>
                  <a:cubicBezTo>
                    <a:pt x="117" y="146"/>
                    <a:pt x="115" y="146"/>
                    <a:pt x="114" y="146"/>
                  </a:cubicBezTo>
                  <a:cubicBezTo>
                    <a:pt x="113" y="146"/>
                    <a:pt x="113" y="145"/>
                    <a:pt x="111" y="147"/>
                  </a:cubicBezTo>
                  <a:cubicBezTo>
                    <a:pt x="110" y="150"/>
                    <a:pt x="111" y="151"/>
                    <a:pt x="109" y="150"/>
                  </a:cubicBezTo>
                  <a:cubicBezTo>
                    <a:pt x="106" y="150"/>
                    <a:pt x="109" y="150"/>
                    <a:pt x="110" y="147"/>
                  </a:cubicBezTo>
                  <a:cubicBezTo>
                    <a:pt x="112" y="145"/>
                    <a:pt x="110" y="143"/>
                    <a:pt x="108" y="144"/>
                  </a:cubicBezTo>
                  <a:cubicBezTo>
                    <a:pt x="107" y="144"/>
                    <a:pt x="108" y="146"/>
                    <a:pt x="105" y="146"/>
                  </a:cubicBezTo>
                  <a:cubicBezTo>
                    <a:pt x="102" y="147"/>
                    <a:pt x="102" y="145"/>
                    <a:pt x="104" y="144"/>
                  </a:cubicBezTo>
                  <a:cubicBezTo>
                    <a:pt x="106" y="144"/>
                    <a:pt x="109" y="142"/>
                    <a:pt x="109" y="141"/>
                  </a:cubicBezTo>
                  <a:cubicBezTo>
                    <a:pt x="109" y="141"/>
                    <a:pt x="109" y="138"/>
                    <a:pt x="107" y="138"/>
                  </a:cubicBezTo>
                  <a:cubicBezTo>
                    <a:pt x="106" y="138"/>
                    <a:pt x="106" y="136"/>
                    <a:pt x="104" y="134"/>
                  </a:cubicBezTo>
                  <a:cubicBezTo>
                    <a:pt x="102" y="131"/>
                    <a:pt x="99" y="128"/>
                    <a:pt x="97" y="128"/>
                  </a:cubicBezTo>
                  <a:cubicBezTo>
                    <a:pt x="95" y="129"/>
                    <a:pt x="94" y="131"/>
                    <a:pt x="92" y="128"/>
                  </a:cubicBezTo>
                  <a:cubicBezTo>
                    <a:pt x="91" y="126"/>
                    <a:pt x="90" y="126"/>
                    <a:pt x="90" y="124"/>
                  </a:cubicBezTo>
                  <a:cubicBezTo>
                    <a:pt x="89" y="123"/>
                    <a:pt x="87" y="124"/>
                    <a:pt x="87" y="124"/>
                  </a:cubicBezTo>
                  <a:cubicBezTo>
                    <a:pt x="86" y="123"/>
                    <a:pt x="86" y="123"/>
                    <a:pt x="86" y="123"/>
                  </a:cubicBezTo>
                  <a:cubicBezTo>
                    <a:pt x="86" y="123"/>
                    <a:pt x="84" y="124"/>
                    <a:pt x="85" y="122"/>
                  </a:cubicBezTo>
                  <a:cubicBezTo>
                    <a:pt x="86" y="120"/>
                    <a:pt x="87" y="116"/>
                    <a:pt x="86" y="117"/>
                  </a:cubicBezTo>
                  <a:cubicBezTo>
                    <a:pt x="86" y="117"/>
                    <a:pt x="85" y="120"/>
                    <a:pt x="84" y="119"/>
                  </a:cubicBezTo>
                  <a:cubicBezTo>
                    <a:pt x="83" y="119"/>
                    <a:pt x="84" y="119"/>
                    <a:pt x="82" y="118"/>
                  </a:cubicBezTo>
                  <a:cubicBezTo>
                    <a:pt x="80" y="116"/>
                    <a:pt x="78" y="117"/>
                    <a:pt x="78" y="118"/>
                  </a:cubicBezTo>
                  <a:cubicBezTo>
                    <a:pt x="78" y="119"/>
                    <a:pt x="77" y="120"/>
                    <a:pt x="77" y="120"/>
                  </a:cubicBezTo>
                  <a:cubicBezTo>
                    <a:pt x="77" y="120"/>
                    <a:pt x="77" y="120"/>
                    <a:pt x="76" y="118"/>
                  </a:cubicBezTo>
                  <a:cubicBezTo>
                    <a:pt x="76" y="117"/>
                    <a:pt x="73" y="117"/>
                    <a:pt x="72" y="118"/>
                  </a:cubicBezTo>
                  <a:cubicBezTo>
                    <a:pt x="71" y="119"/>
                    <a:pt x="70" y="115"/>
                    <a:pt x="69" y="115"/>
                  </a:cubicBezTo>
                  <a:cubicBezTo>
                    <a:pt x="69" y="115"/>
                    <a:pt x="67" y="116"/>
                    <a:pt x="66" y="118"/>
                  </a:cubicBezTo>
                  <a:cubicBezTo>
                    <a:pt x="65" y="120"/>
                    <a:pt x="66" y="122"/>
                    <a:pt x="65" y="122"/>
                  </a:cubicBezTo>
                  <a:cubicBezTo>
                    <a:pt x="64" y="122"/>
                    <a:pt x="64" y="118"/>
                    <a:pt x="64" y="117"/>
                  </a:cubicBezTo>
                  <a:cubicBezTo>
                    <a:pt x="65" y="116"/>
                    <a:pt x="66" y="114"/>
                    <a:pt x="65" y="113"/>
                  </a:cubicBezTo>
                  <a:cubicBezTo>
                    <a:pt x="64" y="113"/>
                    <a:pt x="62" y="116"/>
                    <a:pt x="61" y="116"/>
                  </a:cubicBezTo>
                  <a:cubicBezTo>
                    <a:pt x="60" y="116"/>
                    <a:pt x="59" y="117"/>
                    <a:pt x="58" y="119"/>
                  </a:cubicBezTo>
                  <a:cubicBezTo>
                    <a:pt x="57" y="120"/>
                    <a:pt x="56" y="121"/>
                    <a:pt x="55" y="122"/>
                  </a:cubicBezTo>
                  <a:cubicBezTo>
                    <a:pt x="55" y="123"/>
                    <a:pt x="53" y="122"/>
                    <a:pt x="53" y="121"/>
                  </a:cubicBezTo>
                  <a:cubicBezTo>
                    <a:pt x="54" y="121"/>
                    <a:pt x="51" y="119"/>
                    <a:pt x="50" y="119"/>
                  </a:cubicBezTo>
                  <a:cubicBezTo>
                    <a:pt x="50" y="120"/>
                    <a:pt x="49" y="121"/>
                    <a:pt x="47" y="121"/>
                  </a:cubicBezTo>
                  <a:cubicBezTo>
                    <a:pt x="46" y="122"/>
                    <a:pt x="45" y="120"/>
                    <a:pt x="44" y="120"/>
                  </a:cubicBezTo>
                  <a:cubicBezTo>
                    <a:pt x="44" y="119"/>
                    <a:pt x="43" y="119"/>
                    <a:pt x="43" y="116"/>
                  </a:cubicBezTo>
                  <a:cubicBezTo>
                    <a:pt x="43" y="113"/>
                    <a:pt x="43" y="111"/>
                    <a:pt x="44" y="109"/>
                  </a:cubicBezTo>
                  <a:cubicBezTo>
                    <a:pt x="44" y="107"/>
                    <a:pt x="42" y="104"/>
                    <a:pt x="41" y="104"/>
                  </a:cubicBezTo>
                  <a:cubicBezTo>
                    <a:pt x="40" y="105"/>
                    <a:pt x="39" y="106"/>
                    <a:pt x="38" y="106"/>
                  </a:cubicBezTo>
                  <a:cubicBezTo>
                    <a:pt x="37" y="106"/>
                    <a:pt x="37" y="105"/>
                    <a:pt x="35" y="105"/>
                  </a:cubicBezTo>
                  <a:cubicBezTo>
                    <a:pt x="34" y="105"/>
                    <a:pt x="35" y="105"/>
                    <a:pt x="35" y="103"/>
                  </a:cubicBezTo>
                  <a:cubicBezTo>
                    <a:pt x="36" y="101"/>
                    <a:pt x="35" y="99"/>
                    <a:pt x="36" y="97"/>
                  </a:cubicBezTo>
                  <a:cubicBezTo>
                    <a:pt x="38" y="96"/>
                    <a:pt x="37" y="92"/>
                    <a:pt x="36" y="92"/>
                  </a:cubicBezTo>
                  <a:cubicBezTo>
                    <a:pt x="35" y="92"/>
                    <a:pt x="34" y="92"/>
                    <a:pt x="32" y="92"/>
                  </a:cubicBezTo>
                  <a:cubicBezTo>
                    <a:pt x="31" y="92"/>
                    <a:pt x="30" y="94"/>
                    <a:pt x="31" y="95"/>
                  </a:cubicBezTo>
                  <a:cubicBezTo>
                    <a:pt x="31" y="97"/>
                    <a:pt x="30" y="98"/>
                    <a:pt x="29" y="98"/>
                  </a:cubicBezTo>
                  <a:cubicBezTo>
                    <a:pt x="29" y="98"/>
                    <a:pt x="28" y="97"/>
                    <a:pt x="27" y="99"/>
                  </a:cubicBezTo>
                  <a:cubicBezTo>
                    <a:pt x="25" y="100"/>
                    <a:pt x="25" y="100"/>
                    <a:pt x="23" y="98"/>
                  </a:cubicBezTo>
                  <a:cubicBezTo>
                    <a:pt x="22" y="96"/>
                    <a:pt x="20" y="94"/>
                    <a:pt x="20" y="92"/>
                  </a:cubicBezTo>
                  <a:cubicBezTo>
                    <a:pt x="20" y="89"/>
                    <a:pt x="20" y="86"/>
                    <a:pt x="20" y="85"/>
                  </a:cubicBezTo>
                  <a:cubicBezTo>
                    <a:pt x="21" y="83"/>
                    <a:pt x="21" y="81"/>
                    <a:pt x="20" y="80"/>
                  </a:cubicBezTo>
                  <a:cubicBezTo>
                    <a:pt x="19" y="80"/>
                    <a:pt x="21" y="78"/>
                    <a:pt x="22" y="77"/>
                  </a:cubicBezTo>
                  <a:cubicBezTo>
                    <a:pt x="23" y="77"/>
                    <a:pt x="25" y="75"/>
                    <a:pt x="25" y="74"/>
                  </a:cubicBezTo>
                  <a:cubicBezTo>
                    <a:pt x="25" y="74"/>
                    <a:pt x="26" y="74"/>
                    <a:pt x="28" y="74"/>
                  </a:cubicBezTo>
                  <a:cubicBezTo>
                    <a:pt x="30" y="74"/>
                    <a:pt x="30" y="74"/>
                    <a:pt x="31" y="75"/>
                  </a:cubicBezTo>
                  <a:cubicBezTo>
                    <a:pt x="33" y="76"/>
                    <a:pt x="33" y="74"/>
                    <a:pt x="33" y="74"/>
                  </a:cubicBezTo>
                  <a:cubicBezTo>
                    <a:pt x="33" y="73"/>
                    <a:pt x="34" y="72"/>
                    <a:pt x="36" y="73"/>
                  </a:cubicBezTo>
                  <a:cubicBezTo>
                    <a:pt x="37" y="73"/>
                    <a:pt x="40" y="71"/>
                    <a:pt x="40" y="71"/>
                  </a:cubicBezTo>
                  <a:cubicBezTo>
                    <a:pt x="40" y="72"/>
                    <a:pt x="41" y="74"/>
                    <a:pt x="42" y="74"/>
                  </a:cubicBezTo>
                  <a:cubicBezTo>
                    <a:pt x="43" y="73"/>
                    <a:pt x="43" y="71"/>
                    <a:pt x="44" y="74"/>
                  </a:cubicBezTo>
                  <a:cubicBezTo>
                    <a:pt x="44" y="76"/>
                    <a:pt x="45" y="80"/>
                    <a:pt x="46" y="80"/>
                  </a:cubicBezTo>
                  <a:cubicBezTo>
                    <a:pt x="47" y="81"/>
                    <a:pt x="46" y="83"/>
                    <a:pt x="48" y="83"/>
                  </a:cubicBezTo>
                  <a:cubicBezTo>
                    <a:pt x="49" y="83"/>
                    <a:pt x="50" y="79"/>
                    <a:pt x="49" y="78"/>
                  </a:cubicBezTo>
                  <a:cubicBezTo>
                    <a:pt x="49" y="77"/>
                    <a:pt x="48" y="73"/>
                    <a:pt x="47" y="72"/>
                  </a:cubicBezTo>
                  <a:cubicBezTo>
                    <a:pt x="47" y="71"/>
                    <a:pt x="48" y="68"/>
                    <a:pt x="50" y="67"/>
                  </a:cubicBezTo>
                  <a:cubicBezTo>
                    <a:pt x="51" y="66"/>
                    <a:pt x="54" y="62"/>
                    <a:pt x="55" y="61"/>
                  </a:cubicBezTo>
                  <a:cubicBezTo>
                    <a:pt x="56" y="60"/>
                    <a:pt x="60" y="59"/>
                    <a:pt x="59" y="58"/>
                  </a:cubicBezTo>
                  <a:cubicBezTo>
                    <a:pt x="58" y="56"/>
                    <a:pt x="57" y="55"/>
                    <a:pt x="57" y="53"/>
                  </a:cubicBezTo>
                  <a:cubicBezTo>
                    <a:pt x="57" y="52"/>
                    <a:pt x="58" y="53"/>
                    <a:pt x="58" y="53"/>
                  </a:cubicBezTo>
                  <a:cubicBezTo>
                    <a:pt x="59" y="54"/>
                    <a:pt x="61" y="52"/>
                    <a:pt x="60" y="51"/>
                  </a:cubicBezTo>
                  <a:cubicBezTo>
                    <a:pt x="60" y="50"/>
                    <a:pt x="60" y="49"/>
                    <a:pt x="61" y="49"/>
                  </a:cubicBezTo>
                  <a:cubicBezTo>
                    <a:pt x="62" y="49"/>
                    <a:pt x="63" y="48"/>
                    <a:pt x="62" y="47"/>
                  </a:cubicBezTo>
                  <a:cubicBezTo>
                    <a:pt x="62" y="46"/>
                    <a:pt x="64" y="45"/>
                    <a:pt x="65" y="46"/>
                  </a:cubicBezTo>
                  <a:cubicBezTo>
                    <a:pt x="66" y="46"/>
                    <a:pt x="69" y="46"/>
                    <a:pt x="70" y="45"/>
                  </a:cubicBezTo>
                  <a:cubicBezTo>
                    <a:pt x="70" y="45"/>
                    <a:pt x="68" y="43"/>
                    <a:pt x="68" y="42"/>
                  </a:cubicBezTo>
                  <a:cubicBezTo>
                    <a:pt x="68" y="40"/>
                    <a:pt x="70" y="39"/>
                    <a:pt x="72" y="38"/>
                  </a:cubicBezTo>
                  <a:cubicBezTo>
                    <a:pt x="73" y="38"/>
                    <a:pt x="74" y="38"/>
                    <a:pt x="74" y="38"/>
                  </a:cubicBezTo>
                  <a:cubicBezTo>
                    <a:pt x="75" y="37"/>
                    <a:pt x="76" y="35"/>
                    <a:pt x="76" y="37"/>
                  </a:cubicBezTo>
                  <a:cubicBezTo>
                    <a:pt x="76" y="38"/>
                    <a:pt x="76" y="40"/>
                    <a:pt x="77" y="40"/>
                  </a:cubicBezTo>
                  <a:cubicBezTo>
                    <a:pt x="79" y="40"/>
                    <a:pt x="80" y="38"/>
                    <a:pt x="81" y="38"/>
                  </a:cubicBezTo>
                  <a:cubicBezTo>
                    <a:pt x="81" y="38"/>
                    <a:pt x="85" y="37"/>
                    <a:pt x="85" y="37"/>
                  </a:cubicBezTo>
                  <a:cubicBezTo>
                    <a:pt x="86" y="37"/>
                    <a:pt x="90" y="36"/>
                    <a:pt x="90" y="35"/>
                  </a:cubicBezTo>
                  <a:cubicBezTo>
                    <a:pt x="89" y="34"/>
                    <a:pt x="89" y="32"/>
                    <a:pt x="88" y="32"/>
                  </a:cubicBezTo>
                  <a:cubicBezTo>
                    <a:pt x="88" y="31"/>
                    <a:pt x="87" y="32"/>
                    <a:pt x="86" y="33"/>
                  </a:cubicBezTo>
                  <a:cubicBezTo>
                    <a:pt x="86" y="34"/>
                    <a:pt x="85" y="34"/>
                    <a:pt x="84" y="33"/>
                  </a:cubicBezTo>
                  <a:cubicBezTo>
                    <a:pt x="84" y="32"/>
                    <a:pt x="85" y="30"/>
                    <a:pt x="83" y="31"/>
                  </a:cubicBezTo>
                  <a:cubicBezTo>
                    <a:pt x="82" y="32"/>
                    <a:pt x="82" y="32"/>
                    <a:pt x="81" y="32"/>
                  </a:cubicBezTo>
                  <a:cubicBezTo>
                    <a:pt x="81" y="32"/>
                    <a:pt x="80" y="30"/>
                    <a:pt x="80" y="30"/>
                  </a:cubicBezTo>
                  <a:cubicBezTo>
                    <a:pt x="80" y="30"/>
                    <a:pt x="82" y="29"/>
                    <a:pt x="81" y="28"/>
                  </a:cubicBezTo>
                  <a:cubicBezTo>
                    <a:pt x="80" y="26"/>
                    <a:pt x="78" y="27"/>
                    <a:pt x="77" y="28"/>
                  </a:cubicBezTo>
                  <a:cubicBezTo>
                    <a:pt x="75" y="29"/>
                    <a:pt x="75" y="29"/>
                    <a:pt x="73" y="29"/>
                  </a:cubicBezTo>
                  <a:cubicBezTo>
                    <a:pt x="71" y="30"/>
                    <a:pt x="70" y="30"/>
                    <a:pt x="70" y="30"/>
                  </a:cubicBezTo>
                  <a:cubicBezTo>
                    <a:pt x="70" y="30"/>
                    <a:pt x="71" y="28"/>
                    <a:pt x="72" y="26"/>
                  </a:cubicBezTo>
                  <a:cubicBezTo>
                    <a:pt x="73" y="25"/>
                    <a:pt x="77" y="25"/>
                    <a:pt x="78" y="24"/>
                  </a:cubicBezTo>
                  <a:cubicBezTo>
                    <a:pt x="79" y="23"/>
                    <a:pt x="81" y="25"/>
                    <a:pt x="81" y="25"/>
                  </a:cubicBezTo>
                  <a:cubicBezTo>
                    <a:pt x="81" y="25"/>
                    <a:pt x="83" y="23"/>
                    <a:pt x="83" y="24"/>
                  </a:cubicBezTo>
                  <a:cubicBezTo>
                    <a:pt x="83" y="25"/>
                    <a:pt x="82" y="27"/>
                    <a:pt x="83" y="27"/>
                  </a:cubicBezTo>
                  <a:cubicBezTo>
                    <a:pt x="84" y="27"/>
                    <a:pt x="87" y="26"/>
                    <a:pt x="86" y="25"/>
                  </a:cubicBezTo>
                  <a:cubicBezTo>
                    <a:pt x="85" y="25"/>
                    <a:pt x="87" y="24"/>
                    <a:pt x="88" y="23"/>
                  </a:cubicBezTo>
                  <a:cubicBezTo>
                    <a:pt x="89" y="22"/>
                    <a:pt x="91" y="23"/>
                    <a:pt x="92" y="23"/>
                  </a:cubicBezTo>
                  <a:cubicBezTo>
                    <a:pt x="92" y="23"/>
                    <a:pt x="93" y="21"/>
                    <a:pt x="94" y="21"/>
                  </a:cubicBezTo>
                  <a:cubicBezTo>
                    <a:pt x="95" y="21"/>
                    <a:pt x="96" y="22"/>
                    <a:pt x="94" y="24"/>
                  </a:cubicBezTo>
                  <a:cubicBezTo>
                    <a:pt x="92" y="25"/>
                    <a:pt x="92" y="28"/>
                    <a:pt x="91" y="28"/>
                  </a:cubicBezTo>
                  <a:cubicBezTo>
                    <a:pt x="90" y="29"/>
                    <a:pt x="91" y="30"/>
                    <a:pt x="92" y="30"/>
                  </a:cubicBezTo>
                  <a:cubicBezTo>
                    <a:pt x="93" y="30"/>
                    <a:pt x="95" y="30"/>
                    <a:pt x="96" y="30"/>
                  </a:cubicBezTo>
                  <a:cubicBezTo>
                    <a:pt x="97" y="29"/>
                    <a:pt x="98" y="30"/>
                    <a:pt x="98" y="30"/>
                  </a:cubicBezTo>
                  <a:cubicBezTo>
                    <a:pt x="98" y="31"/>
                    <a:pt x="99" y="30"/>
                    <a:pt x="99" y="30"/>
                  </a:cubicBezTo>
                  <a:cubicBezTo>
                    <a:pt x="99" y="30"/>
                    <a:pt x="102" y="29"/>
                    <a:pt x="102" y="30"/>
                  </a:cubicBezTo>
                  <a:cubicBezTo>
                    <a:pt x="103" y="31"/>
                    <a:pt x="103" y="29"/>
                    <a:pt x="103" y="29"/>
                  </a:cubicBezTo>
                  <a:cubicBezTo>
                    <a:pt x="102" y="28"/>
                    <a:pt x="102" y="27"/>
                    <a:pt x="101" y="26"/>
                  </a:cubicBezTo>
                  <a:cubicBezTo>
                    <a:pt x="101" y="24"/>
                    <a:pt x="100" y="24"/>
                    <a:pt x="99" y="25"/>
                  </a:cubicBezTo>
                  <a:cubicBezTo>
                    <a:pt x="98" y="25"/>
                    <a:pt x="97" y="24"/>
                    <a:pt x="96" y="24"/>
                  </a:cubicBezTo>
                  <a:cubicBezTo>
                    <a:pt x="96" y="23"/>
                    <a:pt x="95" y="24"/>
                    <a:pt x="96" y="23"/>
                  </a:cubicBezTo>
                  <a:cubicBezTo>
                    <a:pt x="96" y="22"/>
                    <a:pt x="97" y="21"/>
                    <a:pt x="97" y="20"/>
                  </a:cubicBezTo>
                  <a:cubicBezTo>
                    <a:pt x="98" y="19"/>
                    <a:pt x="100" y="17"/>
                    <a:pt x="98" y="17"/>
                  </a:cubicBezTo>
                  <a:cubicBezTo>
                    <a:pt x="96" y="16"/>
                    <a:pt x="95" y="16"/>
                    <a:pt x="95" y="15"/>
                  </a:cubicBezTo>
                  <a:cubicBezTo>
                    <a:pt x="95" y="14"/>
                    <a:pt x="92" y="12"/>
                    <a:pt x="92" y="12"/>
                  </a:cubicBezTo>
                  <a:cubicBezTo>
                    <a:pt x="91" y="12"/>
                    <a:pt x="88" y="13"/>
                    <a:pt x="88" y="12"/>
                  </a:cubicBezTo>
                  <a:cubicBezTo>
                    <a:pt x="88" y="11"/>
                    <a:pt x="87" y="8"/>
                    <a:pt x="86" y="8"/>
                  </a:cubicBezTo>
                  <a:cubicBezTo>
                    <a:pt x="86" y="7"/>
                    <a:pt x="83" y="3"/>
                    <a:pt x="82" y="3"/>
                  </a:cubicBezTo>
                  <a:cubicBezTo>
                    <a:pt x="82" y="3"/>
                    <a:pt x="81" y="3"/>
                    <a:pt x="80" y="5"/>
                  </a:cubicBezTo>
                  <a:cubicBezTo>
                    <a:pt x="78" y="7"/>
                    <a:pt x="77" y="7"/>
                    <a:pt x="76" y="7"/>
                  </a:cubicBezTo>
                  <a:cubicBezTo>
                    <a:pt x="75" y="7"/>
                    <a:pt x="73" y="7"/>
                    <a:pt x="73" y="6"/>
                  </a:cubicBezTo>
                  <a:cubicBezTo>
                    <a:pt x="72" y="5"/>
                    <a:pt x="75" y="4"/>
                    <a:pt x="74" y="3"/>
                  </a:cubicBezTo>
                  <a:cubicBezTo>
                    <a:pt x="74" y="2"/>
                    <a:pt x="72" y="2"/>
                    <a:pt x="70" y="2"/>
                  </a:cubicBezTo>
                  <a:cubicBezTo>
                    <a:pt x="69" y="2"/>
                    <a:pt x="68" y="0"/>
                    <a:pt x="65" y="0"/>
                  </a:cubicBezTo>
                  <a:cubicBezTo>
                    <a:pt x="63" y="0"/>
                    <a:pt x="60" y="1"/>
                    <a:pt x="60" y="1"/>
                  </a:cubicBezTo>
                  <a:cubicBezTo>
                    <a:pt x="59" y="1"/>
                    <a:pt x="59" y="2"/>
                    <a:pt x="58" y="4"/>
                  </a:cubicBezTo>
                  <a:cubicBezTo>
                    <a:pt x="58" y="6"/>
                    <a:pt x="59" y="6"/>
                    <a:pt x="58" y="7"/>
                  </a:cubicBezTo>
                  <a:cubicBezTo>
                    <a:pt x="56" y="7"/>
                    <a:pt x="56" y="7"/>
                    <a:pt x="57" y="8"/>
                  </a:cubicBezTo>
                  <a:cubicBezTo>
                    <a:pt x="58" y="9"/>
                    <a:pt x="60" y="11"/>
                    <a:pt x="60" y="11"/>
                  </a:cubicBezTo>
                  <a:cubicBezTo>
                    <a:pt x="60" y="11"/>
                    <a:pt x="59" y="13"/>
                    <a:pt x="58" y="14"/>
                  </a:cubicBezTo>
                  <a:cubicBezTo>
                    <a:pt x="57" y="15"/>
                    <a:pt x="56" y="16"/>
                    <a:pt x="56" y="15"/>
                  </a:cubicBezTo>
                  <a:cubicBezTo>
                    <a:pt x="55" y="14"/>
                    <a:pt x="53" y="14"/>
                    <a:pt x="54" y="15"/>
                  </a:cubicBezTo>
                  <a:cubicBezTo>
                    <a:pt x="54" y="16"/>
                    <a:pt x="55" y="16"/>
                    <a:pt x="55" y="17"/>
                  </a:cubicBezTo>
                  <a:cubicBezTo>
                    <a:pt x="55" y="19"/>
                    <a:pt x="56" y="21"/>
                    <a:pt x="55" y="22"/>
                  </a:cubicBezTo>
                  <a:cubicBezTo>
                    <a:pt x="54" y="23"/>
                    <a:pt x="53" y="22"/>
                    <a:pt x="52" y="23"/>
                  </a:cubicBezTo>
                  <a:cubicBezTo>
                    <a:pt x="51" y="23"/>
                    <a:pt x="51" y="21"/>
                    <a:pt x="51" y="21"/>
                  </a:cubicBezTo>
                  <a:cubicBezTo>
                    <a:pt x="52" y="21"/>
                    <a:pt x="51" y="18"/>
                    <a:pt x="51" y="18"/>
                  </a:cubicBezTo>
                  <a:cubicBezTo>
                    <a:pt x="51" y="18"/>
                    <a:pt x="49" y="21"/>
                    <a:pt x="50" y="19"/>
                  </a:cubicBezTo>
                  <a:cubicBezTo>
                    <a:pt x="50" y="18"/>
                    <a:pt x="49" y="18"/>
                    <a:pt x="49" y="17"/>
                  </a:cubicBezTo>
                  <a:cubicBezTo>
                    <a:pt x="49" y="15"/>
                    <a:pt x="48" y="14"/>
                    <a:pt x="47" y="14"/>
                  </a:cubicBezTo>
                  <a:cubicBezTo>
                    <a:pt x="46" y="15"/>
                    <a:pt x="44" y="15"/>
                    <a:pt x="42" y="15"/>
                  </a:cubicBezTo>
                  <a:cubicBezTo>
                    <a:pt x="39" y="14"/>
                    <a:pt x="39" y="14"/>
                    <a:pt x="37" y="13"/>
                  </a:cubicBezTo>
                  <a:cubicBezTo>
                    <a:pt x="35" y="12"/>
                    <a:pt x="34" y="13"/>
                    <a:pt x="33" y="13"/>
                  </a:cubicBezTo>
                  <a:cubicBezTo>
                    <a:pt x="32" y="14"/>
                    <a:pt x="32" y="12"/>
                    <a:pt x="32" y="12"/>
                  </a:cubicBezTo>
                  <a:cubicBezTo>
                    <a:pt x="17" y="30"/>
                    <a:pt x="6" y="53"/>
                    <a:pt x="0" y="77"/>
                  </a:cubicBezTo>
                  <a:cubicBezTo>
                    <a:pt x="1" y="78"/>
                    <a:pt x="2" y="80"/>
                    <a:pt x="2" y="80"/>
                  </a:cubicBezTo>
                  <a:cubicBezTo>
                    <a:pt x="3" y="82"/>
                    <a:pt x="5" y="87"/>
                    <a:pt x="6" y="87"/>
                  </a:cubicBezTo>
                  <a:cubicBezTo>
                    <a:pt x="6" y="87"/>
                    <a:pt x="8" y="90"/>
                    <a:pt x="8" y="90"/>
                  </a:cubicBezTo>
                  <a:cubicBezTo>
                    <a:pt x="8" y="90"/>
                    <a:pt x="9" y="92"/>
                    <a:pt x="8" y="93"/>
                  </a:cubicBezTo>
                  <a:cubicBezTo>
                    <a:pt x="8" y="94"/>
                    <a:pt x="9" y="96"/>
                    <a:pt x="10" y="97"/>
                  </a:cubicBezTo>
                  <a:cubicBezTo>
                    <a:pt x="10" y="98"/>
                    <a:pt x="14" y="98"/>
                    <a:pt x="14" y="101"/>
                  </a:cubicBezTo>
                  <a:cubicBezTo>
                    <a:pt x="14" y="101"/>
                    <a:pt x="15" y="105"/>
                    <a:pt x="16" y="105"/>
                  </a:cubicBezTo>
                  <a:cubicBezTo>
                    <a:pt x="18" y="105"/>
                    <a:pt x="20" y="104"/>
                    <a:pt x="20" y="105"/>
                  </a:cubicBezTo>
                  <a:cubicBezTo>
                    <a:pt x="20" y="105"/>
                    <a:pt x="22" y="108"/>
                    <a:pt x="22" y="106"/>
                  </a:cubicBezTo>
                  <a:cubicBezTo>
                    <a:pt x="23" y="105"/>
                    <a:pt x="23" y="104"/>
                    <a:pt x="24" y="104"/>
                  </a:cubicBezTo>
                  <a:cubicBezTo>
                    <a:pt x="26" y="104"/>
                    <a:pt x="26" y="106"/>
                    <a:pt x="27" y="107"/>
                  </a:cubicBezTo>
                  <a:cubicBezTo>
                    <a:pt x="28" y="108"/>
                    <a:pt x="30" y="110"/>
                    <a:pt x="31" y="110"/>
                  </a:cubicBezTo>
                  <a:cubicBezTo>
                    <a:pt x="31" y="110"/>
                    <a:pt x="33" y="112"/>
                    <a:pt x="33" y="111"/>
                  </a:cubicBezTo>
                  <a:cubicBezTo>
                    <a:pt x="34" y="111"/>
                    <a:pt x="35" y="112"/>
                    <a:pt x="36" y="112"/>
                  </a:cubicBezTo>
                  <a:cubicBezTo>
                    <a:pt x="36" y="112"/>
                    <a:pt x="38" y="114"/>
                    <a:pt x="38" y="116"/>
                  </a:cubicBezTo>
                  <a:cubicBezTo>
                    <a:pt x="37" y="119"/>
                    <a:pt x="40" y="119"/>
                    <a:pt x="40" y="120"/>
                  </a:cubicBezTo>
                  <a:cubicBezTo>
                    <a:pt x="41" y="120"/>
                    <a:pt x="43" y="122"/>
                    <a:pt x="43" y="123"/>
                  </a:cubicBezTo>
                  <a:cubicBezTo>
                    <a:pt x="44" y="124"/>
                    <a:pt x="46" y="124"/>
                    <a:pt x="46" y="125"/>
                  </a:cubicBezTo>
                  <a:cubicBezTo>
                    <a:pt x="47" y="125"/>
                    <a:pt x="47" y="126"/>
                    <a:pt x="48" y="125"/>
                  </a:cubicBezTo>
                  <a:cubicBezTo>
                    <a:pt x="50" y="125"/>
                    <a:pt x="49" y="123"/>
                    <a:pt x="49" y="123"/>
                  </a:cubicBezTo>
                  <a:cubicBezTo>
                    <a:pt x="49" y="123"/>
                    <a:pt x="51" y="122"/>
                    <a:pt x="52" y="123"/>
                  </a:cubicBezTo>
                  <a:cubicBezTo>
                    <a:pt x="52" y="124"/>
                    <a:pt x="53" y="127"/>
                    <a:pt x="53" y="127"/>
                  </a:cubicBezTo>
                  <a:cubicBezTo>
                    <a:pt x="54" y="127"/>
                    <a:pt x="55" y="130"/>
                    <a:pt x="54" y="133"/>
                  </a:cubicBezTo>
                  <a:cubicBezTo>
                    <a:pt x="54" y="135"/>
                    <a:pt x="54" y="137"/>
                    <a:pt x="53" y="137"/>
                  </a:cubicBezTo>
                  <a:cubicBezTo>
                    <a:pt x="53" y="137"/>
                    <a:pt x="51" y="139"/>
                    <a:pt x="50" y="139"/>
                  </a:cubicBezTo>
                  <a:cubicBezTo>
                    <a:pt x="49" y="140"/>
                    <a:pt x="48" y="143"/>
                    <a:pt x="48" y="144"/>
                  </a:cubicBezTo>
                  <a:cubicBezTo>
                    <a:pt x="48" y="145"/>
                    <a:pt x="49" y="148"/>
                    <a:pt x="49" y="150"/>
                  </a:cubicBezTo>
                  <a:cubicBezTo>
                    <a:pt x="49" y="151"/>
                    <a:pt x="48" y="152"/>
                    <a:pt x="48" y="154"/>
                  </a:cubicBezTo>
                  <a:cubicBezTo>
                    <a:pt x="49" y="157"/>
                    <a:pt x="52" y="157"/>
                    <a:pt x="52" y="159"/>
                  </a:cubicBezTo>
                  <a:cubicBezTo>
                    <a:pt x="52" y="161"/>
                    <a:pt x="55" y="166"/>
                    <a:pt x="55" y="167"/>
                  </a:cubicBezTo>
                  <a:cubicBezTo>
                    <a:pt x="56" y="169"/>
                    <a:pt x="58" y="172"/>
                    <a:pt x="58" y="174"/>
                  </a:cubicBezTo>
                  <a:cubicBezTo>
                    <a:pt x="58" y="177"/>
                    <a:pt x="63" y="179"/>
                    <a:pt x="64" y="179"/>
                  </a:cubicBezTo>
                  <a:cubicBezTo>
                    <a:pt x="64" y="179"/>
                    <a:pt x="66" y="181"/>
                    <a:pt x="67" y="181"/>
                  </a:cubicBezTo>
                  <a:cubicBezTo>
                    <a:pt x="68" y="182"/>
                    <a:pt x="69" y="183"/>
                    <a:pt x="70" y="185"/>
                  </a:cubicBezTo>
                  <a:cubicBezTo>
                    <a:pt x="71" y="186"/>
                    <a:pt x="71" y="188"/>
                    <a:pt x="71" y="189"/>
                  </a:cubicBezTo>
                  <a:cubicBezTo>
                    <a:pt x="71" y="189"/>
                    <a:pt x="71" y="195"/>
                    <a:pt x="71" y="198"/>
                  </a:cubicBezTo>
                  <a:cubicBezTo>
                    <a:pt x="71" y="201"/>
                    <a:pt x="73" y="204"/>
                    <a:pt x="72" y="205"/>
                  </a:cubicBezTo>
                  <a:cubicBezTo>
                    <a:pt x="71" y="205"/>
                    <a:pt x="69" y="206"/>
                    <a:pt x="70" y="207"/>
                  </a:cubicBezTo>
                  <a:cubicBezTo>
                    <a:pt x="71" y="208"/>
                    <a:pt x="70" y="208"/>
                    <a:pt x="70" y="209"/>
                  </a:cubicBezTo>
                  <a:cubicBezTo>
                    <a:pt x="70" y="209"/>
                    <a:pt x="71" y="212"/>
                    <a:pt x="71" y="213"/>
                  </a:cubicBezTo>
                  <a:cubicBezTo>
                    <a:pt x="70" y="214"/>
                    <a:pt x="70" y="216"/>
                    <a:pt x="70" y="217"/>
                  </a:cubicBezTo>
                  <a:cubicBezTo>
                    <a:pt x="69" y="217"/>
                    <a:pt x="68" y="218"/>
                    <a:pt x="69" y="220"/>
                  </a:cubicBezTo>
                  <a:cubicBezTo>
                    <a:pt x="69" y="221"/>
                    <a:pt x="68" y="221"/>
                    <a:pt x="68" y="222"/>
                  </a:cubicBezTo>
                  <a:cubicBezTo>
                    <a:pt x="68" y="223"/>
                    <a:pt x="70" y="223"/>
                    <a:pt x="70" y="224"/>
                  </a:cubicBezTo>
                  <a:cubicBezTo>
                    <a:pt x="69" y="226"/>
                    <a:pt x="69" y="226"/>
                    <a:pt x="69" y="227"/>
                  </a:cubicBezTo>
                  <a:cubicBezTo>
                    <a:pt x="69" y="229"/>
                    <a:pt x="70" y="230"/>
                    <a:pt x="70" y="231"/>
                  </a:cubicBezTo>
                  <a:cubicBezTo>
                    <a:pt x="70" y="231"/>
                    <a:pt x="70" y="232"/>
                    <a:pt x="69" y="233"/>
                  </a:cubicBezTo>
                  <a:cubicBezTo>
                    <a:pt x="68" y="234"/>
                    <a:pt x="68" y="235"/>
                    <a:pt x="68" y="236"/>
                  </a:cubicBezTo>
                  <a:cubicBezTo>
                    <a:pt x="68" y="236"/>
                    <a:pt x="69" y="237"/>
                    <a:pt x="69" y="238"/>
                  </a:cubicBezTo>
                  <a:cubicBezTo>
                    <a:pt x="69" y="238"/>
                    <a:pt x="68" y="239"/>
                    <a:pt x="69" y="240"/>
                  </a:cubicBezTo>
                  <a:cubicBezTo>
                    <a:pt x="69" y="241"/>
                    <a:pt x="70" y="241"/>
                    <a:pt x="71" y="241"/>
                  </a:cubicBezTo>
                  <a:cubicBezTo>
                    <a:pt x="71" y="242"/>
                    <a:pt x="69" y="242"/>
                    <a:pt x="70" y="243"/>
                  </a:cubicBezTo>
                  <a:cubicBezTo>
                    <a:pt x="71" y="244"/>
                    <a:pt x="72" y="243"/>
                    <a:pt x="72" y="245"/>
                  </a:cubicBezTo>
                  <a:cubicBezTo>
                    <a:pt x="72" y="245"/>
                    <a:pt x="73" y="246"/>
                    <a:pt x="73" y="246"/>
                  </a:cubicBezTo>
                  <a:cubicBezTo>
                    <a:pt x="73" y="246"/>
                    <a:pt x="74" y="246"/>
                    <a:pt x="74" y="246"/>
                  </a:cubicBezTo>
                  <a:cubicBezTo>
                    <a:pt x="74" y="247"/>
                    <a:pt x="75" y="247"/>
                    <a:pt x="75" y="247"/>
                  </a:cubicBezTo>
                  <a:cubicBezTo>
                    <a:pt x="75" y="247"/>
                    <a:pt x="77" y="248"/>
                    <a:pt x="77" y="248"/>
                  </a:cubicBezTo>
                  <a:close/>
                  <a:moveTo>
                    <a:pt x="55" y="38"/>
                  </a:moveTo>
                  <a:cubicBezTo>
                    <a:pt x="55" y="38"/>
                    <a:pt x="58" y="37"/>
                    <a:pt x="59" y="38"/>
                  </a:cubicBezTo>
                  <a:cubicBezTo>
                    <a:pt x="60" y="39"/>
                    <a:pt x="58" y="39"/>
                    <a:pt x="57" y="40"/>
                  </a:cubicBezTo>
                  <a:cubicBezTo>
                    <a:pt x="55" y="41"/>
                    <a:pt x="55" y="41"/>
                    <a:pt x="54" y="42"/>
                  </a:cubicBezTo>
                  <a:cubicBezTo>
                    <a:pt x="53" y="43"/>
                    <a:pt x="51" y="43"/>
                    <a:pt x="50" y="44"/>
                  </a:cubicBezTo>
                  <a:cubicBezTo>
                    <a:pt x="49" y="45"/>
                    <a:pt x="48" y="46"/>
                    <a:pt x="47" y="45"/>
                  </a:cubicBezTo>
                  <a:cubicBezTo>
                    <a:pt x="47" y="44"/>
                    <a:pt x="48" y="45"/>
                    <a:pt x="48" y="44"/>
                  </a:cubicBezTo>
                  <a:cubicBezTo>
                    <a:pt x="48" y="44"/>
                    <a:pt x="51" y="42"/>
                    <a:pt x="51" y="42"/>
                  </a:cubicBezTo>
                  <a:cubicBezTo>
                    <a:pt x="51" y="42"/>
                    <a:pt x="54" y="37"/>
                    <a:pt x="55" y="38"/>
                  </a:cubicBezTo>
                  <a:close/>
                  <a:moveTo>
                    <a:pt x="50" y="34"/>
                  </a:moveTo>
                  <a:cubicBezTo>
                    <a:pt x="51" y="34"/>
                    <a:pt x="53" y="37"/>
                    <a:pt x="52" y="37"/>
                  </a:cubicBezTo>
                  <a:cubicBezTo>
                    <a:pt x="51" y="38"/>
                    <a:pt x="50" y="37"/>
                    <a:pt x="50" y="35"/>
                  </a:cubicBezTo>
                  <a:cubicBezTo>
                    <a:pt x="50" y="34"/>
                    <a:pt x="49" y="38"/>
                    <a:pt x="49" y="39"/>
                  </a:cubicBezTo>
                  <a:cubicBezTo>
                    <a:pt x="50" y="40"/>
                    <a:pt x="48" y="42"/>
                    <a:pt x="48" y="42"/>
                  </a:cubicBezTo>
                  <a:cubicBezTo>
                    <a:pt x="47" y="42"/>
                    <a:pt x="47" y="40"/>
                    <a:pt x="47" y="38"/>
                  </a:cubicBezTo>
                  <a:cubicBezTo>
                    <a:pt x="47" y="37"/>
                    <a:pt x="46" y="35"/>
                    <a:pt x="45" y="35"/>
                  </a:cubicBezTo>
                  <a:cubicBezTo>
                    <a:pt x="43" y="36"/>
                    <a:pt x="42" y="38"/>
                    <a:pt x="41" y="38"/>
                  </a:cubicBezTo>
                  <a:cubicBezTo>
                    <a:pt x="41" y="39"/>
                    <a:pt x="41" y="42"/>
                    <a:pt x="41" y="43"/>
                  </a:cubicBezTo>
                  <a:cubicBezTo>
                    <a:pt x="41" y="43"/>
                    <a:pt x="41" y="46"/>
                    <a:pt x="39" y="46"/>
                  </a:cubicBezTo>
                  <a:cubicBezTo>
                    <a:pt x="38" y="46"/>
                    <a:pt x="38" y="43"/>
                    <a:pt x="39" y="42"/>
                  </a:cubicBezTo>
                  <a:cubicBezTo>
                    <a:pt x="39" y="40"/>
                    <a:pt x="38" y="38"/>
                    <a:pt x="39" y="36"/>
                  </a:cubicBezTo>
                  <a:cubicBezTo>
                    <a:pt x="40" y="35"/>
                    <a:pt x="42" y="34"/>
                    <a:pt x="43" y="34"/>
                  </a:cubicBezTo>
                  <a:cubicBezTo>
                    <a:pt x="44" y="33"/>
                    <a:pt x="46" y="34"/>
                    <a:pt x="47" y="34"/>
                  </a:cubicBezTo>
                  <a:cubicBezTo>
                    <a:pt x="47" y="34"/>
                    <a:pt x="49" y="34"/>
                    <a:pt x="50" y="34"/>
                  </a:cubicBezTo>
                  <a:close/>
                  <a:moveTo>
                    <a:pt x="36" y="30"/>
                  </a:moveTo>
                  <a:cubicBezTo>
                    <a:pt x="38" y="29"/>
                    <a:pt x="40" y="26"/>
                    <a:pt x="41" y="27"/>
                  </a:cubicBezTo>
                  <a:cubicBezTo>
                    <a:pt x="44" y="29"/>
                    <a:pt x="44" y="29"/>
                    <a:pt x="44" y="29"/>
                  </a:cubicBezTo>
                  <a:cubicBezTo>
                    <a:pt x="45" y="30"/>
                    <a:pt x="44" y="32"/>
                    <a:pt x="43" y="32"/>
                  </a:cubicBezTo>
                  <a:cubicBezTo>
                    <a:pt x="43" y="32"/>
                    <a:pt x="41" y="32"/>
                    <a:pt x="40" y="32"/>
                  </a:cubicBezTo>
                  <a:cubicBezTo>
                    <a:pt x="39" y="32"/>
                    <a:pt x="39" y="31"/>
                    <a:pt x="38" y="31"/>
                  </a:cubicBezTo>
                  <a:cubicBezTo>
                    <a:pt x="38" y="31"/>
                    <a:pt x="36" y="32"/>
                    <a:pt x="36" y="33"/>
                  </a:cubicBezTo>
                  <a:cubicBezTo>
                    <a:pt x="35" y="33"/>
                    <a:pt x="33" y="33"/>
                    <a:pt x="33" y="32"/>
                  </a:cubicBezTo>
                  <a:cubicBezTo>
                    <a:pt x="33" y="31"/>
                    <a:pt x="34" y="31"/>
                    <a:pt x="36" y="30"/>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8" name="Freeform: Shape 12">
              <a:extLst>
                <a:ext uri="{FF2B5EF4-FFF2-40B4-BE49-F238E27FC236}">
                  <a16:creationId xmlns:a16="http://schemas.microsoft.com/office/drawing/2014/main" id="{04E5E750-142B-4070-8362-BCAB5573F909}"/>
                </a:ext>
              </a:extLst>
            </p:cNvPr>
            <p:cNvSpPr>
              <a:spLocks/>
            </p:cNvSpPr>
            <p:nvPr/>
          </p:nvSpPr>
          <p:spPr bwMode="auto">
            <a:xfrm>
              <a:off x="5331290" y="4405298"/>
              <a:ext cx="90655" cy="34117"/>
            </a:xfrm>
            <a:custGeom>
              <a:avLst/>
              <a:gdLst>
                <a:gd name="T0" fmla="*/ 2 w 13"/>
                <a:gd name="T1" fmla="*/ 4 h 5"/>
                <a:gd name="T2" fmla="*/ 2 w 13"/>
                <a:gd name="T3" fmla="*/ 5 h 5"/>
                <a:gd name="T4" fmla="*/ 5 w 13"/>
                <a:gd name="T5" fmla="*/ 4 h 5"/>
                <a:gd name="T6" fmla="*/ 8 w 13"/>
                <a:gd name="T7" fmla="*/ 3 h 5"/>
                <a:gd name="T8" fmla="*/ 10 w 13"/>
                <a:gd name="T9" fmla="*/ 5 h 5"/>
                <a:gd name="T10" fmla="*/ 11 w 13"/>
                <a:gd name="T11" fmla="*/ 3 h 5"/>
                <a:gd name="T12" fmla="*/ 7 w 13"/>
                <a:gd name="T13" fmla="*/ 1 h 5"/>
                <a:gd name="T14" fmla="*/ 5 w 13"/>
                <a:gd name="T15" fmla="*/ 0 h 5"/>
                <a:gd name="T16" fmla="*/ 4 w 13"/>
                <a:gd name="T17" fmla="*/ 1 h 5"/>
                <a:gd name="T18" fmla="*/ 2 w 13"/>
                <a:gd name="T19" fmla="*/ 3 h 5"/>
                <a:gd name="T20" fmla="*/ 2 w 13"/>
                <a:gd name="T21"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 h="5">
                  <a:moveTo>
                    <a:pt x="2" y="4"/>
                  </a:moveTo>
                  <a:cubicBezTo>
                    <a:pt x="0" y="5"/>
                    <a:pt x="1" y="5"/>
                    <a:pt x="2" y="5"/>
                  </a:cubicBezTo>
                  <a:cubicBezTo>
                    <a:pt x="3" y="5"/>
                    <a:pt x="5" y="4"/>
                    <a:pt x="5" y="4"/>
                  </a:cubicBezTo>
                  <a:cubicBezTo>
                    <a:pt x="5" y="4"/>
                    <a:pt x="8" y="2"/>
                    <a:pt x="8" y="3"/>
                  </a:cubicBezTo>
                  <a:cubicBezTo>
                    <a:pt x="9" y="4"/>
                    <a:pt x="8" y="5"/>
                    <a:pt x="10" y="5"/>
                  </a:cubicBezTo>
                  <a:cubicBezTo>
                    <a:pt x="11" y="5"/>
                    <a:pt x="13" y="4"/>
                    <a:pt x="11" y="3"/>
                  </a:cubicBezTo>
                  <a:cubicBezTo>
                    <a:pt x="9" y="2"/>
                    <a:pt x="8" y="2"/>
                    <a:pt x="7" y="1"/>
                  </a:cubicBezTo>
                  <a:cubicBezTo>
                    <a:pt x="6" y="0"/>
                    <a:pt x="6" y="0"/>
                    <a:pt x="5" y="0"/>
                  </a:cubicBezTo>
                  <a:cubicBezTo>
                    <a:pt x="5" y="1"/>
                    <a:pt x="5" y="1"/>
                    <a:pt x="4" y="1"/>
                  </a:cubicBezTo>
                  <a:cubicBezTo>
                    <a:pt x="4" y="1"/>
                    <a:pt x="3" y="2"/>
                    <a:pt x="2" y="3"/>
                  </a:cubicBezTo>
                  <a:cubicBezTo>
                    <a:pt x="2" y="3"/>
                    <a:pt x="2" y="3"/>
                    <a:pt x="2" y="4"/>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69" name="Freeform: Shape 13">
              <a:extLst>
                <a:ext uri="{FF2B5EF4-FFF2-40B4-BE49-F238E27FC236}">
                  <a16:creationId xmlns:a16="http://schemas.microsoft.com/office/drawing/2014/main" id="{58D14210-204F-4B81-936B-43B60B63A7FA}"/>
                </a:ext>
              </a:extLst>
            </p:cNvPr>
            <p:cNvSpPr>
              <a:spLocks/>
            </p:cNvSpPr>
            <p:nvPr/>
          </p:nvSpPr>
          <p:spPr bwMode="auto">
            <a:xfrm>
              <a:off x="5366383" y="4439415"/>
              <a:ext cx="20470" cy="14622"/>
            </a:xfrm>
            <a:custGeom>
              <a:avLst/>
              <a:gdLst>
                <a:gd name="T0" fmla="*/ 0 w 3"/>
                <a:gd name="T1" fmla="*/ 1 h 2"/>
                <a:gd name="T2" fmla="*/ 3 w 3"/>
                <a:gd name="T3" fmla="*/ 2 h 2"/>
                <a:gd name="T4" fmla="*/ 0 w 3"/>
                <a:gd name="T5" fmla="*/ 1 h 2"/>
              </a:gdLst>
              <a:ahLst/>
              <a:cxnLst>
                <a:cxn ang="0">
                  <a:pos x="T0" y="T1"/>
                </a:cxn>
                <a:cxn ang="0">
                  <a:pos x="T2" y="T3"/>
                </a:cxn>
                <a:cxn ang="0">
                  <a:pos x="T4" y="T5"/>
                </a:cxn>
              </a:cxnLst>
              <a:rect l="0" t="0" r="r" b="b"/>
              <a:pathLst>
                <a:path w="3" h="2">
                  <a:moveTo>
                    <a:pt x="0" y="1"/>
                  </a:moveTo>
                  <a:cubicBezTo>
                    <a:pt x="0" y="2"/>
                    <a:pt x="2" y="2"/>
                    <a:pt x="3" y="2"/>
                  </a:cubicBezTo>
                  <a:cubicBezTo>
                    <a:pt x="3" y="1"/>
                    <a:pt x="2" y="0"/>
                    <a:pt x="0" y="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0" name="Freeform: Shape 14">
              <a:extLst>
                <a:ext uri="{FF2B5EF4-FFF2-40B4-BE49-F238E27FC236}">
                  <a16:creationId xmlns:a16="http://schemas.microsoft.com/office/drawing/2014/main" id="{606EA3FA-277E-491F-B34F-8E8DBD7BDBC6}"/>
                </a:ext>
              </a:extLst>
            </p:cNvPr>
            <p:cNvSpPr>
              <a:spLocks/>
            </p:cNvSpPr>
            <p:nvPr/>
          </p:nvSpPr>
          <p:spPr bwMode="auto">
            <a:xfrm>
              <a:off x="5393677" y="4446239"/>
              <a:ext cx="28269" cy="21445"/>
            </a:xfrm>
            <a:custGeom>
              <a:avLst/>
              <a:gdLst>
                <a:gd name="T0" fmla="*/ 2 w 4"/>
                <a:gd name="T1" fmla="*/ 1 h 3"/>
                <a:gd name="T2" fmla="*/ 3 w 4"/>
                <a:gd name="T3" fmla="*/ 2 h 3"/>
                <a:gd name="T4" fmla="*/ 2 w 4"/>
                <a:gd name="T5" fmla="*/ 1 h 3"/>
              </a:gdLst>
              <a:ahLst/>
              <a:cxnLst>
                <a:cxn ang="0">
                  <a:pos x="T0" y="T1"/>
                </a:cxn>
                <a:cxn ang="0">
                  <a:pos x="T2" y="T3"/>
                </a:cxn>
                <a:cxn ang="0">
                  <a:pos x="T4" y="T5"/>
                </a:cxn>
              </a:cxnLst>
              <a:rect l="0" t="0" r="r" b="b"/>
              <a:pathLst>
                <a:path w="4" h="3">
                  <a:moveTo>
                    <a:pt x="2" y="1"/>
                  </a:moveTo>
                  <a:cubicBezTo>
                    <a:pt x="0" y="1"/>
                    <a:pt x="2" y="3"/>
                    <a:pt x="3" y="2"/>
                  </a:cubicBezTo>
                  <a:cubicBezTo>
                    <a:pt x="4" y="1"/>
                    <a:pt x="4" y="0"/>
                    <a:pt x="2" y="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1" name="Freeform: Shape 15">
              <a:extLst>
                <a:ext uri="{FF2B5EF4-FFF2-40B4-BE49-F238E27FC236}">
                  <a16:creationId xmlns:a16="http://schemas.microsoft.com/office/drawing/2014/main" id="{D6342C16-CED9-425A-AE1E-444DCD1ECD4D}"/>
                </a:ext>
              </a:extLst>
            </p:cNvPr>
            <p:cNvSpPr>
              <a:spLocks/>
            </p:cNvSpPr>
            <p:nvPr/>
          </p:nvSpPr>
          <p:spPr bwMode="auto">
            <a:xfrm>
              <a:off x="6135487" y="4370206"/>
              <a:ext cx="131596" cy="48739"/>
            </a:xfrm>
            <a:custGeom>
              <a:avLst/>
              <a:gdLst>
                <a:gd name="T0" fmla="*/ 7 w 19"/>
                <a:gd name="T1" fmla="*/ 5 h 7"/>
                <a:gd name="T2" fmla="*/ 10 w 19"/>
                <a:gd name="T3" fmla="*/ 7 h 7"/>
                <a:gd name="T4" fmla="*/ 14 w 19"/>
                <a:gd name="T5" fmla="*/ 5 h 7"/>
                <a:gd name="T6" fmla="*/ 17 w 19"/>
                <a:gd name="T7" fmla="*/ 4 h 7"/>
                <a:gd name="T8" fmla="*/ 18 w 19"/>
                <a:gd name="T9" fmla="*/ 2 h 7"/>
                <a:gd name="T10" fmla="*/ 14 w 19"/>
                <a:gd name="T11" fmla="*/ 0 h 7"/>
                <a:gd name="T12" fmla="*/ 10 w 19"/>
                <a:gd name="T13" fmla="*/ 1 h 7"/>
                <a:gd name="T14" fmla="*/ 6 w 19"/>
                <a:gd name="T15" fmla="*/ 1 h 7"/>
                <a:gd name="T16" fmla="*/ 1 w 19"/>
                <a:gd name="T17" fmla="*/ 0 h 7"/>
                <a:gd name="T18" fmla="*/ 1 w 19"/>
                <a:gd name="T19" fmla="*/ 2 h 7"/>
                <a:gd name="T20" fmla="*/ 3 w 19"/>
                <a:gd name="T21" fmla="*/ 5 h 7"/>
                <a:gd name="T22" fmla="*/ 7 w 19"/>
                <a:gd name="T23"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 h="7">
                  <a:moveTo>
                    <a:pt x="7" y="5"/>
                  </a:moveTo>
                  <a:cubicBezTo>
                    <a:pt x="7" y="6"/>
                    <a:pt x="8" y="7"/>
                    <a:pt x="10" y="7"/>
                  </a:cubicBezTo>
                  <a:cubicBezTo>
                    <a:pt x="12" y="6"/>
                    <a:pt x="13" y="6"/>
                    <a:pt x="14" y="5"/>
                  </a:cubicBezTo>
                  <a:cubicBezTo>
                    <a:pt x="14" y="4"/>
                    <a:pt x="17" y="4"/>
                    <a:pt x="17" y="4"/>
                  </a:cubicBezTo>
                  <a:cubicBezTo>
                    <a:pt x="17" y="4"/>
                    <a:pt x="19" y="3"/>
                    <a:pt x="18" y="2"/>
                  </a:cubicBezTo>
                  <a:cubicBezTo>
                    <a:pt x="17" y="1"/>
                    <a:pt x="15" y="1"/>
                    <a:pt x="14" y="0"/>
                  </a:cubicBezTo>
                  <a:cubicBezTo>
                    <a:pt x="13" y="0"/>
                    <a:pt x="13" y="1"/>
                    <a:pt x="10" y="1"/>
                  </a:cubicBezTo>
                  <a:cubicBezTo>
                    <a:pt x="8" y="1"/>
                    <a:pt x="7" y="2"/>
                    <a:pt x="6" y="1"/>
                  </a:cubicBezTo>
                  <a:cubicBezTo>
                    <a:pt x="5" y="0"/>
                    <a:pt x="1" y="0"/>
                    <a:pt x="1" y="0"/>
                  </a:cubicBezTo>
                  <a:cubicBezTo>
                    <a:pt x="1" y="1"/>
                    <a:pt x="0" y="1"/>
                    <a:pt x="1" y="2"/>
                  </a:cubicBezTo>
                  <a:cubicBezTo>
                    <a:pt x="2" y="4"/>
                    <a:pt x="2" y="5"/>
                    <a:pt x="3" y="5"/>
                  </a:cubicBezTo>
                  <a:cubicBezTo>
                    <a:pt x="4" y="5"/>
                    <a:pt x="6" y="5"/>
                    <a:pt x="7" y="5"/>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2" name="Freeform: Shape 16">
              <a:extLst>
                <a:ext uri="{FF2B5EF4-FFF2-40B4-BE49-F238E27FC236}">
                  <a16:creationId xmlns:a16="http://schemas.microsoft.com/office/drawing/2014/main" id="{965A00C5-6441-49CD-A692-00955D85DFBD}"/>
                </a:ext>
              </a:extLst>
            </p:cNvPr>
            <p:cNvSpPr>
              <a:spLocks/>
            </p:cNvSpPr>
            <p:nvPr/>
          </p:nvSpPr>
          <p:spPr bwMode="auto">
            <a:xfrm>
              <a:off x="5567188" y="4128460"/>
              <a:ext cx="651156" cy="332402"/>
            </a:xfrm>
            <a:custGeom>
              <a:avLst/>
              <a:gdLst>
                <a:gd name="T0" fmla="*/ 3 w 94"/>
                <a:gd name="T1" fmla="*/ 20 h 48"/>
                <a:gd name="T2" fmla="*/ 5 w 94"/>
                <a:gd name="T3" fmla="*/ 20 h 48"/>
                <a:gd name="T4" fmla="*/ 16 w 94"/>
                <a:gd name="T5" fmla="*/ 20 h 48"/>
                <a:gd name="T6" fmla="*/ 22 w 94"/>
                <a:gd name="T7" fmla="*/ 28 h 48"/>
                <a:gd name="T8" fmla="*/ 27 w 94"/>
                <a:gd name="T9" fmla="*/ 27 h 48"/>
                <a:gd name="T10" fmla="*/ 28 w 94"/>
                <a:gd name="T11" fmla="*/ 31 h 48"/>
                <a:gd name="T12" fmla="*/ 27 w 94"/>
                <a:gd name="T13" fmla="*/ 34 h 48"/>
                <a:gd name="T14" fmla="*/ 25 w 94"/>
                <a:gd name="T15" fmla="*/ 34 h 48"/>
                <a:gd name="T16" fmla="*/ 25 w 94"/>
                <a:gd name="T17" fmla="*/ 38 h 48"/>
                <a:gd name="T18" fmla="*/ 27 w 94"/>
                <a:gd name="T19" fmla="*/ 40 h 48"/>
                <a:gd name="T20" fmla="*/ 34 w 94"/>
                <a:gd name="T21" fmla="*/ 46 h 48"/>
                <a:gd name="T22" fmla="*/ 39 w 94"/>
                <a:gd name="T23" fmla="*/ 48 h 48"/>
                <a:gd name="T24" fmla="*/ 43 w 94"/>
                <a:gd name="T25" fmla="*/ 43 h 48"/>
                <a:gd name="T26" fmla="*/ 46 w 94"/>
                <a:gd name="T27" fmla="*/ 40 h 48"/>
                <a:gd name="T28" fmla="*/ 52 w 94"/>
                <a:gd name="T29" fmla="*/ 36 h 48"/>
                <a:gd name="T30" fmla="*/ 61 w 94"/>
                <a:gd name="T31" fmla="*/ 32 h 48"/>
                <a:gd name="T32" fmla="*/ 73 w 94"/>
                <a:gd name="T33" fmla="*/ 30 h 48"/>
                <a:gd name="T34" fmla="*/ 72 w 94"/>
                <a:gd name="T35" fmla="*/ 28 h 48"/>
                <a:gd name="T36" fmla="*/ 75 w 94"/>
                <a:gd name="T37" fmla="*/ 27 h 48"/>
                <a:gd name="T38" fmla="*/ 79 w 94"/>
                <a:gd name="T39" fmla="*/ 27 h 48"/>
                <a:gd name="T40" fmla="*/ 78 w 94"/>
                <a:gd name="T41" fmla="*/ 22 h 48"/>
                <a:gd name="T42" fmla="*/ 85 w 94"/>
                <a:gd name="T43" fmla="*/ 18 h 48"/>
                <a:gd name="T44" fmla="*/ 83 w 94"/>
                <a:gd name="T45" fmla="*/ 16 h 48"/>
                <a:gd name="T46" fmla="*/ 91 w 94"/>
                <a:gd name="T47" fmla="*/ 9 h 48"/>
                <a:gd name="T48" fmla="*/ 87 w 94"/>
                <a:gd name="T49" fmla="*/ 7 h 48"/>
                <a:gd name="T50" fmla="*/ 78 w 94"/>
                <a:gd name="T51" fmla="*/ 5 h 48"/>
                <a:gd name="T52" fmla="*/ 73 w 94"/>
                <a:gd name="T53" fmla="*/ 2 h 48"/>
                <a:gd name="T54" fmla="*/ 65 w 94"/>
                <a:gd name="T55" fmla="*/ 3 h 48"/>
                <a:gd name="T56" fmla="*/ 53 w 94"/>
                <a:gd name="T57" fmla="*/ 3 h 48"/>
                <a:gd name="T58" fmla="*/ 66 w 94"/>
                <a:gd name="T59" fmla="*/ 2 h 48"/>
                <a:gd name="T60" fmla="*/ 58 w 94"/>
                <a:gd name="T61" fmla="*/ 0 h 48"/>
                <a:gd name="T62" fmla="*/ 36 w 94"/>
                <a:gd name="T63" fmla="*/ 5 h 48"/>
                <a:gd name="T64" fmla="*/ 32 w 94"/>
                <a:gd name="T65" fmla="*/ 6 h 48"/>
                <a:gd name="T66" fmla="*/ 27 w 94"/>
                <a:gd name="T67" fmla="*/ 7 h 48"/>
                <a:gd name="T68" fmla="*/ 1 w 94"/>
                <a:gd name="T69" fmla="*/ 21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4" h="48">
                  <a:moveTo>
                    <a:pt x="1" y="21"/>
                  </a:moveTo>
                  <a:cubicBezTo>
                    <a:pt x="1" y="21"/>
                    <a:pt x="3" y="21"/>
                    <a:pt x="3" y="20"/>
                  </a:cubicBezTo>
                  <a:cubicBezTo>
                    <a:pt x="4" y="20"/>
                    <a:pt x="5" y="18"/>
                    <a:pt x="5" y="18"/>
                  </a:cubicBezTo>
                  <a:cubicBezTo>
                    <a:pt x="5" y="18"/>
                    <a:pt x="4" y="19"/>
                    <a:pt x="5" y="20"/>
                  </a:cubicBezTo>
                  <a:cubicBezTo>
                    <a:pt x="6" y="20"/>
                    <a:pt x="9" y="19"/>
                    <a:pt x="10" y="19"/>
                  </a:cubicBezTo>
                  <a:cubicBezTo>
                    <a:pt x="11" y="19"/>
                    <a:pt x="15" y="20"/>
                    <a:pt x="16" y="20"/>
                  </a:cubicBezTo>
                  <a:cubicBezTo>
                    <a:pt x="17" y="21"/>
                    <a:pt x="20" y="21"/>
                    <a:pt x="21" y="22"/>
                  </a:cubicBezTo>
                  <a:cubicBezTo>
                    <a:pt x="22" y="23"/>
                    <a:pt x="21" y="28"/>
                    <a:pt x="22" y="28"/>
                  </a:cubicBezTo>
                  <a:cubicBezTo>
                    <a:pt x="22" y="29"/>
                    <a:pt x="24" y="27"/>
                    <a:pt x="24" y="26"/>
                  </a:cubicBezTo>
                  <a:cubicBezTo>
                    <a:pt x="25" y="26"/>
                    <a:pt x="27" y="26"/>
                    <a:pt x="27" y="27"/>
                  </a:cubicBezTo>
                  <a:cubicBezTo>
                    <a:pt x="28" y="27"/>
                    <a:pt x="29" y="29"/>
                    <a:pt x="29" y="30"/>
                  </a:cubicBezTo>
                  <a:cubicBezTo>
                    <a:pt x="29" y="30"/>
                    <a:pt x="29" y="31"/>
                    <a:pt x="28" y="31"/>
                  </a:cubicBezTo>
                  <a:cubicBezTo>
                    <a:pt x="28" y="31"/>
                    <a:pt x="26" y="34"/>
                    <a:pt x="27" y="33"/>
                  </a:cubicBezTo>
                  <a:cubicBezTo>
                    <a:pt x="27" y="33"/>
                    <a:pt x="27" y="34"/>
                    <a:pt x="27" y="34"/>
                  </a:cubicBezTo>
                  <a:cubicBezTo>
                    <a:pt x="26" y="35"/>
                    <a:pt x="25" y="35"/>
                    <a:pt x="25" y="35"/>
                  </a:cubicBezTo>
                  <a:cubicBezTo>
                    <a:pt x="25" y="35"/>
                    <a:pt x="25" y="34"/>
                    <a:pt x="25" y="34"/>
                  </a:cubicBezTo>
                  <a:cubicBezTo>
                    <a:pt x="24" y="34"/>
                    <a:pt x="24" y="34"/>
                    <a:pt x="24" y="35"/>
                  </a:cubicBezTo>
                  <a:cubicBezTo>
                    <a:pt x="24" y="36"/>
                    <a:pt x="25" y="38"/>
                    <a:pt x="25" y="38"/>
                  </a:cubicBezTo>
                  <a:cubicBezTo>
                    <a:pt x="26" y="39"/>
                    <a:pt x="28" y="39"/>
                    <a:pt x="28" y="39"/>
                  </a:cubicBezTo>
                  <a:cubicBezTo>
                    <a:pt x="29" y="39"/>
                    <a:pt x="27" y="40"/>
                    <a:pt x="27" y="40"/>
                  </a:cubicBezTo>
                  <a:cubicBezTo>
                    <a:pt x="28" y="41"/>
                    <a:pt x="28" y="43"/>
                    <a:pt x="29" y="43"/>
                  </a:cubicBezTo>
                  <a:cubicBezTo>
                    <a:pt x="30" y="44"/>
                    <a:pt x="33" y="46"/>
                    <a:pt x="34" y="46"/>
                  </a:cubicBezTo>
                  <a:cubicBezTo>
                    <a:pt x="34" y="47"/>
                    <a:pt x="37" y="46"/>
                    <a:pt x="37" y="46"/>
                  </a:cubicBezTo>
                  <a:cubicBezTo>
                    <a:pt x="38" y="45"/>
                    <a:pt x="37" y="48"/>
                    <a:pt x="39" y="48"/>
                  </a:cubicBezTo>
                  <a:cubicBezTo>
                    <a:pt x="40" y="48"/>
                    <a:pt x="41" y="48"/>
                    <a:pt x="42" y="47"/>
                  </a:cubicBezTo>
                  <a:cubicBezTo>
                    <a:pt x="43" y="46"/>
                    <a:pt x="43" y="44"/>
                    <a:pt x="43" y="43"/>
                  </a:cubicBezTo>
                  <a:cubicBezTo>
                    <a:pt x="43" y="42"/>
                    <a:pt x="43" y="42"/>
                    <a:pt x="44" y="42"/>
                  </a:cubicBezTo>
                  <a:cubicBezTo>
                    <a:pt x="46" y="42"/>
                    <a:pt x="47" y="42"/>
                    <a:pt x="46" y="40"/>
                  </a:cubicBezTo>
                  <a:cubicBezTo>
                    <a:pt x="46" y="39"/>
                    <a:pt x="45" y="38"/>
                    <a:pt x="47" y="38"/>
                  </a:cubicBezTo>
                  <a:cubicBezTo>
                    <a:pt x="50" y="37"/>
                    <a:pt x="51" y="36"/>
                    <a:pt x="52" y="36"/>
                  </a:cubicBezTo>
                  <a:cubicBezTo>
                    <a:pt x="53" y="36"/>
                    <a:pt x="57" y="36"/>
                    <a:pt x="57" y="36"/>
                  </a:cubicBezTo>
                  <a:cubicBezTo>
                    <a:pt x="58" y="35"/>
                    <a:pt x="59" y="32"/>
                    <a:pt x="61" y="32"/>
                  </a:cubicBezTo>
                  <a:cubicBezTo>
                    <a:pt x="62" y="32"/>
                    <a:pt x="65" y="33"/>
                    <a:pt x="67" y="32"/>
                  </a:cubicBezTo>
                  <a:cubicBezTo>
                    <a:pt x="70" y="32"/>
                    <a:pt x="72" y="30"/>
                    <a:pt x="73" y="30"/>
                  </a:cubicBezTo>
                  <a:cubicBezTo>
                    <a:pt x="74" y="30"/>
                    <a:pt x="76" y="30"/>
                    <a:pt x="76" y="30"/>
                  </a:cubicBezTo>
                  <a:cubicBezTo>
                    <a:pt x="75" y="29"/>
                    <a:pt x="74" y="28"/>
                    <a:pt x="72" y="28"/>
                  </a:cubicBezTo>
                  <a:cubicBezTo>
                    <a:pt x="71" y="28"/>
                    <a:pt x="71" y="25"/>
                    <a:pt x="71" y="25"/>
                  </a:cubicBezTo>
                  <a:cubicBezTo>
                    <a:pt x="72" y="25"/>
                    <a:pt x="75" y="26"/>
                    <a:pt x="75" y="27"/>
                  </a:cubicBezTo>
                  <a:cubicBezTo>
                    <a:pt x="75" y="28"/>
                    <a:pt x="76" y="29"/>
                    <a:pt x="78" y="29"/>
                  </a:cubicBezTo>
                  <a:cubicBezTo>
                    <a:pt x="80" y="29"/>
                    <a:pt x="79" y="27"/>
                    <a:pt x="79" y="27"/>
                  </a:cubicBezTo>
                  <a:cubicBezTo>
                    <a:pt x="78" y="26"/>
                    <a:pt x="78" y="25"/>
                    <a:pt x="78" y="25"/>
                  </a:cubicBezTo>
                  <a:cubicBezTo>
                    <a:pt x="77" y="24"/>
                    <a:pt x="76" y="22"/>
                    <a:pt x="78" y="22"/>
                  </a:cubicBezTo>
                  <a:cubicBezTo>
                    <a:pt x="80" y="22"/>
                    <a:pt x="84" y="24"/>
                    <a:pt x="84" y="22"/>
                  </a:cubicBezTo>
                  <a:cubicBezTo>
                    <a:pt x="84" y="21"/>
                    <a:pt x="84" y="19"/>
                    <a:pt x="85" y="18"/>
                  </a:cubicBezTo>
                  <a:cubicBezTo>
                    <a:pt x="85" y="18"/>
                    <a:pt x="86" y="17"/>
                    <a:pt x="86" y="17"/>
                  </a:cubicBezTo>
                  <a:cubicBezTo>
                    <a:pt x="85" y="17"/>
                    <a:pt x="84" y="17"/>
                    <a:pt x="83" y="16"/>
                  </a:cubicBezTo>
                  <a:cubicBezTo>
                    <a:pt x="83" y="15"/>
                    <a:pt x="84" y="14"/>
                    <a:pt x="85" y="13"/>
                  </a:cubicBezTo>
                  <a:cubicBezTo>
                    <a:pt x="85" y="13"/>
                    <a:pt x="89" y="10"/>
                    <a:pt x="91" y="9"/>
                  </a:cubicBezTo>
                  <a:cubicBezTo>
                    <a:pt x="93" y="9"/>
                    <a:pt x="94" y="7"/>
                    <a:pt x="93" y="7"/>
                  </a:cubicBezTo>
                  <a:cubicBezTo>
                    <a:pt x="91" y="6"/>
                    <a:pt x="88" y="6"/>
                    <a:pt x="87" y="7"/>
                  </a:cubicBezTo>
                  <a:cubicBezTo>
                    <a:pt x="85" y="8"/>
                    <a:pt x="84" y="9"/>
                    <a:pt x="82" y="9"/>
                  </a:cubicBezTo>
                  <a:cubicBezTo>
                    <a:pt x="79" y="8"/>
                    <a:pt x="79" y="6"/>
                    <a:pt x="78" y="5"/>
                  </a:cubicBezTo>
                  <a:cubicBezTo>
                    <a:pt x="76" y="4"/>
                    <a:pt x="77" y="1"/>
                    <a:pt x="75" y="2"/>
                  </a:cubicBezTo>
                  <a:cubicBezTo>
                    <a:pt x="73" y="2"/>
                    <a:pt x="73" y="2"/>
                    <a:pt x="73" y="2"/>
                  </a:cubicBezTo>
                  <a:cubicBezTo>
                    <a:pt x="73" y="2"/>
                    <a:pt x="71" y="2"/>
                    <a:pt x="69" y="2"/>
                  </a:cubicBezTo>
                  <a:cubicBezTo>
                    <a:pt x="68" y="2"/>
                    <a:pt x="66" y="3"/>
                    <a:pt x="65" y="3"/>
                  </a:cubicBezTo>
                  <a:cubicBezTo>
                    <a:pt x="63" y="2"/>
                    <a:pt x="62" y="3"/>
                    <a:pt x="61" y="3"/>
                  </a:cubicBezTo>
                  <a:cubicBezTo>
                    <a:pt x="57" y="4"/>
                    <a:pt x="53" y="3"/>
                    <a:pt x="53" y="3"/>
                  </a:cubicBezTo>
                  <a:cubicBezTo>
                    <a:pt x="52" y="3"/>
                    <a:pt x="56" y="3"/>
                    <a:pt x="58" y="3"/>
                  </a:cubicBezTo>
                  <a:cubicBezTo>
                    <a:pt x="61" y="3"/>
                    <a:pt x="64" y="2"/>
                    <a:pt x="66" y="2"/>
                  </a:cubicBezTo>
                  <a:cubicBezTo>
                    <a:pt x="68" y="2"/>
                    <a:pt x="66" y="1"/>
                    <a:pt x="66" y="1"/>
                  </a:cubicBezTo>
                  <a:cubicBezTo>
                    <a:pt x="64" y="1"/>
                    <a:pt x="61" y="1"/>
                    <a:pt x="58" y="0"/>
                  </a:cubicBezTo>
                  <a:cubicBezTo>
                    <a:pt x="51" y="1"/>
                    <a:pt x="44" y="3"/>
                    <a:pt x="37" y="4"/>
                  </a:cubicBezTo>
                  <a:cubicBezTo>
                    <a:pt x="37" y="5"/>
                    <a:pt x="36" y="5"/>
                    <a:pt x="36" y="5"/>
                  </a:cubicBezTo>
                  <a:cubicBezTo>
                    <a:pt x="35" y="5"/>
                    <a:pt x="35" y="5"/>
                    <a:pt x="35" y="5"/>
                  </a:cubicBezTo>
                  <a:cubicBezTo>
                    <a:pt x="34" y="5"/>
                    <a:pt x="33" y="5"/>
                    <a:pt x="32" y="6"/>
                  </a:cubicBezTo>
                  <a:cubicBezTo>
                    <a:pt x="32" y="6"/>
                    <a:pt x="32" y="6"/>
                    <a:pt x="32" y="7"/>
                  </a:cubicBezTo>
                  <a:cubicBezTo>
                    <a:pt x="31" y="7"/>
                    <a:pt x="28" y="8"/>
                    <a:pt x="27" y="7"/>
                  </a:cubicBezTo>
                  <a:cubicBezTo>
                    <a:pt x="17" y="10"/>
                    <a:pt x="8" y="15"/>
                    <a:pt x="0" y="19"/>
                  </a:cubicBezTo>
                  <a:cubicBezTo>
                    <a:pt x="0" y="20"/>
                    <a:pt x="0" y="21"/>
                    <a:pt x="1" y="21"/>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3" name="Freeform: Shape 17">
              <a:extLst>
                <a:ext uri="{FF2B5EF4-FFF2-40B4-BE49-F238E27FC236}">
                  <a16:creationId xmlns:a16="http://schemas.microsoft.com/office/drawing/2014/main" id="{548598E3-DA76-4C9C-8485-382DE35432FD}"/>
                </a:ext>
              </a:extLst>
            </p:cNvPr>
            <p:cNvSpPr>
              <a:spLocks/>
            </p:cNvSpPr>
            <p:nvPr/>
          </p:nvSpPr>
          <p:spPr bwMode="auto">
            <a:xfrm>
              <a:off x="5719255" y="4342912"/>
              <a:ext cx="14622" cy="20470"/>
            </a:xfrm>
            <a:custGeom>
              <a:avLst/>
              <a:gdLst>
                <a:gd name="T0" fmla="*/ 1 w 2"/>
                <a:gd name="T1" fmla="*/ 1 h 3"/>
                <a:gd name="T2" fmla="*/ 1 w 2"/>
                <a:gd name="T3" fmla="*/ 2 h 3"/>
                <a:gd name="T4" fmla="*/ 2 w 2"/>
                <a:gd name="T5" fmla="*/ 2 h 3"/>
                <a:gd name="T6" fmla="*/ 1 w 2"/>
                <a:gd name="T7" fmla="*/ 1 h 3"/>
              </a:gdLst>
              <a:ahLst/>
              <a:cxnLst>
                <a:cxn ang="0">
                  <a:pos x="T0" y="T1"/>
                </a:cxn>
                <a:cxn ang="0">
                  <a:pos x="T2" y="T3"/>
                </a:cxn>
                <a:cxn ang="0">
                  <a:pos x="T4" y="T5"/>
                </a:cxn>
                <a:cxn ang="0">
                  <a:pos x="T6" y="T7"/>
                </a:cxn>
              </a:cxnLst>
              <a:rect l="0" t="0" r="r" b="b"/>
              <a:pathLst>
                <a:path w="2" h="3">
                  <a:moveTo>
                    <a:pt x="1" y="1"/>
                  </a:moveTo>
                  <a:cubicBezTo>
                    <a:pt x="0" y="3"/>
                    <a:pt x="1" y="2"/>
                    <a:pt x="1" y="2"/>
                  </a:cubicBezTo>
                  <a:cubicBezTo>
                    <a:pt x="2" y="2"/>
                    <a:pt x="2" y="2"/>
                    <a:pt x="2" y="2"/>
                  </a:cubicBezTo>
                  <a:cubicBezTo>
                    <a:pt x="2" y="1"/>
                    <a:pt x="1" y="0"/>
                    <a:pt x="1" y="1"/>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4" name="Freeform: Shape 18">
              <a:extLst>
                <a:ext uri="{FF2B5EF4-FFF2-40B4-BE49-F238E27FC236}">
                  <a16:creationId xmlns:a16="http://schemas.microsoft.com/office/drawing/2014/main" id="{BFA90308-1C2B-48DB-858D-8E818A7F36B0}"/>
                </a:ext>
              </a:extLst>
            </p:cNvPr>
            <p:cNvSpPr>
              <a:spLocks/>
            </p:cNvSpPr>
            <p:nvPr/>
          </p:nvSpPr>
          <p:spPr bwMode="auto">
            <a:xfrm>
              <a:off x="5324467" y="5049631"/>
              <a:ext cx="111126" cy="54588"/>
            </a:xfrm>
            <a:custGeom>
              <a:avLst/>
              <a:gdLst>
                <a:gd name="T0" fmla="*/ 13 w 16"/>
                <a:gd name="T1" fmla="*/ 4 h 8"/>
                <a:gd name="T2" fmla="*/ 9 w 16"/>
                <a:gd name="T3" fmla="*/ 1 h 8"/>
                <a:gd name="T4" fmla="*/ 4 w 16"/>
                <a:gd name="T5" fmla="*/ 0 h 8"/>
                <a:gd name="T6" fmla="*/ 0 w 16"/>
                <a:gd name="T7" fmla="*/ 1 h 8"/>
                <a:gd name="T8" fmla="*/ 3 w 16"/>
                <a:gd name="T9" fmla="*/ 3 h 8"/>
                <a:gd name="T10" fmla="*/ 9 w 16"/>
                <a:gd name="T11" fmla="*/ 3 h 8"/>
                <a:gd name="T12" fmla="*/ 13 w 16"/>
                <a:gd name="T13" fmla="*/ 7 h 8"/>
                <a:gd name="T14" fmla="*/ 16 w 16"/>
                <a:gd name="T15" fmla="*/ 7 h 8"/>
                <a:gd name="T16" fmla="*/ 13 w 16"/>
                <a:gd name="T17" fmla="*/ 4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8">
                  <a:moveTo>
                    <a:pt x="13" y="4"/>
                  </a:moveTo>
                  <a:cubicBezTo>
                    <a:pt x="12" y="4"/>
                    <a:pt x="10" y="3"/>
                    <a:pt x="9" y="1"/>
                  </a:cubicBezTo>
                  <a:cubicBezTo>
                    <a:pt x="8" y="0"/>
                    <a:pt x="5" y="0"/>
                    <a:pt x="4" y="0"/>
                  </a:cubicBezTo>
                  <a:cubicBezTo>
                    <a:pt x="3" y="0"/>
                    <a:pt x="0" y="1"/>
                    <a:pt x="0" y="1"/>
                  </a:cubicBezTo>
                  <a:cubicBezTo>
                    <a:pt x="0" y="3"/>
                    <a:pt x="1" y="3"/>
                    <a:pt x="3" y="3"/>
                  </a:cubicBezTo>
                  <a:cubicBezTo>
                    <a:pt x="5" y="3"/>
                    <a:pt x="8" y="2"/>
                    <a:pt x="9" y="3"/>
                  </a:cubicBezTo>
                  <a:cubicBezTo>
                    <a:pt x="9" y="4"/>
                    <a:pt x="12" y="6"/>
                    <a:pt x="13" y="7"/>
                  </a:cubicBezTo>
                  <a:cubicBezTo>
                    <a:pt x="13" y="7"/>
                    <a:pt x="16" y="8"/>
                    <a:pt x="16" y="7"/>
                  </a:cubicBezTo>
                  <a:cubicBezTo>
                    <a:pt x="16" y="6"/>
                    <a:pt x="14" y="4"/>
                    <a:pt x="13" y="4"/>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5" name="Freeform: Shape 19">
              <a:extLst>
                <a:ext uri="{FF2B5EF4-FFF2-40B4-BE49-F238E27FC236}">
                  <a16:creationId xmlns:a16="http://schemas.microsoft.com/office/drawing/2014/main" id="{D57F4DF6-C9E1-4202-9475-090C56E025AC}"/>
                </a:ext>
              </a:extLst>
            </p:cNvPr>
            <p:cNvSpPr>
              <a:spLocks/>
            </p:cNvSpPr>
            <p:nvPr/>
          </p:nvSpPr>
          <p:spPr bwMode="auto">
            <a:xfrm>
              <a:off x="5393677" y="5014538"/>
              <a:ext cx="21445" cy="20470"/>
            </a:xfrm>
            <a:custGeom>
              <a:avLst/>
              <a:gdLst>
                <a:gd name="T0" fmla="*/ 2 w 3"/>
                <a:gd name="T1" fmla="*/ 3 h 3"/>
                <a:gd name="T2" fmla="*/ 1 w 3"/>
                <a:gd name="T3" fmla="*/ 1 h 3"/>
                <a:gd name="T4" fmla="*/ 2 w 3"/>
                <a:gd name="T5" fmla="*/ 3 h 3"/>
              </a:gdLst>
              <a:ahLst/>
              <a:cxnLst>
                <a:cxn ang="0">
                  <a:pos x="T0" y="T1"/>
                </a:cxn>
                <a:cxn ang="0">
                  <a:pos x="T2" y="T3"/>
                </a:cxn>
                <a:cxn ang="0">
                  <a:pos x="T4" y="T5"/>
                </a:cxn>
              </a:cxnLst>
              <a:rect l="0" t="0" r="r" b="b"/>
              <a:pathLst>
                <a:path w="3" h="3">
                  <a:moveTo>
                    <a:pt x="2" y="3"/>
                  </a:moveTo>
                  <a:cubicBezTo>
                    <a:pt x="3" y="2"/>
                    <a:pt x="2" y="0"/>
                    <a:pt x="1" y="1"/>
                  </a:cubicBezTo>
                  <a:cubicBezTo>
                    <a:pt x="0" y="1"/>
                    <a:pt x="0" y="3"/>
                    <a:pt x="2"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6" name="Freeform: Shape 20">
              <a:extLst>
                <a:ext uri="{FF2B5EF4-FFF2-40B4-BE49-F238E27FC236}">
                  <a16:creationId xmlns:a16="http://schemas.microsoft.com/office/drawing/2014/main" id="{2998A3EB-BCF2-4816-8A87-52824C7341E5}"/>
                </a:ext>
              </a:extLst>
            </p:cNvPr>
            <p:cNvSpPr>
              <a:spLocks/>
            </p:cNvSpPr>
            <p:nvPr/>
          </p:nvSpPr>
          <p:spPr bwMode="auto">
            <a:xfrm>
              <a:off x="5393677" y="5132488"/>
              <a:ext cx="28269" cy="27294"/>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1"/>
                    <a:pt x="1" y="4"/>
                    <a:pt x="2" y="3"/>
                  </a:cubicBezTo>
                  <a:cubicBezTo>
                    <a:pt x="4" y="3"/>
                    <a:pt x="3" y="0"/>
                    <a:pt x="2"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7" name="Freeform: Shape 21">
              <a:extLst>
                <a:ext uri="{FF2B5EF4-FFF2-40B4-BE49-F238E27FC236}">
                  <a16:creationId xmlns:a16="http://schemas.microsoft.com/office/drawing/2014/main" id="{7D4391BB-A363-4A73-A41A-E4E4795EDFE1}"/>
                </a:ext>
              </a:extLst>
            </p:cNvPr>
            <p:cNvSpPr>
              <a:spLocks/>
            </p:cNvSpPr>
            <p:nvPr/>
          </p:nvSpPr>
          <p:spPr bwMode="auto">
            <a:xfrm>
              <a:off x="5539894" y="5118840"/>
              <a:ext cx="27294" cy="27294"/>
            </a:xfrm>
            <a:custGeom>
              <a:avLst/>
              <a:gdLst>
                <a:gd name="T0" fmla="*/ 2 w 4"/>
                <a:gd name="T1" fmla="*/ 0 h 4"/>
                <a:gd name="T2" fmla="*/ 2 w 4"/>
                <a:gd name="T3" fmla="*/ 3 h 4"/>
                <a:gd name="T4" fmla="*/ 2 w 4"/>
                <a:gd name="T5" fmla="*/ 0 h 4"/>
              </a:gdLst>
              <a:ahLst/>
              <a:cxnLst>
                <a:cxn ang="0">
                  <a:pos x="T0" y="T1"/>
                </a:cxn>
                <a:cxn ang="0">
                  <a:pos x="T2" y="T3"/>
                </a:cxn>
                <a:cxn ang="0">
                  <a:pos x="T4" y="T5"/>
                </a:cxn>
              </a:cxnLst>
              <a:rect l="0" t="0" r="r" b="b"/>
              <a:pathLst>
                <a:path w="4" h="4">
                  <a:moveTo>
                    <a:pt x="2" y="0"/>
                  </a:moveTo>
                  <a:cubicBezTo>
                    <a:pt x="0" y="0"/>
                    <a:pt x="1" y="4"/>
                    <a:pt x="2" y="3"/>
                  </a:cubicBezTo>
                  <a:cubicBezTo>
                    <a:pt x="4" y="3"/>
                    <a:pt x="3" y="0"/>
                    <a:pt x="2"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8" name="Freeform: Shape 22">
              <a:extLst>
                <a:ext uri="{FF2B5EF4-FFF2-40B4-BE49-F238E27FC236}">
                  <a16:creationId xmlns:a16="http://schemas.microsoft.com/office/drawing/2014/main" id="{037EA1A8-7215-465B-94EF-07E7BF2CD9AA}"/>
                </a:ext>
              </a:extLst>
            </p:cNvPr>
            <p:cNvSpPr>
              <a:spLocks/>
            </p:cNvSpPr>
            <p:nvPr/>
          </p:nvSpPr>
          <p:spPr bwMode="auto">
            <a:xfrm>
              <a:off x="5449240" y="5097395"/>
              <a:ext cx="76033" cy="48739"/>
            </a:xfrm>
            <a:custGeom>
              <a:avLst/>
              <a:gdLst>
                <a:gd name="T0" fmla="*/ 7 w 11"/>
                <a:gd name="T1" fmla="*/ 0 h 7"/>
                <a:gd name="T2" fmla="*/ 4 w 11"/>
                <a:gd name="T3" fmla="*/ 1 h 7"/>
                <a:gd name="T4" fmla="*/ 0 w 11"/>
                <a:gd name="T5" fmla="*/ 4 h 7"/>
                <a:gd name="T6" fmla="*/ 3 w 11"/>
                <a:gd name="T7" fmla="*/ 4 h 7"/>
                <a:gd name="T8" fmla="*/ 6 w 11"/>
                <a:gd name="T9" fmla="*/ 6 h 7"/>
                <a:gd name="T10" fmla="*/ 9 w 11"/>
                <a:gd name="T11" fmla="*/ 5 h 7"/>
                <a:gd name="T12" fmla="*/ 11 w 11"/>
                <a:gd name="T13" fmla="*/ 5 h 7"/>
                <a:gd name="T14" fmla="*/ 7 w 11"/>
                <a:gd name="T15" fmla="*/ 0 h 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7">
                  <a:moveTo>
                    <a:pt x="7" y="0"/>
                  </a:moveTo>
                  <a:cubicBezTo>
                    <a:pt x="6" y="0"/>
                    <a:pt x="5" y="0"/>
                    <a:pt x="4" y="1"/>
                  </a:cubicBezTo>
                  <a:cubicBezTo>
                    <a:pt x="3" y="1"/>
                    <a:pt x="0" y="4"/>
                    <a:pt x="0" y="4"/>
                  </a:cubicBezTo>
                  <a:cubicBezTo>
                    <a:pt x="0" y="4"/>
                    <a:pt x="2" y="4"/>
                    <a:pt x="3" y="4"/>
                  </a:cubicBezTo>
                  <a:cubicBezTo>
                    <a:pt x="4" y="4"/>
                    <a:pt x="5" y="5"/>
                    <a:pt x="6" y="6"/>
                  </a:cubicBezTo>
                  <a:cubicBezTo>
                    <a:pt x="7" y="6"/>
                    <a:pt x="8" y="5"/>
                    <a:pt x="9" y="5"/>
                  </a:cubicBezTo>
                  <a:cubicBezTo>
                    <a:pt x="10" y="5"/>
                    <a:pt x="10" y="7"/>
                    <a:pt x="11" y="5"/>
                  </a:cubicBezTo>
                  <a:cubicBezTo>
                    <a:pt x="11" y="2"/>
                    <a:pt x="9" y="1"/>
                    <a:pt x="7" y="0"/>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79" name="Freeform: Shape 23">
              <a:extLst>
                <a:ext uri="{FF2B5EF4-FFF2-40B4-BE49-F238E27FC236}">
                  <a16:creationId xmlns:a16="http://schemas.microsoft.com/office/drawing/2014/main" id="{98B43C90-57A8-48DA-8A08-C606CB71733F}"/>
                </a:ext>
              </a:extLst>
            </p:cNvPr>
            <p:cNvSpPr>
              <a:spLocks/>
            </p:cNvSpPr>
            <p:nvPr/>
          </p:nvSpPr>
          <p:spPr bwMode="auto">
            <a:xfrm>
              <a:off x="6918239" y="5589661"/>
              <a:ext cx="82857" cy="200806"/>
            </a:xfrm>
            <a:custGeom>
              <a:avLst/>
              <a:gdLst>
                <a:gd name="T0" fmla="*/ 7 w 12"/>
                <a:gd name="T1" fmla="*/ 5 h 29"/>
                <a:gd name="T2" fmla="*/ 4 w 12"/>
                <a:gd name="T3" fmla="*/ 8 h 29"/>
                <a:gd name="T4" fmla="*/ 1 w 12"/>
                <a:gd name="T5" fmla="*/ 13 h 29"/>
                <a:gd name="T6" fmla="*/ 1 w 12"/>
                <a:gd name="T7" fmla="*/ 19 h 29"/>
                <a:gd name="T8" fmla="*/ 1 w 12"/>
                <a:gd name="T9" fmla="*/ 26 h 29"/>
                <a:gd name="T10" fmla="*/ 2 w 12"/>
                <a:gd name="T11" fmla="*/ 29 h 29"/>
                <a:gd name="T12" fmla="*/ 6 w 12"/>
                <a:gd name="T13" fmla="*/ 25 h 29"/>
                <a:gd name="T14" fmla="*/ 8 w 12"/>
                <a:gd name="T15" fmla="*/ 18 h 29"/>
                <a:gd name="T16" fmla="*/ 10 w 12"/>
                <a:gd name="T17" fmla="*/ 11 h 29"/>
                <a:gd name="T18" fmla="*/ 12 w 12"/>
                <a:gd name="T19" fmla="*/ 5 h 29"/>
                <a:gd name="T20" fmla="*/ 11 w 12"/>
                <a:gd name="T21" fmla="*/ 0 h 29"/>
                <a:gd name="T22" fmla="*/ 7 w 12"/>
                <a:gd name="T23" fmla="*/ 5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 h="29">
                  <a:moveTo>
                    <a:pt x="7" y="5"/>
                  </a:moveTo>
                  <a:cubicBezTo>
                    <a:pt x="6" y="7"/>
                    <a:pt x="5" y="9"/>
                    <a:pt x="4" y="8"/>
                  </a:cubicBezTo>
                  <a:cubicBezTo>
                    <a:pt x="4" y="8"/>
                    <a:pt x="1" y="10"/>
                    <a:pt x="1" y="13"/>
                  </a:cubicBezTo>
                  <a:cubicBezTo>
                    <a:pt x="2" y="15"/>
                    <a:pt x="2" y="18"/>
                    <a:pt x="1" y="19"/>
                  </a:cubicBezTo>
                  <a:cubicBezTo>
                    <a:pt x="0" y="21"/>
                    <a:pt x="1" y="24"/>
                    <a:pt x="1" y="26"/>
                  </a:cubicBezTo>
                  <a:cubicBezTo>
                    <a:pt x="0" y="28"/>
                    <a:pt x="1" y="29"/>
                    <a:pt x="2" y="29"/>
                  </a:cubicBezTo>
                  <a:cubicBezTo>
                    <a:pt x="4" y="28"/>
                    <a:pt x="5" y="27"/>
                    <a:pt x="6" y="25"/>
                  </a:cubicBezTo>
                  <a:cubicBezTo>
                    <a:pt x="7" y="23"/>
                    <a:pt x="7" y="20"/>
                    <a:pt x="8" y="18"/>
                  </a:cubicBezTo>
                  <a:cubicBezTo>
                    <a:pt x="9" y="16"/>
                    <a:pt x="10" y="12"/>
                    <a:pt x="10" y="11"/>
                  </a:cubicBezTo>
                  <a:cubicBezTo>
                    <a:pt x="11" y="10"/>
                    <a:pt x="12" y="6"/>
                    <a:pt x="12" y="5"/>
                  </a:cubicBezTo>
                  <a:cubicBezTo>
                    <a:pt x="12" y="3"/>
                    <a:pt x="11" y="0"/>
                    <a:pt x="11" y="0"/>
                  </a:cubicBezTo>
                  <a:cubicBezTo>
                    <a:pt x="9" y="0"/>
                    <a:pt x="9" y="3"/>
                    <a:pt x="7" y="5"/>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0" name="Freeform: Shape 24">
              <a:extLst>
                <a:ext uri="{FF2B5EF4-FFF2-40B4-BE49-F238E27FC236}">
                  <a16:creationId xmlns:a16="http://schemas.microsoft.com/office/drawing/2014/main" id="{CC83BEE6-B003-4BD8-A7B9-7C80A2EBCE45}"/>
                </a:ext>
              </a:extLst>
            </p:cNvPr>
            <p:cNvSpPr>
              <a:spLocks/>
            </p:cNvSpPr>
            <p:nvPr/>
          </p:nvSpPr>
          <p:spPr bwMode="auto">
            <a:xfrm>
              <a:off x="6502006" y="4751347"/>
              <a:ext cx="35093" cy="35093"/>
            </a:xfrm>
            <a:custGeom>
              <a:avLst/>
              <a:gdLst>
                <a:gd name="T0" fmla="*/ 4 w 5"/>
                <a:gd name="T1" fmla="*/ 3 h 5"/>
                <a:gd name="T2" fmla="*/ 2 w 5"/>
                <a:gd name="T3" fmla="*/ 0 h 5"/>
                <a:gd name="T4" fmla="*/ 1 w 5"/>
                <a:gd name="T5" fmla="*/ 4 h 5"/>
                <a:gd name="T6" fmla="*/ 4 w 5"/>
                <a:gd name="T7" fmla="*/ 3 h 5"/>
              </a:gdLst>
              <a:ahLst/>
              <a:cxnLst>
                <a:cxn ang="0">
                  <a:pos x="T0" y="T1"/>
                </a:cxn>
                <a:cxn ang="0">
                  <a:pos x="T2" y="T3"/>
                </a:cxn>
                <a:cxn ang="0">
                  <a:pos x="T4" y="T5"/>
                </a:cxn>
                <a:cxn ang="0">
                  <a:pos x="T6" y="T7"/>
                </a:cxn>
              </a:cxnLst>
              <a:rect l="0" t="0" r="r" b="b"/>
              <a:pathLst>
                <a:path w="5" h="5">
                  <a:moveTo>
                    <a:pt x="4" y="3"/>
                  </a:moveTo>
                  <a:cubicBezTo>
                    <a:pt x="5" y="2"/>
                    <a:pt x="3" y="0"/>
                    <a:pt x="2" y="0"/>
                  </a:cubicBezTo>
                  <a:cubicBezTo>
                    <a:pt x="1" y="0"/>
                    <a:pt x="0" y="3"/>
                    <a:pt x="1" y="4"/>
                  </a:cubicBezTo>
                  <a:cubicBezTo>
                    <a:pt x="2" y="5"/>
                    <a:pt x="3" y="4"/>
                    <a:pt x="4"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1" name="Freeform: Shape 25">
              <a:extLst>
                <a:ext uri="{FF2B5EF4-FFF2-40B4-BE49-F238E27FC236}">
                  <a16:creationId xmlns:a16="http://schemas.microsoft.com/office/drawing/2014/main" id="{CC5696EE-A89C-4D33-A347-F4BA34F0B610}"/>
                </a:ext>
              </a:extLst>
            </p:cNvPr>
            <p:cNvSpPr>
              <a:spLocks/>
            </p:cNvSpPr>
            <p:nvPr/>
          </p:nvSpPr>
          <p:spPr bwMode="auto">
            <a:xfrm>
              <a:off x="6425973" y="4751347"/>
              <a:ext cx="20470" cy="20470"/>
            </a:xfrm>
            <a:custGeom>
              <a:avLst/>
              <a:gdLst>
                <a:gd name="T0" fmla="*/ 2 w 3"/>
                <a:gd name="T1" fmla="*/ 3 h 3"/>
                <a:gd name="T2" fmla="*/ 1 w 3"/>
                <a:gd name="T3" fmla="*/ 2 h 3"/>
                <a:gd name="T4" fmla="*/ 2 w 3"/>
                <a:gd name="T5" fmla="*/ 3 h 3"/>
              </a:gdLst>
              <a:ahLst/>
              <a:cxnLst>
                <a:cxn ang="0">
                  <a:pos x="T0" y="T1"/>
                </a:cxn>
                <a:cxn ang="0">
                  <a:pos x="T2" y="T3"/>
                </a:cxn>
                <a:cxn ang="0">
                  <a:pos x="T4" y="T5"/>
                </a:cxn>
              </a:cxnLst>
              <a:rect l="0" t="0" r="r" b="b"/>
              <a:pathLst>
                <a:path w="3" h="3">
                  <a:moveTo>
                    <a:pt x="2" y="3"/>
                  </a:moveTo>
                  <a:cubicBezTo>
                    <a:pt x="3" y="2"/>
                    <a:pt x="2" y="0"/>
                    <a:pt x="1" y="2"/>
                  </a:cubicBezTo>
                  <a:cubicBezTo>
                    <a:pt x="0" y="3"/>
                    <a:pt x="2" y="3"/>
                    <a:pt x="2"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2" name="Freeform: Shape 26">
              <a:extLst>
                <a:ext uri="{FF2B5EF4-FFF2-40B4-BE49-F238E27FC236}">
                  <a16:creationId xmlns:a16="http://schemas.microsoft.com/office/drawing/2014/main" id="{B2096DB9-67BC-4D0A-BD47-1177BAE40A26}"/>
                </a:ext>
              </a:extLst>
            </p:cNvPr>
            <p:cNvSpPr>
              <a:spLocks/>
            </p:cNvSpPr>
            <p:nvPr/>
          </p:nvSpPr>
          <p:spPr bwMode="auto">
            <a:xfrm>
              <a:off x="6564393" y="4793262"/>
              <a:ext cx="48739" cy="34117"/>
            </a:xfrm>
            <a:custGeom>
              <a:avLst/>
              <a:gdLst>
                <a:gd name="T0" fmla="*/ 2 w 7"/>
                <a:gd name="T1" fmla="*/ 3 h 5"/>
                <a:gd name="T2" fmla="*/ 5 w 7"/>
                <a:gd name="T3" fmla="*/ 5 h 5"/>
                <a:gd name="T4" fmla="*/ 7 w 7"/>
                <a:gd name="T5" fmla="*/ 3 h 5"/>
                <a:gd name="T6" fmla="*/ 4 w 7"/>
                <a:gd name="T7" fmla="*/ 1 h 5"/>
                <a:gd name="T8" fmla="*/ 1 w 7"/>
                <a:gd name="T9" fmla="*/ 1 h 5"/>
                <a:gd name="T10" fmla="*/ 2 w 7"/>
                <a:gd name="T11" fmla="*/ 3 h 5"/>
              </a:gdLst>
              <a:ahLst/>
              <a:cxnLst>
                <a:cxn ang="0">
                  <a:pos x="T0" y="T1"/>
                </a:cxn>
                <a:cxn ang="0">
                  <a:pos x="T2" y="T3"/>
                </a:cxn>
                <a:cxn ang="0">
                  <a:pos x="T4" y="T5"/>
                </a:cxn>
                <a:cxn ang="0">
                  <a:pos x="T6" y="T7"/>
                </a:cxn>
                <a:cxn ang="0">
                  <a:pos x="T8" y="T9"/>
                </a:cxn>
                <a:cxn ang="0">
                  <a:pos x="T10" y="T11"/>
                </a:cxn>
              </a:cxnLst>
              <a:rect l="0" t="0" r="r" b="b"/>
              <a:pathLst>
                <a:path w="7" h="5">
                  <a:moveTo>
                    <a:pt x="2" y="3"/>
                  </a:moveTo>
                  <a:cubicBezTo>
                    <a:pt x="3" y="3"/>
                    <a:pt x="4" y="4"/>
                    <a:pt x="5" y="5"/>
                  </a:cubicBezTo>
                  <a:cubicBezTo>
                    <a:pt x="5" y="5"/>
                    <a:pt x="7" y="5"/>
                    <a:pt x="7" y="3"/>
                  </a:cubicBezTo>
                  <a:cubicBezTo>
                    <a:pt x="6" y="1"/>
                    <a:pt x="4" y="1"/>
                    <a:pt x="4" y="1"/>
                  </a:cubicBezTo>
                  <a:cubicBezTo>
                    <a:pt x="3" y="1"/>
                    <a:pt x="1" y="0"/>
                    <a:pt x="1" y="1"/>
                  </a:cubicBezTo>
                  <a:cubicBezTo>
                    <a:pt x="0" y="1"/>
                    <a:pt x="2" y="2"/>
                    <a:pt x="2"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3" name="Freeform: Shape 27">
              <a:extLst>
                <a:ext uri="{FF2B5EF4-FFF2-40B4-BE49-F238E27FC236}">
                  <a16:creationId xmlns:a16="http://schemas.microsoft.com/office/drawing/2014/main" id="{7C5783C1-36AF-4D42-B3BA-CCD9D116652A}"/>
                </a:ext>
              </a:extLst>
            </p:cNvPr>
            <p:cNvSpPr>
              <a:spLocks/>
            </p:cNvSpPr>
            <p:nvPr/>
          </p:nvSpPr>
          <p:spPr bwMode="auto">
            <a:xfrm>
              <a:off x="6245638" y="4523247"/>
              <a:ext cx="62386" cy="62386"/>
            </a:xfrm>
            <a:custGeom>
              <a:avLst/>
              <a:gdLst>
                <a:gd name="T0" fmla="*/ 1 w 9"/>
                <a:gd name="T1" fmla="*/ 3 h 9"/>
                <a:gd name="T2" fmla="*/ 1 w 9"/>
                <a:gd name="T3" fmla="*/ 6 h 9"/>
                <a:gd name="T4" fmla="*/ 2 w 9"/>
                <a:gd name="T5" fmla="*/ 9 h 9"/>
                <a:gd name="T6" fmla="*/ 6 w 9"/>
                <a:gd name="T7" fmla="*/ 8 h 9"/>
                <a:gd name="T8" fmla="*/ 9 w 9"/>
                <a:gd name="T9" fmla="*/ 5 h 9"/>
                <a:gd name="T10" fmla="*/ 8 w 9"/>
                <a:gd name="T11" fmla="*/ 1 h 9"/>
                <a:gd name="T12" fmla="*/ 5 w 9"/>
                <a:gd name="T13" fmla="*/ 0 h 9"/>
                <a:gd name="T14" fmla="*/ 3 w 9"/>
                <a:gd name="T15" fmla="*/ 2 h 9"/>
                <a:gd name="T16" fmla="*/ 1 w 9"/>
                <a:gd name="T17" fmla="*/ 3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9">
                  <a:moveTo>
                    <a:pt x="1" y="3"/>
                  </a:moveTo>
                  <a:cubicBezTo>
                    <a:pt x="1" y="5"/>
                    <a:pt x="2" y="6"/>
                    <a:pt x="1" y="6"/>
                  </a:cubicBezTo>
                  <a:cubicBezTo>
                    <a:pt x="0" y="7"/>
                    <a:pt x="1" y="9"/>
                    <a:pt x="2" y="9"/>
                  </a:cubicBezTo>
                  <a:cubicBezTo>
                    <a:pt x="4" y="9"/>
                    <a:pt x="5" y="8"/>
                    <a:pt x="6" y="8"/>
                  </a:cubicBezTo>
                  <a:cubicBezTo>
                    <a:pt x="8" y="7"/>
                    <a:pt x="9" y="6"/>
                    <a:pt x="9" y="5"/>
                  </a:cubicBezTo>
                  <a:cubicBezTo>
                    <a:pt x="9" y="3"/>
                    <a:pt x="9" y="1"/>
                    <a:pt x="8" y="1"/>
                  </a:cubicBezTo>
                  <a:cubicBezTo>
                    <a:pt x="7" y="0"/>
                    <a:pt x="6" y="0"/>
                    <a:pt x="5" y="0"/>
                  </a:cubicBezTo>
                  <a:cubicBezTo>
                    <a:pt x="4" y="0"/>
                    <a:pt x="4" y="2"/>
                    <a:pt x="3" y="2"/>
                  </a:cubicBezTo>
                  <a:cubicBezTo>
                    <a:pt x="2" y="2"/>
                    <a:pt x="0" y="2"/>
                    <a:pt x="1" y="3"/>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4" name="Freeform: Shape 28">
              <a:extLst>
                <a:ext uri="{FF2B5EF4-FFF2-40B4-BE49-F238E27FC236}">
                  <a16:creationId xmlns:a16="http://schemas.microsoft.com/office/drawing/2014/main" id="{2A980D96-5D7A-4268-96CF-0AF2F01FA57F}"/>
                </a:ext>
              </a:extLst>
            </p:cNvPr>
            <p:cNvSpPr>
              <a:spLocks/>
            </p:cNvSpPr>
            <p:nvPr/>
          </p:nvSpPr>
          <p:spPr bwMode="auto">
            <a:xfrm>
              <a:off x="6280730" y="4474508"/>
              <a:ext cx="138419" cy="131596"/>
            </a:xfrm>
            <a:custGeom>
              <a:avLst/>
              <a:gdLst>
                <a:gd name="T0" fmla="*/ 5 w 20"/>
                <a:gd name="T1" fmla="*/ 9 h 19"/>
                <a:gd name="T2" fmla="*/ 9 w 20"/>
                <a:gd name="T3" fmla="*/ 11 h 19"/>
                <a:gd name="T4" fmla="*/ 4 w 20"/>
                <a:gd name="T5" fmla="*/ 16 h 19"/>
                <a:gd name="T6" fmla="*/ 8 w 20"/>
                <a:gd name="T7" fmla="*/ 17 h 19"/>
                <a:gd name="T8" fmla="*/ 8 w 20"/>
                <a:gd name="T9" fmla="*/ 18 h 19"/>
                <a:gd name="T10" fmla="*/ 11 w 20"/>
                <a:gd name="T11" fmla="*/ 17 h 19"/>
                <a:gd name="T12" fmla="*/ 16 w 20"/>
                <a:gd name="T13" fmla="*/ 18 h 19"/>
                <a:gd name="T14" fmla="*/ 19 w 20"/>
                <a:gd name="T15" fmla="*/ 15 h 19"/>
                <a:gd name="T16" fmla="*/ 16 w 20"/>
                <a:gd name="T17" fmla="*/ 11 h 19"/>
                <a:gd name="T18" fmla="*/ 12 w 20"/>
                <a:gd name="T19" fmla="*/ 6 h 19"/>
                <a:gd name="T20" fmla="*/ 14 w 20"/>
                <a:gd name="T21" fmla="*/ 2 h 19"/>
                <a:gd name="T22" fmla="*/ 8 w 20"/>
                <a:gd name="T23" fmla="*/ 1 h 19"/>
                <a:gd name="T24" fmla="*/ 4 w 20"/>
                <a:gd name="T25" fmla="*/ 2 h 19"/>
                <a:gd name="T26" fmla="*/ 2 w 20"/>
                <a:gd name="T27" fmla="*/ 2 h 19"/>
                <a:gd name="T28" fmla="*/ 2 w 20"/>
                <a:gd name="T29" fmla="*/ 5 h 19"/>
                <a:gd name="T30" fmla="*/ 5 w 20"/>
                <a:gd name="T31" fmla="*/ 9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0" h="19">
                  <a:moveTo>
                    <a:pt x="5" y="9"/>
                  </a:moveTo>
                  <a:cubicBezTo>
                    <a:pt x="7" y="9"/>
                    <a:pt x="11" y="10"/>
                    <a:pt x="9" y="11"/>
                  </a:cubicBezTo>
                  <a:cubicBezTo>
                    <a:pt x="8" y="11"/>
                    <a:pt x="4" y="15"/>
                    <a:pt x="4" y="16"/>
                  </a:cubicBezTo>
                  <a:cubicBezTo>
                    <a:pt x="4" y="17"/>
                    <a:pt x="8" y="17"/>
                    <a:pt x="8" y="17"/>
                  </a:cubicBezTo>
                  <a:cubicBezTo>
                    <a:pt x="8" y="17"/>
                    <a:pt x="7" y="18"/>
                    <a:pt x="8" y="18"/>
                  </a:cubicBezTo>
                  <a:cubicBezTo>
                    <a:pt x="9" y="19"/>
                    <a:pt x="10" y="17"/>
                    <a:pt x="11" y="17"/>
                  </a:cubicBezTo>
                  <a:cubicBezTo>
                    <a:pt x="12" y="17"/>
                    <a:pt x="15" y="18"/>
                    <a:pt x="16" y="18"/>
                  </a:cubicBezTo>
                  <a:cubicBezTo>
                    <a:pt x="18" y="18"/>
                    <a:pt x="20" y="16"/>
                    <a:pt x="19" y="15"/>
                  </a:cubicBezTo>
                  <a:cubicBezTo>
                    <a:pt x="19" y="14"/>
                    <a:pt x="17" y="12"/>
                    <a:pt x="16" y="11"/>
                  </a:cubicBezTo>
                  <a:cubicBezTo>
                    <a:pt x="14" y="10"/>
                    <a:pt x="13" y="7"/>
                    <a:pt x="12" y="6"/>
                  </a:cubicBezTo>
                  <a:cubicBezTo>
                    <a:pt x="10" y="5"/>
                    <a:pt x="15" y="3"/>
                    <a:pt x="14" y="2"/>
                  </a:cubicBezTo>
                  <a:cubicBezTo>
                    <a:pt x="13" y="1"/>
                    <a:pt x="9" y="1"/>
                    <a:pt x="8" y="1"/>
                  </a:cubicBezTo>
                  <a:cubicBezTo>
                    <a:pt x="6" y="0"/>
                    <a:pt x="5" y="1"/>
                    <a:pt x="4" y="2"/>
                  </a:cubicBezTo>
                  <a:cubicBezTo>
                    <a:pt x="4" y="3"/>
                    <a:pt x="3" y="1"/>
                    <a:pt x="2" y="2"/>
                  </a:cubicBezTo>
                  <a:cubicBezTo>
                    <a:pt x="0" y="2"/>
                    <a:pt x="1" y="4"/>
                    <a:pt x="2" y="5"/>
                  </a:cubicBezTo>
                  <a:cubicBezTo>
                    <a:pt x="2" y="6"/>
                    <a:pt x="4" y="8"/>
                    <a:pt x="5" y="9"/>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5" name="Freeform: Shape 29">
              <a:extLst>
                <a:ext uri="{FF2B5EF4-FFF2-40B4-BE49-F238E27FC236}">
                  <a16:creationId xmlns:a16="http://schemas.microsoft.com/office/drawing/2014/main" id="{C3DD5A98-EE2E-4D4B-AA58-74B38209F631}"/>
                </a:ext>
              </a:extLst>
            </p:cNvPr>
            <p:cNvSpPr>
              <a:spLocks/>
            </p:cNvSpPr>
            <p:nvPr/>
          </p:nvSpPr>
          <p:spPr bwMode="auto">
            <a:xfrm>
              <a:off x="6149134" y="4314643"/>
              <a:ext cx="1010851" cy="1627889"/>
            </a:xfrm>
            <a:custGeom>
              <a:avLst/>
              <a:gdLst>
                <a:gd name="T0" fmla="*/ 43 w 146"/>
                <a:gd name="T1" fmla="*/ 19 h 235"/>
                <a:gd name="T2" fmla="*/ 57 w 146"/>
                <a:gd name="T3" fmla="*/ 30 h 235"/>
                <a:gd name="T4" fmla="*/ 65 w 146"/>
                <a:gd name="T5" fmla="*/ 33 h 235"/>
                <a:gd name="T6" fmla="*/ 72 w 146"/>
                <a:gd name="T7" fmla="*/ 16 h 235"/>
                <a:gd name="T8" fmla="*/ 76 w 146"/>
                <a:gd name="T9" fmla="*/ 24 h 235"/>
                <a:gd name="T10" fmla="*/ 76 w 146"/>
                <a:gd name="T11" fmla="*/ 26 h 235"/>
                <a:gd name="T12" fmla="*/ 67 w 146"/>
                <a:gd name="T13" fmla="*/ 34 h 235"/>
                <a:gd name="T14" fmla="*/ 57 w 146"/>
                <a:gd name="T15" fmla="*/ 34 h 235"/>
                <a:gd name="T16" fmla="*/ 50 w 146"/>
                <a:gd name="T17" fmla="*/ 29 h 235"/>
                <a:gd name="T18" fmla="*/ 38 w 146"/>
                <a:gd name="T19" fmla="*/ 40 h 235"/>
                <a:gd name="T20" fmla="*/ 33 w 146"/>
                <a:gd name="T21" fmla="*/ 50 h 235"/>
                <a:gd name="T22" fmla="*/ 17 w 146"/>
                <a:gd name="T23" fmla="*/ 66 h 235"/>
                <a:gd name="T24" fmla="*/ 27 w 146"/>
                <a:gd name="T25" fmla="*/ 72 h 235"/>
                <a:gd name="T26" fmla="*/ 42 w 146"/>
                <a:gd name="T27" fmla="*/ 61 h 235"/>
                <a:gd name="T28" fmla="*/ 60 w 146"/>
                <a:gd name="T29" fmla="*/ 62 h 235"/>
                <a:gd name="T30" fmla="*/ 71 w 146"/>
                <a:gd name="T31" fmla="*/ 66 h 235"/>
                <a:gd name="T32" fmla="*/ 69 w 146"/>
                <a:gd name="T33" fmla="*/ 60 h 235"/>
                <a:gd name="T34" fmla="*/ 83 w 146"/>
                <a:gd name="T35" fmla="*/ 71 h 235"/>
                <a:gd name="T36" fmla="*/ 90 w 146"/>
                <a:gd name="T37" fmla="*/ 75 h 235"/>
                <a:gd name="T38" fmla="*/ 100 w 146"/>
                <a:gd name="T39" fmla="*/ 85 h 235"/>
                <a:gd name="T40" fmla="*/ 87 w 146"/>
                <a:gd name="T41" fmla="*/ 91 h 235"/>
                <a:gd name="T42" fmla="*/ 70 w 146"/>
                <a:gd name="T43" fmla="*/ 87 h 235"/>
                <a:gd name="T44" fmla="*/ 59 w 146"/>
                <a:gd name="T45" fmla="*/ 75 h 235"/>
                <a:gd name="T46" fmla="*/ 24 w 146"/>
                <a:gd name="T47" fmla="*/ 76 h 235"/>
                <a:gd name="T48" fmla="*/ 3 w 146"/>
                <a:gd name="T49" fmla="*/ 106 h 235"/>
                <a:gd name="T50" fmla="*/ 4 w 146"/>
                <a:gd name="T51" fmla="*/ 135 h 235"/>
                <a:gd name="T52" fmla="*/ 27 w 146"/>
                <a:gd name="T53" fmla="*/ 150 h 235"/>
                <a:gd name="T54" fmla="*/ 53 w 146"/>
                <a:gd name="T55" fmla="*/ 150 h 235"/>
                <a:gd name="T56" fmla="*/ 61 w 146"/>
                <a:gd name="T57" fmla="*/ 176 h 235"/>
                <a:gd name="T58" fmla="*/ 61 w 146"/>
                <a:gd name="T59" fmla="*/ 209 h 235"/>
                <a:gd name="T60" fmla="*/ 66 w 146"/>
                <a:gd name="T61" fmla="*/ 230 h 235"/>
                <a:gd name="T62" fmla="*/ 90 w 146"/>
                <a:gd name="T63" fmla="*/ 223 h 235"/>
                <a:gd name="T64" fmla="*/ 100 w 146"/>
                <a:gd name="T65" fmla="*/ 200 h 235"/>
                <a:gd name="T66" fmla="*/ 107 w 146"/>
                <a:gd name="T67" fmla="*/ 174 h 235"/>
                <a:gd name="T68" fmla="*/ 125 w 146"/>
                <a:gd name="T69" fmla="*/ 139 h 235"/>
                <a:gd name="T70" fmla="*/ 112 w 146"/>
                <a:gd name="T71" fmla="*/ 126 h 235"/>
                <a:gd name="T72" fmla="*/ 99 w 146"/>
                <a:gd name="T73" fmla="*/ 95 h 235"/>
                <a:gd name="T74" fmla="*/ 112 w 146"/>
                <a:gd name="T75" fmla="*/ 117 h 235"/>
                <a:gd name="T76" fmla="*/ 129 w 146"/>
                <a:gd name="T77" fmla="*/ 122 h 235"/>
                <a:gd name="T78" fmla="*/ 132 w 146"/>
                <a:gd name="T79" fmla="*/ 102 h 235"/>
                <a:gd name="T80" fmla="*/ 122 w 146"/>
                <a:gd name="T81" fmla="*/ 94 h 235"/>
                <a:gd name="T82" fmla="*/ 135 w 146"/>
                <a:gd name="T83" fmla="*/ 103 h 235"/>
                <a:gd name="T84" fmla="*/ 103 w 146"/>
                <a:gd name="T85" fmla="*/ 18 h 235"/>
                <a:gd name="T86" fmla="*/ 96 w 146"/>
                <a:gd name="T87" fmla="*/ 13 h 235"/>
                <a:gd name="T88" fmla="*/ 99 w 146"/>
                <a:gd name="T89" fmla="*/ 159 h 235"/>
                <a:gd name="T90" fmla="*/ 122 w 146"/>
                <a:gd name="T91" fmla="*/ 56 h 235"/>
                <a:gd name="T92" fmla="*/ 123 w 146"/>
                <a:gd name="T93" fmla="*/ 61 h 235"/>
                <a:gd name="T94" fmla="*/ 129 w 146"/>
                <a:gd name="T95" fmla="*/ 77 h 235"/>
                <a:gd name="T96" fmla="*/ 121 w 146"/>
                <a:gd name="T97" fmla="*/ 66 h 235"/>
                <a:gd name="T98" fmla="*/ 94 w 146"/>
                <a:gd name="T99" fmla="*/ 25 h 235"/>
                <a:gd name="T100" fmla="*/ 101 w 146"/>
                <a:gd name="T101" fmla="*/ 55 h 235"/>
                <a:gd name="T102" fmla="*/ 110 w 146"/>
                <a:gd name="T103" fmla="*/ 66 h 235"/>
                <a:gd name="T104" fmla="*/ 88 w 146"/>
                <a:gd name="T105" fmla="*/ 66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46" h="235">
                  <a:moveTo>
                    <a:pt x="74" y="1"/>
                  </a:moveTo>
                  <a:cubicBezTo>
                    <a:pt x="71" y="1"/>
                    <a:pt x="61" y="5"/>
                    <a:pt x="60" y="6"/>
                  </a:cubicBezTo>
                  <a:cubicBezTo>
                    <a:pt x="60" y="6"/>
                    <a:pt x="59" y="8"/>
                    <a:pt x="57" y="10"/>
                  </a:cubicBezTo>
                  <a:cubicBezTo>
                    <a:pt x="56" y="11"/>
                    <a:pt x="52" y="12"/>
                    <a:pt x="49" y="13"/>
                  </a:cubicBezTo>
                  <a:cubicBezTo>
                    <a:pt x="47" y="13"/>
                    <a:pt x="43" y="18"/>
                    <a:pt x="43" y="19"/>
                  </a:cubicBezTo>
                  <a:cubicBezTo>
                    <a:pt x="43" y="19"/>
                    <a:pt x="45" y="22"/>
                    <a:pt x="45" y="22"/>
                  </a:cubicBezTo>
                  <a:cubicBezTo>
                    <a:pt x="44" y="23"/>
                    <a:pt x="46" y="26"/>
                    <a:pt x="47" y="26"/>
                  </a:cubicBezTo>
                  <a:cubicBezTo>
                    <a:pt x="49" y="27"/>
                    <a:pt x="52" y="27"/>
                    <a:pt x="52" y="26"/>
                  </a:cubicBezTo>
                  <a:cubicBezTo>
                    <a:pt x="52" y="25"/>
                    <a:pt x="54" y="23"/>
                    <a:pt x="55" y="24"/>
                  </a:cubicBezTo>
                  <a:cubicBezTo>
                    <a:pt x="55" y="26"/>
                    <a:pt x="57" y="29"/>
                    <a:pt x="57" y="30"/>
                  </a:cubicBezTo>
                  <a:cubicBezTo>
                    <a:pt x="57" y="30"/>
                    <a:pt x="57" y="32"/>
                    <a:pt x="57" y="33"/>
                  </a:cubicBezTo>
                  <a:cubicBezTo>
                    <a:pt x="57" y="33"/>
                    <a:pt x="57" y="33"/>
                    <a:pt x="57" y="33"/>
                  </a:cubicBezTo>
                  <a:cubicBezTo>
                    <a:pt x="58" y="33"/>
                    <a:pt x="58" y="35"/>
                    <a:pt x="58" y="35"/>
                  </a:cubicBezTo>
                  <a:cubicBezTo>
                    <a:pt x="58" y="35"/>
                    <a:pt x="59" y="37"/>
                    <a:pt x="60" y="37"/>
                  </a:cubicBezTo>
                  <a:cubicBezTo>
                    <a:pt x="61" y="31"/>
                    <a:pt x="65" y="33"/>
                    <a:pt x="65" y="33"/>
                  </a:cubicBezTo>
                  <a:cubicBezTo>
                    <a:pt x="65" y="33"/>
                    <a:pt x="67" y="31"/>
                    <a:pt x="66" y="30"/>
                  </a:cubicBezTo>
                  <a:cubicBezTo>
                    <a:pt x="66" y="28"/>
                    <a:pt x="68" y="26"/>
                    <a:pt x="68" y="25"/>
                  </a:cubicBezTo>
                  <a:cubicBezTo>
                    <a:pt x="69" y="25"/>
                    <a:pt x="70" y="23"/>
                    <a:pt x="68" y="22"/>
                  </a:cubicBezTo>
                  <a:cubicBezTo>
                    <a:pt x="66" y="21"/>
                    <a:pt x="64" y="20"/>
                    <a:pt x="66" y="19"/>
                  </a:cubicBezTo>
                  <a:cubicBezTo>
                    <a:pt x="68" y="17"/>
                    <a:pt x="70" y="19"/>
                    <a:pt x="72" y="16"/>
                  </a:cubicBezTo>
                  <a:cubicBezTo>
                    <a:pt x="74" y="13"/>
                    <a:pt x="71" y="12"/>
                    <a:pt x="74" y="12"/>
                  </a:cubicBezTo>
                  <a:cubicBezTo>
                    <a:pt x="77" y="12"/>
                    <a:pt x="80" y="12"/>
                    <a:pt x="79" y="13"/>
                  </a:cubicBezTo>
                  <a:cubicBezTo>
                    <a:pt x="79" y="14"/>
                    <a:pt x="75" y="16"/>
                    <a:pt x="74" y="17"/>
                  </a:cubicBezTo>
                  <a:cubicBezTo>
                    <a:pt x="72" y="18"/>
                    <a:pt x="72" y="20"/>
                    <a:pt x="73" y="21"/>
                  </a:cubicBezTo>
                  <a:cubicBezTo>
                    <a:pt x="74" y="22"/>
                    <a:pt x="75" y="24"/>
                    <a:pt x="76" y="24"/>
                  </a:cubicBezTo>
                  <a:cubicBezTo>
                    <a:pt x="77" y="24"/>
                    <a:pt x="79" y="23"/>
                    <a:pt x="80" y="23"/>
                  </a:cubicBezTo>
                  <a:cubicBezTo>
                    <a:pt x="82" y="23"/>
                    <a:pt x="85" y="23"/>
                    <a:pt x="85" y="23"/>
                  </a:cubicBezTo>
                  <a:cubicBezTo>
                    <a:pt x="86" y="23"/>
                    <a:pt x="88" y="26"/>
                    <a:pt x="87" y="26"/>
                  </a:cubicBezTo>
                  <a:cubicBezTo>
                    <a:pt x="86" y="26"/>
                    <a:pt x="84" y="26"/>
                    <a:pt x="82" y="26"/>
                  </a:cubicBezTo>
                  <a:cubicBezTo>
                    <a:pt x="79" y="26"/>
                    <a:pt x="76" y="26"/>
                    <a:pt x="76" y="26"/>
                  </a:cubicBezTo>
                  <a:cubicBezTo>
                    <a:pt x="76" y="27"/>
                    <a:pt x="80" y="28"/>
                    <a:pt x="79" y="29"/>
                  </a:cubicBezTo>
                  <a:cubicBezTo>
                    <a:pt x="78" y="30"/>
                    <a:pt x="76" y="29"/>
                    <a:pt x="75" y="28"/>
                  </a:cubicBezTo>
                  <a:cubicBezTo>
                    <a:pt x="73" y="28"/>
                    <a:pt x="73" y="30"/>
                    <a:pt x="72" y="32"/>
                  </a:cubicBezTo>
                  <a:cubicBezTo>
                    <a:pt x="72" y="33"/>
                    <a:pt x="74" y="36"/>
                    <a:pt x="71" y="35"/>
                  </a:cubicBezTo>
                  <a:cubicBezTo>
                    <a:pt x="69" y="34"/>
                    <a:pt x="67" y="33"/>
                    <a:pt x="67" y="34"/>
                  </a:cubicBezTo>
                  <a:cubicBezTo>
                    <a:pt x="66" y="34"/>
                    <a:pt x="65" y="35"/>
                    <a:pt x="63" y="35"/>
                  </a:cubicBezTo>
                  <a:cubicBezTo>
                    <a:pt x="62" y="36"/>
                    <a:pt x="62" y="38"/>
                    <a:pt x="60" y="37"/>
                  </a:cubicBezTo>
                  <a:cubicBezTo>
                    <a:pt x="60" y="37"/>
                    <a:pt x="60" y="37"/>
                    <a:pt x="60" y="37"/>
                  </a:cubicBezTo>
                  <a:cubicBezTo>
                    <a:pt x="58" y="37"/>
                    <a:pt x="58" y="37"/>
                    <a:pt x="58" y="37"/>
                  </a:cubicBezTo>
                  <a:cubicBezTo>
                    <a:pt x="58" y="36"/>
                    <a:pt x="58" y="35"/>
                    <a:pt x="57" y="34"/>
                  </a:cubicBezTo>
                  <a:cubicBezTo>
                    <a:pt x="57" y="34"/>
                    <a:pt x="57" y="34"/>
                    <a:pt x="57" y="33"/>
                  </a:cubicBezTo>
                  <a:cubicBezTo>
                    <a:pt x="57" y="33"/>
                    <a:pt x="56" y="33"/>
                    <a:pt x="56" y="33"/>
                  </a:cubicBezTo>
                  <a:cubicBezTo>
                    <a:pt x="56" y="33"/>
                    <a:pt x="55" y="33"/>
                    <a:pt x="55" y="31"/>
                  </a:cubicBezTo>
                  <a:cubicBezTo>
                    <a:pt x="54" y="30"/>
                    <a:pt x="55" y="28"/>
                    <a:pt x="54" y="28"/>
                  </a:cubicBezTo>
                  <a:cubicBezTo>
                    <a:pt x="53" y="28"/>
                    <a:pt x="51" y="28"/>
                    <a:pt x="50" y="29"/>
                  </a:cubicBezTo>
                  <a:cubicBezTo>
                    <a:pt x="50" y="30"/>
                    <a:pt x="49" y="32"/>
                    <a:pt x="50" y="33"/>
                  </a:cubicBezTo>
                  <a:cubicBezTo>
                    <a:pt x="51" y="34"/>
                    <a:pt x="53" y="36"/>
                    <a:pt x="51" y="35"/>
                  </a:cubicBezTo>
                  <a:cubicBezTo>
                    <a:pt x="49" y="35"/>
                    <a:pt x="47" y="34"/>
                    <a:pt x="46" y="35"/>
                  </a:cubicBezTo>
                  <a:cubicBezTo>
                    <a:pt x="45" y="36"/>
                    <a:pt x="42" y="39"/>
                    <a:pt x="42" y="39"/>
                  </a:cubicBezTo>
                  <a:cubicBezTo>
                    <a:pt x="42" y="39"/>
                    <a:pt x="38" y="39"/>
                    <a:pt x="38" y="40"/>
                  </a:cubicBezTo>
                  <a:cubicBezTo>
                    <a:pt x="38" y="41"/>
                    <a:pt x="39" y="43"/>
                    <a:pt x="37" y="43"/>
                  </a:cubicBezTo>
                  <a:cubicBezTo>
                    <a:pt x="36" y="43"/>
                    <a:pt x="34" y="43"/>
                    <a:pt x="32" y="44"/>
                  </a:cubicBezTo>
                  <a:cubicBezTo>
                    <a:pt x="30" y="44"/>
                    <a:pt x="30" y="45"/>
                    <a:pt x="27" y="45"/>
                  </a:cubicBezTo>
                  <a:cubicBezTo>
                    <a:pt x="25" y="45"/>
                    <a:pt x="25" y="46"/>
                    <a:pt x="27" y="47"/>
                  </a:cubicBezTo>
                  <a:cubicBezTo>
                    <a:pt x="29" y="47"/>
                    <a:pt x="33" y="49"/>
                    <a:pt x="33" y="50"/>
                  </a:cubicBezTo>
                  <a:cubicBezTo>
                    <a:pt x="33" y="52"/>
                    <a:pt x="33" y="54"/>
                    <a:pt x="32" y="56"/>
                  </a:cubicBezTo>
                  <a:cubicBezTo>
                    <a:pt x="32" y="57"/>
                    <a:pt x="28" y="56"/>
                    <a:pt x="26" y="56"/>
                  </a:cubicBezTo>
                  <a:cubicBezTo>
                    <a:pt x="24" y="56"/>
                    <a:pt x="20" y="55"/>
                    <a:pt x="18" y="56"/>
                  </a:cubicBezTo>
                  <a:cubicBezTo>
                    <a:pt x="16" y="57"/>
                    <a:pt x="17" y="61"/>
                    <a:pt x="17" y="62"/>
                  </a:cubicBezTo>
                  <a:cubicBezTo>
                    <a:pt x="18" y="64"/>
                    <a:pt x="17" y="65"/>
                    <a:pt x="17" y="66"/>
                  </a:cubicBezTo>
                  <a:cubicBezTo>
                    <a:pt x="16" y="66"/>
                    <a:pt x="16" y="68"/>
                    <a:pt x="17" y="69"/>
                  </a:cubicBezTo>
                  <a:cubicBezTo>
                    <a:pt x="18" y="70"/>
                    <a:pt x="18" y="72"/>
                    <a:pt x="19" y="72"/>
                  </a:cubicBezTo>
                  <a:cubicBezTo>
                    <a:pt x="20" y="72"/>
                    <a:pt x="22" y="71"/>
                    <a:pt x="23" y="72"/>
                  </a:cubicBezTo>
                  <a:cubicBezTo>
                    <a:pt x="24" y="73"/>
                    <a:pt x="25" y="76"/>
                    <a:pt x="25" y="75"/>
                  </a:cubicBezTo>
                  <a:cubicBezTo>
                    <a:pt x="26" y="74"/>
                    <a:pt x="26" y="72"/>
                    <a:pt x="27" y="72"/>
                  </a:cubicBezTo>
                  <a:cubicBezTo>
                    <a:pt x="28" y="73"/>
                    <a:pt x="30" y="72"/>
                    <a:pt x="32" y="72"/>
                  </a:cubicBezTo>
                  <a:cubicBezTo>
                    <a:pt x="33" y="72"/>
                    <a:pt x="34" y="70"/>
                    <a:pt x="36" y="69"/>
                  </a:cubicBezTo>
                  <a:cubicBezTo>
                    <a:pt x="37" y="68"/>
                    <a:pt x="36" y="68"/>
                    <a:pt x="36" y="67"/>
                  </a:cubicBezTo>
                  <a:cubicBezTo>
                    <a:pt x="35" y="66"/>
                    <a:pt x="37" y="64"/>
                    <a:pt x="38" y="63"/>
                  </a:cubicBezTo>
                  <a:cubicBezTo>
                    <a:pt x="39" y="62"/>
                    <a:pt x="42" y="63"/>
                    <a:pt x="42" y="61"/>
                  </a:cubicBezTo>
                  <a:cubicBezTo>
                    <a:pt x="42" y="60"/>
                    <a:pt x="42" y="57"/>
                    <a:pt x="44" y="57"/>
                  </a:cubicBezTo>
                  <a:cubicBezTo>
                    <a:pt x="45" y="58"/>
                    <a:pt x="47" y="59"/>
                    <a:pt x="48" y="59"/>
                  </a:cubicBezTo>
                  <a:cubicBezTo>
                    <a:pt x="49" y="59"/>
                    <a:pt x="52" y="57"/>
                    <a:pt x="52" y="56"/>
                  </a:cubicBezTo>
                  <a:cubicBezTo>
                    <a:pt x="53" y="56"/>
                    <a:pt x="55" y="56"/>
                    <a:pt x="56" y="58"/>
                  </a:cubicBezTo>
                  <a:cubicBezTo>
                    <a:pt x="56" y="60"/>
                    <a:pt x="59" y="62"/>
                    <a:pt x="60" y="62"/>
                  </a:cubicBezTo>
                  <a:cubicBezTo>
                    <a:pt x="60" y="63"/>
                    <a:pt x="65" y="65"/>
                    <a:pt x="65" y="65"/>
                  </a:cubicBezTo>
                  <a:cubicBezTo>
                    <a:pt x="66" y="66"/>
                    <a:pt x="67" y="68"/>
                    <a:pt x="67" y="69"/>
                  </a:cubicBezTo>
                  <a:cubicBezTo>
                    <a:pt x="68" y="71"/>
                    <a:pt x="70" y="73"/>
                    <a:pt x="70" y="71"/>
                  </a:cubicBezTo>
                  <a:cubicBezTo>
                    <a:pt x="70" y="70"/>
                    <a:pt x="68" y="66"/>
                    <a:pt x="69" y="66"/>
                  </a:cubicBezTo>
                  <a:cubicBezTo>
                    <a:pt x="70" y="66"/>
                    <a:pt x="71" y="66"/>
                    <a:pt x="71" y="66"/>
                  </a:cubicBezTo>
                  <a:cubicBezTo>
                    <a:pt x="71" y="66"/>
                    <a:pt x="68" y="63"/>
                    <a:pt x="67" y="62"/>
                  </a:cubicBezTo>
                  <a:cubicBezTo>
                    <a:pt x="66" y="62"/>
                    <a:pt x="64" y="60"/>
                    <a:pt x="63" y="58"/>
                  </a:cubicBezTo>
                  <a:cubicBezTo>
                    <a:pt x="62" y="56"/>
                    <a:pt x="59" y="56"/>
                    <a:pt x="59" y="54"/>
                  </a:cubicBezTo>
                  <a:cubicBezTo>
                    <a:pt x="59" y="52"/>
                    <a:pt x="62" y="53"/>
                    <a:pt x="63" y="55"/>
                  </a:cubicBezTo>
                  <a:cubicBezTo>
                    <a:pt x="64" y="57"/>
                    <a:pt x="68" y="59"/>
                    <a:pt x="69" y="60"/>
                  </a:cubicBezTo>
                  <a:cubicBezTo>
                    <a:pt x="70" y="62"/>
                    <a:pt x="72" y="62"/>
                    <a:pt x="72" y="64"/>
                  </a:cubicBezTo>
                  <a:cubicBezTo>
                    <a:pt x="73" y="66"/>
                    <a:pt x="74" y="68"/>
                    <a:pt x="75" y="69"/>
                  </a:cubicBezTo>
                  <a:cubicBezTo>
                    <a:pt x="76" y="69"/>
                    <a:pt x="76" y="76"/>
                    <a:pt x="77" y="77"/>
                  </a:cubicBezTo>
                  <a:cubicBezTo>
                    <a:pt x="77" y="78"/>
                    <a:pt x="80" y="75"/>
                    <a:pt x="80" y="74"/>
                  </a:cubicBezTo>
                  <a:cubicBezTo>
                    <a:pt x="81" y="73"/>
                    <a:pt x="83" y="73"/>
                    <a:pt x="83" y="71"/>
                  </a:cubicBezTo>
                  <a:cubicBezTo>
                    <a:pt x="83" y="70"/>
                    <a:pt x="81" y="69"/>
                    <a:pt x="80" y="68"/>
                  </a:cubicBezTo>
                  <a:cubicBezTo>
                    <a:pt x="79" y="67"/>
                    <a:pt x="81" y="67"/>
                    <a:pt x="82" y="66"/>
                  </a:cubicBezTo>
                  <a:cubicBezTo>
                    <a:pt x="83" y="65"/>
                    <a:pt x="84" y="64"/>
                    <a:pt x="85" y="65"/>
                  </a:cubicBezTo>
                  <a:cubicBezTo>
                    <a:pt x="85" y="67"/>
                    <a:pt x="85" y="71"/>
                    <a:pt x="86" y="72"/>
                  </a:cubicBezTo>
                  <a:cubicBezTo>
                    <a:pt x="86" y="73"/>
                    <a:pt x="89" y="74"/>
                    <a:pt x="90" y="75"/>
                  </a:cubicBezTo>
                  <a:cubicBezTo>
                    <a:pt x="90" y="76"/>
                    <a:pt x="93" y="77"/>
                    <a:pt x="93" y="76"/>
                  </a:cubicBezTo>
                  <a:cubicBezTo>
                    <a:pt x="94" y="75"/>
                    <a:pt x="96" y="77"/>
                    <a:pt x="97" y="77"/>
                  </a:cubicBezTo>
                  <a:cubicBezTo>
                    <a:pt x="97" y="77"/>
                    <a:pt x="99" y="77"/>
                    <a:pt x="100" y="76"/>
                  </a:cubicBezTo>
                  <a:cubicBezTo>
                    <a:pt x="101" y="76"/>
                    <a:pt x="102" y="75"/>
                    <a:pt x="102" y="77"/>
                  </a:cubicBezTo>
                  <a:cubicBezTo>
                    <a:pt x="102" y="80"/>
                    <a:pt x="102" y="84"/>
                    <a:pt x="100" y="85"/>
                  </a:cubicBezTo>
                  <a:cubicBezTo>
                    <a:pt x="99" y="87"/>
                    <a:pt x="100" y="88"/>
                    <a:pt x="98" y="88"/>
                  </a:cubicBezTo>
                  <a:cubicBezTo>
                    <a:pt x="98" y="88"/>
                    <a:pt x="97" y="88"/>
                    <a:pt x="97" y="88"/>
                  </a:cubicBezTo>
                  <a:cubicBezTo>
                    <a:pt x="96" y="87"/>
                    <a:pt x="95" y="87"/>
                    <a:pt x="95" y="87"/>
                  </a:cubicBezTo>
                  <a:cubicBezTo>
                    <a:pt x="93" y="87"/>
                    <a:pt x="91" y="87"/>
                    <a:pt x="89" y="90"/>
                  </a:cubicBezTo>
                  <a:cubicBezTo>
                    <a:pt x="88" y="92"/>
                    <a:pt x="87" y="92"/>
                    <a:pt x="87" y="91"/>
                  </a:cubicBezTo>
                  <a:cubicBezTo>
                    <a:pt x="87" y="90"/>
                    <a:pt x="91" y="87"/>
                    <a:pt x="90" y="86"/>
                  </a:cubicBezTo>
                  <a:cubicBezTo>
                    <a:pt x="90" y="85"/>
                    <a:pt x="86" y="86"/>
                    <a:pt x="84" y="85"/>
                  </a:cubicBezTo>
                  <a:cubicBezTo>
                    <a:pt x="82" y="85"/>
                    <a:pt x="81" y="84"/>
                    <a:pt x="79" y="83"/>
                  </a:cubicBezTo>
                  <a:cubicBezTo>
                    <a:pt x="78" y="83"/>
                    <a:pt x="77" y="87"/>
                    <a:pt x="76" y="89"/>
                  </a:cubicBezTo>
                  <a:cubicBezTo>
                    <a:pt x="74" y="91"/>
                    <a:pt x="72" y="88"/>
                    <a:pt x="70" y="87"/>
                  </a:cubicBezTo>
                  <a:cubicBezTo>
                    <a:pt x="69" y="87"/>
                    <a:pt x="66" y="85"/>
                    <a:pt x="66" y="85"/>
                  </a:cubicBezTo>
                  <a:cubicBezTo>
                    <a:pt x="66" y="85"/>
                    <a:pt x="63" y="83"/>
                    <a:pt x="62" y="83"/>
                  </a:cubicBezTo>
                  <a:cubicBezTo>
                    <a:pt x="61" y="83"/>
                    <a:pt x="59" y="81"/>
                    <a:pt x="58" y="80"/>
                  </a:cubicBezTo>
                  <a:cubicBezTo>
                    <a:pt x="57" y="80"/>
                    <a:pt x="55" y="79"/>
                    <a:pt x="57" y="78"/>
                  </a:cubicBezTo>
                  <a:cubicBezTo>
                    <a:pt x="58" y="77"/>
                    <a:pt x="61" y="79"/>
                    <a:pt x="59" y="75"/>
                  </a:cubicBezTo>
                  <a:cubicBezTo>
                    <a:pt x="58" y="70"/>
                    <a:pt x="53" y="71"/>
                    <a:pt x="52" y="71"/>
                  </a:cubicBezTo>
                  <a:cubicBezTo>
                    <a:pt x="51" y="72"/>
                    <a:pt x="43" y="71"/>
                    <a:pt x="42" y="71"/>
                  </a:cubicBezTo>
                  <a:cubicBezTo>
                    <a:pt x="42" y="71"/>
                    <a:pt x="37" y="73"/>
                    <a:pt x="35" y="74"/>
                  </a:cubicBezTo>
                  <a:cubicBezTo>
                    <a:pt x="34" y="75"/>
                    <a:pt x="31" y="76"/>
                    <a:pt x="30" y="76"/>
                  </a:cubicBezTo>
                  <a:cubicBezTo>
                    <a:pt x="30" y="77"/>
                    <a:pt x="26" y="75"/>
                    <a:pt x="24" y="76"/>
                  </a:cubicBezTo>
                  <a:cubicBezTo>
                    <a:pt x="22" y="78"/>
                    <a:pt x="20" y="80"/>
                    <a:pt x="20" y="80"/>
                  </a:cubicBezTo>
                  <a:cubicBezTo>
                    <a:pt x="19" y="80"/>
                    <a:pt x="18" y="81"/>
                    <a:pt x="17" y="84"/>
                  </a:cubicBezTo>
                  <a:cubicBezTo>
                    <a:pt x="16" y="87"/>
                    <a:pt x="17" y="90"/>
                    <a:pt x="15" y="91"/>
                  </a:cubicBezTo>
                  <a:cubicBezTo>
                    <a:pt x="13" y="92"/>
                    <a:pt x="9" y="94"/>
                    <a:pt x="8" y="95"/>
                  </a:cubicBezTo>
                  <a:cubicBezTo>
                    <a:pt x="6" y="97"/>
                    <a:pt x="5" y="103"/>
                    <a:pt x="3" y="106"/>
                  </a:cubicBezTo>
                  <a:cubicBezTo>
                    <a:pt x="2" y="109"/>
                    <a:pt x="3" y="111"/>
                    <a:pt x="4" y="113"/>
                  </a:cubicBezTo>
                  <a:cubicBezTo>
                    <a:pt x="4" y="115"/>
                    <a:pt x="5" y="118"/>
                    <a:pt x="3" y="121"/>
                  </a:cubicBezTo>
                  <a:cubicBezTo>
                    <a:pt x="1" y="124"/>
                    <a:pt x="2" y="125"/>
                    <a:pt x="1" y="126"/>
                  </a:cubicBezTo>
                  <a:cubicBezTo>
                    <a:pt x="0" y="126"/>
                    <a:pt x="2" y="127"/>
                    <a:pt x="2" y="129"/>
                  </a:cubicBezTo>
                  <a:cubicBezTo>
                    <a:pt x="2" y="131"/>
                    <a:pt x="0" y="133"/>
                    <a:pt x="4" y="135"/>
                  </a:cubicBezTo>
                  <a:cubicBezTo>
                    <a:pt x="7" y="137"/>
                    <a:pt x="10" y="137"/>
                    <a:pt x="11" y="139"/>
                  </a:cubicBezTo>
                  <a:cubicBezTo>
                    <a:pt x="12" y="142"/>
                    <a:pt x="15" y="148"/>
                    <a:pt x="15" y="148"/>
                  </a:cubicBezTo>
                  <a:cubicBezTo>
                    <a:pt x="15" y="148"/>
                    <a:pt x="18" y="151"/>
                    <a:pt x="20" y="152"/>
                  </a:cubicBezTo>
                  <a:cubicBezTo>
                    <a:pt x="21" y="154"/>
                    <a:pt x="22" y="153"/>
                    <a:pt x="22" y="151"/>
                  </a:cubicBezTo>
                  <a:cubicBezTo>
                    <a:pt x="22" y="150"/>
                    <a:pt x="24" y="150"/>
                    <a:pt x="27" y="150"/>
                  </a:cubicBezTo>
                  <a:cubicBezTo>
                    <a:pt x="29" y="150"/>
                    <a:pt x="31" y="150"/>
                    <a:pt x="33" y="150"/>
                  </a:cubicBezTo>
                  <a:cubicBezTo>
                    <a:pt x="36" y="149"/>
                    <a:pt x="38" y="146"/>
                    <a:pt x="39" y="145"/>
                  </a:cubicBezTo>
                  <a:cubicBezTo>
                    <a:pt x="39" y="145"/>
                    <a:pt x="43" y="144"/>
                    <a:pt x="45" y="146"/>
                  </a:cubicBezTo>
                  <a:cubicBezTo>
                    <a:pt x="47" y="148"/>
                    <a:pt x="47" y="150"/>
                    <a:pt x="48" y="151"/>
                  </a:cubicBezTo>
                  <a:cubicBezTo>
                    <a:pt x="49" y="153"/>
                    <a:pt x="51" y="152"/>
                    <a:pt x="53" y="150"/>
                  </a:cubicBezTo>
                  <a:cubicBezTo>
                    <a:pt x="54" y="149"/>
                    <a:pt x="54" y="149"/>
                    <a:pt x="55" y="151"/>
                  </a:cubicBezTo>
                  <a:cubicBezTo>
                    <a:pt x="57" y="152"/>
                    <a:pt x="58" y="153"/>
                    <a:pt x="56" y="155"/>
                  </a:cubicBezTo>
                  <a:cubicBezTo>
                    <a:pt x="55" y="157"/>
                    <a:pt x="55" y="159"/>
                    <a:pt x="54" y="162"/>
                  </a:cubicBezTo>
                  <a:cubicBezTo>
                    <a:pt x="53" y="165"/>
                    <a:pt x="55" y="165"/>
                    <a:pt x="57" y="166"/>
                  </a:cubicBezTo>
                  <a:cubicBezTo>
                    <a:pt x="59" y="167"/>
                    <a:pt x="60" y="175"/>
                    <a:pt x="61" y="176"/>
                  </a:cubicBezTo>
                  <a:cubicBezTo>
                    <a:pt x="62" y="178"/>
                    <a:pt x="60" y="182"/>
                    <a:pt x="61" y="184"/>
                  </a:cubicBezTo>
                  <a:cubicBezTo>
                    <a:pt x="62" y="186"/>
                    <a:pt x="63" y="187"/>
                    <a:pt x="61" y="189"/>
                  </a:cubicBezTo>
                  <a:cubicBezTo>
                    <a:pt x="60" y="190"/>
                    <a:pt x="58" y="192"/>
                    <a:pt x="58" y="196"/>
                  </a:cubicBezTo>
                  <a:cubicBezTo>
                    <a:pt x="57" y="200"/>
                    <a:pt x="58" y="202"/>
                    <a:pt x="58" y="203"/>
                  </a:cubicBezTo>
                  <a:cubicBezTo>
                    <a:pt x="59" y="204"/>
                    <a:pt x="60" y="208"/>
                    <a:pt x="61" y="209"/>
                  </a:cubicBezTo>
                  <a:cubicBezTo>
                    <a:pt x="62" y="210"/>
                    <a:pt x="64" y="212"/>
                    <a:pt x="64" y="214"/>
                  </a:cubicBezTo>
                  <a:cubicBezTo>
                    <a:pt x="64" y="216"/>
                    <a:pt x="61" y="219"/>
                    <a:pt x="62" y="220"/>
                  </a:cubicBezTo>
                  <a:cubicBezTo>
                    <a:pt x="63" y="221"/>
                    <a:pt x="63" y="222"/>
                    <a:pt x="64" y="224"/>
                  </a:cubicBezTo>
                  <a:cubicBezTo>
                    <a:pt x="66" y="225"/>
                    <a:pt x="66" y="228"/>
                    <a:pt x="66" y="228"/>
                  </a:cubicBezTo>
                  <a:cubicBezTo>
                    <a:pt x="66" y="228"/>
                    <a:pt x="66" y="229"/>
                    <a:pt x="66" y="230"/>
                  </a:cubicBezTo>
                  <a:cubicBezTo>
                    <a:pt x="66" y="232"/>
                    <a:pt x="66" y="233"/>
                    <a:pt x="67" y="234"/>
                  </a:cubicBezTo>
                  <a:cubicBezTo>
                    <a:pt x="69" y="235"/>
                    <a:pt x="70" y="235"/>
                    <a:pt x="70" y="234"/>
                  </a:cubicBezTo>
                  <a:cubicBezTo>
                    <a:pt x="71" y="233"/>
                    <a:pt x="75" y="231"/>
                    <a:pt x="77" y="231"/>
                  </a:cubicBezTo>
                  <a:cubicBezTo>
                    <a:pt x="79" y="231"/>
                    <a:pt x="81" y="231"/>
                    <a:pt x="83" y="230"/>
                  </a:cubicBezTo>
                  <a:cubicBezTo>
                    <a:pt x="85" y="228"/>
                    <a:pt x="89" y="224"/>
                    <a:pt x="90" y="223"/>
                  </a:cubicBezTo>
                  <a:cubicBezTo>
                    <a:pt x="91" y="221"/>
                    <a:pt x="94" y="219"/>
                    <a:pt x="94" y="218"/>
                  </a:cubicBezTo>
                  <a:cubicBezTo>
                    <a:pt x="93" y="216"/>
                    <a:pt x="92" y="214"/>
                    <a:pt x="93" y="214"/>
                  </a:cubicBezTo>
                  <a:cubicBezTo>
                    <a:pt x="94" y="213"/>
                    <a:pt x="98" y="212"/>
                    <a:pt x="98" y="211"/>
                  </a:cubicBezTo>
                  <a:cubicBezTo>
                    <a:pt x="99" y="210"/>
                    <a:pt x="98" y="206"/>
                    <a:pt x="98" y="205"/>
                  </a:cubicBezTo>
                  <a:cubicBezTo>
                    <a:pt x="98" y="204"/>
                    <a:pt x="99" y="202"/>
                    <a:pt x="100" y="200"/>
                  </a:cubicBezTo>
                  <a:cubicBezTo>
                    <a:pt x="101" y="198"/>
                    <a:pt x="104" y="196"/>
                    <a:pt x="105" y="195"/>
                  </a:cubicBezTo>
                  <a:cubicBezTo>
                    <a:pt x="105" y="195"/>
                    <a:pt x="108" y="192"/>
                    <a:pt x="108" y="190"/>
                  </a:cubicBezTo>
                  <a:cubicBezTo>
                    <a:pt x="109" y="187"/>
                    <a:pt x="108" y="184"/>
                    <a:pt x="109" y="183"/>
                  </a:cubicBezTo>
                  <a:cubicBezTo>
                    <a:pt x="109" y="182"/>
                    <a:pt x="109" y="181"/>
                    <a:pt x="108" y="179"/>
                  </a:cubicBezTo>
                  <a:cubicBezTo>
                    <a:pt x="107" y="178"/>
                    <a:pt x="107" y="174"/>
                    <a:pt x="107" y="174"/>
                  </a:cubicBezTo>
                  <a:cubicBezTo>
                    <a:pt x="106" y="173"/>
                    <a:pt x="107" y="168"/>
                    <a:pt x="108" y="168"/>
                  </a:cubicBezTo>
                  <a:cubicBezTo>
                    <a:pt x="109" y="167"/>
                    <a:pt x="111" y="163"/>
                    <a:pt x="112" y="162"/>
                  </a:cubicBezTo>
                  <a:cubicBezTo>
                    <a:pt x="113" y="160"/>
                    <a:pt x="116" y="154"/>
                    <a:pt x="117" y="154"/>
                  </a:cubicBezTo>
                  <a:cubicBezTo>
                    <a:pt x="119" y="153"/>
                    <a:pt x="121" y="150"/>
                    <a:pt x="121" y="149"/>
                  </a:cubicBezTo>
                  <a:cubicBezTo>
                    <a:pt x="121" y="147"/>
                    <a:pt x="125" y="140"/>
                    <a:pt x="125" y="139"/>
                  </a:cubicBezTo>
                  <a:cubicBezTo>
                    <a:pt x="125" y="138"/>
                    <a:pt x="126" y="133"/>
                    <a:pt x="126" y="132"/>
                  </a:cubicBezTo>
                  <a:cubicBezTo>
                    <a:pt x="125" y="131"/>
                    <a:pt x="121" y="134"/>
                    <a:pt x="120" y="134"/>
                  </a:cubicBezTo>
                  <a:cubicBezTo>
                    <a:pt x="119" y="134"/>
                    <a:pt x="118" y="136"/>
                    <a:pt x="116" y="136"/>
                  </a:cubicBezTo>
                  <a:cubicBezTo>
                    <a:pt x="114" y="136"/>
                    <a:pt x="115" y="133"/>
                    <a:pt x="114" y="132"/>
                  </a:cubicBezTo>
                  <a:cubicBezTo>
                    <a:pt x="114" y="131"/>
                    <a:pt x="112" y="127"/>
                    <a:pt x="112" y="126"/>
                  </a:cubicBezTo>
                  <a:cubicBezTo>
                    <a:pt x="111" y="126"/>
                    <a:pt x="110" y="124"/>
                    <a:pt x="109" y="122"/>
                  </a:cubicBezTo>
                  <a:cubicBezTo>
                    <a:pt x="108" y="119"/>
                    <a:pt x="106" y="118"/>
                    <a:pt x="104" y="116"/>
                  </a:cubicBezTo>
                  <a:cubicBezTo>
                    <a:pt x="103" y="114"/>
                    <a:pt x="105" y="109"/>
                    <a:pt x="103" y="106"/>
                  </a:cubicBezTo>
                  <a:cubicBezTo>
                    <a:pt x="102" y="103"/>
                    <a:pt x="101" y="100"/>
                    <a:pt x="100" y="97"/>
                  </a:cubicBezTo>
                  <a:cubicBezTo>
                    <a:pt x="100" y="97"/>
                    <a:pt x="100" y="96"/>
                    <a:pt x="99" y="95"/>
                  </a:cubicBezTo>
                  <a:cubicBezTo>
                    <a:pt x="101" y="95"/>
                    <a:pt x="103" y="94"/>
                    <a:pt x="103" y="95"/>
                  </a:cubicBezTo>
                  <a:cubicBezTo>
                    <a:pt x="103" y="97"/>
                    <a:pt x="105" y="100"/>
                    <a:pt x="105" y="102"/>
                  </a:cubicBezTo>
                  <a:cubicBezTo>
                    <a:pt x="105" y="104"/>
                    <a:pt x="107" y="103"/>
                    <a:pt x="107" y="105"/>
                  </a:cubicBezTo>
                  <a:cubicBezTo>
                    <a:pt x="107" y="107"/>
                    <a:pt x="108" y="112"/>
                    <a:pt x="109" y="112"/>
                  </a:cubicBezTo>
                  <a:cubicBezTo>
                    <a:pt x="109" y="113"/>
                    <a:pt x="112" y="116"/>
                    <a:pt x="112" y="117"/>
                  </a:cubicBezTo>
                  <a:cubicBezTo>
                    <a:pt x="113" y="118"/>
                    <a:pt x="113" y="120"/>
                    <a:pt x="113" y="123"/>
                  </a:cubicBezTo>
                  <a:cubicBezTo>
                    <a:pt x="114" y="126"/>
                    <a:pt x="114" y="129"/>
                    <a:pt x="115" y="130"/>
                  </a:cubicBezTo>
                  <a:cubicBezTo>
                    <a:pt x="116" y="131"/>
                    <a:pt x="120" y="129"/>
                    <a:pt x="120" y="128"/>
                  </a:cubicBezTo>
                  <a:cubicBezTo>
                    <a:pt x="121" y="128"/>
                    <a:pt x="125" y="125"/>
                    <a:pt x="126" y="125"/>
                  </a:cubicBezTo>
                  <a:cubicBezTo>
                    <a:pt x="127" y="124"/>
                    <a:pt x="127" y="123"/>
                    <a:pt x="129" y="122"/>
                  </a:cubicBezTo>
                  <a:cubicBezTo>
                    <a:pt x="131" y="122"/>
                    <a:pt x="132" y="120"/>
                    <a:pt x="133" y="118"/>
                  </a:cubicBezTo>
                  <a:cubicBezTo>
                    <a:pt x="134" y="117"/>
                    <a:pt x="135" y="113"/>
                    <a:pt x="136" y="112"/>
                  </a:cubicBezTo>
                  <a:cubicBezTo>
                    <a:pt x="136" y="111"/>
                    <a:pt x="137" y="110"/>
                    <a:pt x="136" y="108"/>
                  </a:cubicBezTo>
                  <a:cubicBezTo>
                    <a:pt x="136" y="107"/>
                    <a:pt x="134" y="105"/>
                    <a:pt x="133" y="105"/>
                  </a:cubicBezTo>
                  <a:cubicBezTo>
                    <a:pt x="132" y="104"/>
                    <a:pt x="132" y="102"/>
                    <a:pt x="132" y="102"/>
                  </a:cubicBezTo>
                  <a:cubicBezTo>
                    <a:pt x="131" y="102"/>
                    <a:pt x="131" y="103"/>
                    <a:pt x="130" y="104"/>
                  </a:cubicBezTo>
                  <a:cubicBezTo>
                    <a:pt x="129" y="105"/>
                    <a:pt x="128" y="107"/>
                    <a:pt x="127" y="106"/>
                  </a:cubicBezTo>
                  <a:cubicBezTo>
                    <a:pt x="127" y="106"/>
                    <a:pt x="128" y="105"/>
                    <a:pt x="126" y="103"/>
                  </a:cubicBezTo>
                  <a:cubicBezTo>
                    <a:pt x="125" y="102"/>
                    <a:pt x="125" y="101"/>
                    <a:pt x="125" y="100"/>
                  </a:cubicBezTo>
                  <a:cubicBezTo>
                    <a:pt x="125" y="99"/>
                    <a:pt x="122" y="96"/>
                    <a:pt x="122" y="94"/>
                  </a:cubicBezTo>
                  <a:cubicBezTo>
                    <a:pt x="121" y="92"/>
                    <a:pt x="123" y="90"/>
                    <a:pt x="124" y="91"/>
                  </a:cubicBezTo>
                  <a:cubicBezTo>
                    <a:pt x="125" y="93"/>
                    <a:pt x="125" y="96"/>
                    <a:pt x="127" y="97"/>
                  </a:cubicBezTo>
                  <a:cubicBezTo>
                    <a:pt x="128" y="98"/>
                    <a:pt x="129" y="100"/>
                    <a:pt x="130" y="101"/>
                  </a:cubicBezTo>
                  <a:cubicBezTo>
                    <a:pt x="131" y="101"/>
                    <a:pt x="132" y="99"/>
                    <a:pt x="133" y="99"/>
                  </a:cubicBezTo>
                  <a:cubicBezTo>
                    <a:pt x="133" y="99"/>
                    <a:pt x="134" y="103"/>
                    <a:pt x="135" y="103"/>
                  </a:cubicBezTo>
                  <a:cubicBezTo>
                    <a:pt x="136" y="104"/>
                    <a:pt x="139" y="104"/>
                    <a:pt x="139" y="104"/>
                  </a:cubicBezTo>
                  <a:cubicBezTo>
                    <a:pt x="140" y="104"/>
                    <a:pt x="142" y="105"/>
                    <a:pt x="142" y="104"/>
                  </a:cubicBezTo>
                  <a:cubicBezTo>
                    <a:pt x="142" y="103"/>
                    <a:pt x="146" y="101"/>
                    <a:pt x="146" y="101"/>
                  </a:cubicBezTo>
                  <a:cubicBezTo>
                    <a:pt x="146" y="101"/>
                    <a:pt x="146" y="100"/>
                    <a:pt x="146" y="98"/>
                  </a:cubicBezTo>
                  <a:cubicBezTo>
                    <a:pt x="140" y="67"/>
                    <a:pt x="124" y="39"/>
                    <a:pt x="103" y="18"/>
                  </a:cubicBezTo>
                  <a:cubicBezTo>
                    <a:pt x="102" y="18"/>
                    <a:pt x="102" y="18"/>
                    <a:pt x="101" y="17"/>
                  </a:cubicBezTo>
                  <a:cubicBezTo>
                    <a:pt x="99" y="16"/>
                    <a:pt x="99" y="16"/>
                    <a:pt x="99" y="17"/>
                  </a:cubicBezTo>
                  <a:cubicBezTo>
                    <a:pt x="98" y="17"/>
                    <a:pt x="97" y="18"/>
                    <a:pt x="96" y="17"/>
                  </a:cubicBezTo>
                  <a:cubicBezTo>
                    <a:pt x="96" y="15"/>
                    <a:pt x="96" y="15"/>
                    <a:pt x="95" y="14"/>
                  </a:cubicBezTo>
                  <a:cubicBezTo>
                    <a:pt x="94" y="13"/>
                    <a:pt x="95" y="13"/>
                    <a:pt x="96" y="13"/>
                  </a:cubicBezTo>
                  <a:cubicBezTo>
                    <a:pt x="97" y="14"/>
                    <a:pt x="98" y="14"/>
                    <a:pt x="99" y="14"/>
                  </a:cubicBezTo>
                  <a:cubicBezTo>
                    <a:pt x="95" y="11"/>
                    <a:pt x="92" y="8"/>
                    <a:pt x="88" y="5"/>
                  </a:cubicBezTo>
                  <a:cubicBezTo>
                    <a:pt x="88" y="5"/>
                    <a:pt x="88" y="5"/>
                    <a:pt x="88" y="5"/>
                  </a:cubicBezTo>
                  <a:cubicBezTo>
                    <a:pt x="86" y="5"/>
                    <a:pt x="78" y="0"/>
                    <a:pt x="74" y="1"/>
                  </a:cubicBezTo>
                  <a:close/>
                  <a:moveTo>
                    <a:pt x="99" y="159"/>
                  </a:moveTo>
                  <a:cubicBezTo>
                    <a:pt x="100" y="160"/>
                    <a:pt x="98" y="165"/>
                    <a:pt x="96" y="165"/>
                  </a:cubicBezTo>
                  <a:cubicBezTo>
                    <a:pt x="95" y="165"/>
                    <a:pt x="96" y="160"/>
                    <a:pt x="96" y="159"/>
                  </a:cubicBezTo>
                  <a:cubicBezTo>
                    <a:pt x="97" y="158"/>
                    <a:pt x="99" y="158"/>
                    <a:pt x="99" y="159"/>
                  </a:cubicBezTo>
                  <a:close/>
                  <a:moveTo>
                    <a:pt x="118" y="56"/>
                  </a:moveTo>
                  <a:cubicBezTo>
                    <a:pt x="119" y="55"/>
                    <a:pt x="121" y="57"/>
                    <a:pt x="122" y="56"/>
                  </a:cubicBezTo>
                  <a:cubicBezTo>
                    <a:pt x="123" y="56"/>
                    <a:pt x="124" y="55"/>
                    <a:pt x="124" y="54"/>
                  </a:cubicBezTo>
                  <a:cubicBezTo>
                    <a:pt x="125" y="54"/>
                    <a:pt x="127" y="55"/>
                    <a:pt x="127" y="56"/>
                  </a:cubicBezTo>
                  <a:cubicBezTo>
                    <a:pt x="128" y="57"/>
                    <a:pt x="129" y="59"/>
                    <a:pt x="129" y="60"/>
                  </a:cubicBezTo>
                  <a:cubicBezTo>
                    <a:pt x="128" y="60"/>
                    <a:pt x="126" y="60"/>
                    <a:pt x="126" y="59"/>
                  </a:cubicBezTo>
                  <a:cubicBezTo>
                    <a:pt x="125" y="58"/>
                    <a:pt x="123" y="59"/>
                    <a:pt x="123" y="61"/>
                  </a:cubicBezTo>
                  <a:cubicBezTo>
                    <a:pt x="123" y="63"/>
                    <a:pt x="124" y="62"/>
                    <a:pt x="124" y="62"/>
                  </a:cubicBezTo>
                  <a:cubicBezTo>
                    <a:pt x="125" y="63"/>
                    <a:pt x="125" y="64"/>
                    <a:pt x="126" y="66"/>
                  </a:cubicBezTo>
                  <a:cubicBezTo>
                    <a:pt x="126" y="67"/>
                    <a:pt x="127" y="66"/>
                    <a:pt x="128" y="67"/>
                  </a:cubicBezTo>
                  <a:cubicBezTo>
                    <a:pt x="128" y="68"/>
                    <a:pt x="126" y="69"/>
                    <a:pt x="127" y="70"/>
                  </a:cubicBezTo>
                  <a:cubicBezTo>
                    <a:pt x="128" y="72"/>
                    <a:pt x="129" y="76"/>
                    <a:pt x="129" y="77"/>
                  </a:cubicBezTo>
                  <a:cubicBezTo>
                    <a:pt x="129" y="78"/>
                    <a:pt x="127" y="78"/>
                    <a:pt x="126" y="78"/>
                  </a:cubicBezTo>
                  <a:cubicBezTo>
                    <a:pt x="125" y="78"/>
                    <a:pt x="122" y="76"/>
                    <a:pt x="122" y="76"/>
                  </a:cubicBezTo>
                  <a:cubicBezTo>
                    <a:pt x="121" y="75"/>
                    <a:pt x="120" y="71"/>
                    <a:pt x="121" y="71"/>
                  </a:cubicBezTo>
                  <a:cubicBezTo>
                    <a:pt x="122" y="71"/>
                    <a:pt x="122" y="71"/>
                    <a:pt x="124" y="69"/>
                  </a:cubicBezTo>
                  <a:cubicBezTo>
                    <a:pt x="125" y="68"/>
                    <a:pt x="122" y="67"/>
                    <a:pt x="121" y="66"/>
                  </a:cubicBezTo>
                  <a:cubicBezTo>
                    <a:pt x="120" y="66"/>
                    <a:pt x="118" y="62"/>
                    <a:pt x="117" y="60"/>
                  </a:cubicBezTo>
                  <a:cubicBezTo>
                    <a:pt x="117" y="59"/>
                    <a:pt x="117" y="57"/>
                    <a:pt x="118" y="56"/>
                  </a:cubicBezTo>
                  <a:close/>
                  <a:moveTo>
                    <a:pt x="94" y="25"/>
                  </a:moveTo>
                  <a:cubicBezTo>
                    <a:pt x="93" y="26"/>
                    <a:pt x="89" y="24"/>
                    <a:pt x="89" y="23"/>
                  </a:cubicBezTo>
                  <a:cubicBezTo>
                    <a:pt x="90" y="20"/>
                    <a:pt x="94" y="24"/>
                    <a:pt x="94" y="25"/>
                  </a:cubicBezTo>
                  <a:close/>
                  <a:moveTo>
                    <a:pt x="91" y="54"/>
                  </a:moveTo>
                  <a:cubicBezTo>
                    <a:pt x="92" y="53"/>
                    <a:pt x="93" y="53"/>
                    <a:pt x="94" y="53"/>
                  </a:cubicBezTo>
                  <a:cubicBezTo>
                    <a:pt x="95" y="53"/>
                    <a:pt x="97" y="57"/>
                    <a:pt x="97" y="58"/>
                  </a:cubicBezTo>
                  <a:cubicBezTo>
                    <a:pt x="98" y="59"/>
                    <a:pt x="99" y="57"/>
                    <a:pt x="99" y="57"/>
                  </a:cubicBezTo>
                  <a:cubicBezTo>
                    <a:pt x="100" y="57"/>
                    <a:pt x="101" y="56"/>
                    <a:pt x="101" y="55"/>
                  </a:cubicBezTo>
                  <a:cubicBezTo>
                    <a:pt x="101" y="54"/>
                    <a:pt x="102" y="54"/>
                    <a:pt x="103" y="54"/>
                  </a:cubicBezTo>
                  <a:cubicBezTo>
                    <a:pt x="105" y="54"/>
                    <a:pt x="104" y="55"/>
                    <a:pt x="103" y="55"/>
                  </a:cubicBezTo>
                  <a:cubicBezTo>
                    <a:pt x="102" y="56"/>
                    <a:pt x="102" y="57"/>
                    <a:pt x="104" y="57"/>
                  </a:cubicBezTo>
                  <a:cubicBezTo>
                    <a:pt x="106" y="58"/>
                    <a:pt x="107" y="60"/>
                    <a:pt x="109" y="62"/>
                  </a:cubicBezTo>
                  <a:cubicBezTo>
                    <a:pt x="111" y="63"/>
                    <a:pt x="111" y="66"/>
                    <a:pt x="110" y="66"/>
                  </a:cubicBezTo>
                  <a:cubicBezTo>
                    <a:pt x="109" y="67"/>
                    <a:pt x="106" y="67"/>
                    <a:pt x="105" y="66"/>
                  </a:cubicBezTo>
                  <a:cubicBezTo>
                    <a:pt x="104" y="66"/>
                    <a:pt x="102" y="64"/>
                    <a:pt x="100" y="64"/>
                  </a:cubicBezTo>
                  <a:cubicBezTo>
                    <a:pt x="98" y="63"/>
                    <a:pt x="96" y="63"/>
                    <a:pt x="95" y="64"/>
                  </a:cubicBezTo>
                  <a:cubicBezTo>
                    <a:pt x="95" y="66"/>
                    <a:pt x="92" y="65"/>
                    <a:pt x="91" y="65"/>
                  </a:cubicBezTo>
                  <a:cubicBezTo>
                    <a:pt x="90" y="65"/>
                    <a:pt x="89" y="67"/>
                    <a:pt x="88" y="66"/>
                  </a:cubicBezTo>
                  <a:cubicBezTo>
                    <a:pt x="88" y="66"/>
                    <a:pt x="89" y="62"/>
                    <a:pt x="88" y="62"/>
                  </a:cubicBezTo>
                  <a:cubicBezTo>
                    <a:pt x="87" y="62"/>
                    <a:pt x="88" y="59"/>
                    <a:pt x="89" y="59"/>
                  </a:cubicBezTo>
                  <a:cubicBezTo>
                    <a:pt x="90" y="58"/>
                    <a:pt x="91" y="56"/>
                    <a:pt x="91" y="54"/>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86" name="Freeform: Shape 30">
              <a:extLst>
                <a:ext uri="{FF2B5EF4-FFF2-40B4-BE49-F238E27FC236}">
                  <a16:creationId xmlns:a16="http://schemas.microsoft.com/office/drawing/2014/main" id="{0ECE55F9-4D03-401E-8360-8A00E4005846}"/>
                </a:ext>
              </a:extLst>
            </p:cNvPr>
            <p:cNvSpPr>
              <a:spLocks/>
            </p:cNvSpPr>
            <p:nvPr/>
          </p:nvSpPr>
          <p:spPr bwMode="auto">
            <a:xfrm>
              <a:off x="6543922" y="4543717"/>
              <a:ext cx="20470" cy="27294"/>
            </a:xfrm>
            <a:custGeom>
              <a:avLst/>
              <a:gdLst>
                <a:gd name="T0" fmla="*/ 1 w 3"/>
                <a:gd name="T1" fmla="*/ 4 h 4"/>
                <a:gd name="T2" fmla="*/ 3 w 3"/>
                <a:gd name="T3" fmla="*/ 4 h 4"/>
                <a:gd name="T4" fmla="*/ 1 w 3"/>
                <a:gd name="T5" fmla="*/ 2 h 4"/>
                <a:gd name="T6" fmla="*/ 0 w 3"/>
                <a:gd name="T7" fmla="*/ 0 h 4"/>
                <a:gd name="T8" fmla="*/ 0 w 3"/>
                <a:gd name="T9" fmla="*/ 0 h 4"/>
                <a:gd name="T10" fmla="*/ 0 w 3"/>
                <a:gd name="T11" fmla="*/ 1 h 4"/>
                <a:gd name="T12" fmla="*/ 1 w 3"/>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3" h="4">
                  <a:moveTo>
                    <a:pt x="1" y="4"/>
                  </a:moveTo>
                  <a:cubicBezTo>
                    <a:pt x="1" y="4"/>
                    <a:pt x="1" y="4"/>
                    <a:pt x="3" y="4"/>
                  </a:cubicBezTo>
                  <a:cubicBezTo>
                    <a:pt x="2" y="4"/>
                    <a:pt x="1" y="2"/>
                    <a:pt x="1" y="2"/>
                  </a:cubicBezTo>
                  <a:cubicBezTo>
                    <a:pt x="1" y="2"/>
                    <a:pt x="1" y="0"/>
                    <a:pt x="0" y="0"/>
                  </a:cubicBezTo>
                  <a:cubicBezTo>
                    <a:pt x="0" y="0"/>
                    <a:pt x="0" y="0"/>
                    <a:pt x="0" y="0"/>
                  </a:cubicBezTo>
                  <a:cubicBezTo>
                    <a:pt x="0" y="1"/>
                    <a:pt x="0" y="1"/>
                    <a:pt x="0" y="1"/>
                  </a:cubicBezTo>
                  <a:cubicBezTo>
                    <a:pt x="1" y="2"/>
                    <a:pt x="1" y="3"/>
                    <a:pt x="1" y="4"/>
                  </a:cubicBezTo>
                  <a:close/>
                </a:path>
              </a:pathLst>
            </a:custGeom>
            <a:solidFill>
              <a:schemeClr val="tx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sp>
        <p:nvSpPr>
          <p:cNvPr id="87" name="Oval 31">
            <a:extLst>
              <a:ext uri="{FF2B5EF4-FFF2-40B4-BE49-F238E27FC236}">
                <a16:creationId xmlns:a16="http://schemas.microsoft.com/office/drawing/2014/main" id="{AC5BFA88-FE26-45FD-9417-292E25C14BCC}"/>
              </a:ext>
            </a:extLst>
          </p:cNvPr>
          <p:cNvSpPr>
            <a:spLocks noChangeAspect="1"/>
          </p:cNvSpPr>
          <p:nvPr/>
        </p:nvSpPr>
        <p:spPr>
          <a:xfrm>
            <a:off x="4537043" y="5201432"/>
            <a:ext cx="136223" cy="13622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88" name="Oval 32">
            <a:extLst>
              <a:ext uri="{FF2B5EF4-FFF2-40B4-BE49-F238E27FC236}">
                <a16:creationId xmlns:a16="http://schemas.microsoft.com/office/drawing/2014/main" id="{C08C0AA7-97A5-496D-A08C-497A6D78FFC3}"/>
              </a:ext>
            </a:extLst>
          </p:cNvPr>
          <p:cNvSpPr>
            <a:spLocks noChangeAspect="1"/>
          </p:cNvSpPr>
          <p:nvPr/>
        </p:nvSpPr>
        <p:spPr>
          <a:xfrm>
            <a:off x="4998184" y="4103367"/>
            <a:ext cx="136223" cy="13622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89" name="Oval 34">
            <a:extLst>
              <a:ext uri="{FF2B5EF4-FFF2-40B4-BE49-F238E27FC236}">
                <a16:creationId xmlns:a16="http://schemas.microsoft.com/office/drawing/2014/main" id="{0E0C8FA9-6B7F-46F8-A38A-7AD84D4535E0}"/>
              </a:ext>
            </a:extLst>
          </p:cNvPr>
          <p:cNvSpPr>
            <a:spLocks noChangeAspect="1"/>
          </p:cNvSpPr>
          <p:nvPr/>
        </p:nvSpPr>
        <p:spPr>
          <a:xfrm>
            <a:off x="7061771" y="4103367"/>
            <a:ext cx="136223" cy="136223"/>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9" name="Oval 35">
            <a:extLst>
              <a:ext uri="{FF2B5EF4-FFF2-40B4-BE49-F238E27FC236}">
                <a16:creationId xmlns:a16="http://schemas.microsoft.com/office/drawing/2014/main" id="{4C05ED99-60ED-4D76-809A-90C6608396D1}"/>
              </a:ext>
            </a:extLst>
          </p:cNvPr>
          <p:cNvSpPr>
            <a:spLocks noChangeAspect="1"/>
          </p:cNvSpPr>
          <p:nvPr/>
        </p:nvSpPr>
        <p:spPr>
          <a:xfrm>
            <a:off x="7505307" y="5201432"/>
            <a:ext cx="136223" cy="136223"/>
          </a:xfrm>
          <a:prstGeom prst="ellipse">
            <a:avLst/>
          </a:prstGeom>
          <a:solidFill>
            <a:schemeClr val="bg1"/>
          </a:solidFill>
          <a:ln w="12700" cap="flat" cmpd="sng" algn="ctr">
            <a:noFill/>
            <a:prstDash val="solid"/>
            <a:miter lim="800000"/>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grpSp>
        <p:nvGrpSpPr>
          <p:cNvPr id="3" name="组合 2">
            <a:extLst>
              <a:ext uri="{FF2B5EF4-FFF2-40B4-BE49-F238E27FC236}">
                <a16:creationId xmlns:a16="http://schemas.microsoft.com/office/drawing/2014/main" id="{B3FD8370-838D-45F2-88E1-BCB2B26D3324}"/>
              </a:ext>
            </a:extLst>
          </p:cNvPr>
          <p:cNvGrpSpPr/>
          <p:nvPr/>
        </p:nvGrpSpPr>
        <p:grpSpPr>
          <a:xfrm>
            <a:off x="7852743" y="4816888"/>
            <a:ext cx="866296" cy="865586"/>
            <a:chOff x="7852743" y="4816888"/>
            <a:chExt cx="866296" cy="865586"/>
          </a:xfrm>
        </p:grpSpPr>
        <p:sp>
          <p:nvSpPr>
            <p:cNvPr id="10" name="Oval 38">
              <a:extLst>
                <a:ext uri="{FF2B5EF4-FFF2-40B4-BE49-F238E27FC236}">
                  <a16:creationId xmlns:a16="http://schemas.microsoft.com/office/drawing/2014/main" id="{7B4E8853-1D6A-4EF1-A6DD-1BCD2C5CF6C1}"/>
                </a:ext>
              </a:extLst>
            </p:cNvPr>
            <p:cNvSpPr>
              <a:spLocks/>
            </p:cNvSpPr>
            <p:nvPr/>
          </p:nvSpPr>
          <p:spPr bwMode="auto">
            <a:xfrm>
              <a:off x="7852743" y="4816888"/>
              <a:ext cx="866296" cy="865586"/>
            </a:xfrm>
            <a:prstGeom prst="ellipse">
              <a:avLst/>
            </a:prstGeom>
            <a:solidFill>
              <a:schemeClr val="accent3"/>
            </a:solidFill>
            <a:ln w="12700" cap="flat" cmpd="sng" algn="ctr">
              <a:noFill/>
              <a:prstDash val="solid"/>
              <a:round/>
              <a:headEnd type="none" w="med" len="med"/>
              <a:tailEnd type="none" w="med" len="med"/>
            </a:ln>
            <a:extLst>
              <a:ext uri="{91240B29-F687-4F45-9708-019B960494DF}">
                <a14:hiddenLine xmlns:a14="http://schemas.microsoft.com/office/drawing/2010/main" w="12700" cap="flat" cmpd="sng" algn="ctr">
                  <a:solidFill>
                    <a:schemeClr val="accent5">
                      <a:lumMod val="100000"/>
                    </a:schemeClr>
                  </a:solidFill>
                  <a:prstDash val="solid"/>
                  <a:round/>
                  <a:headEnd type="none" w="med" len="med"/>
                  <a:tailEnd type="none" w="med" len="med"/>
                </a14:hiddenLine>
              </a:ext>
            </a:extLst>
          </p:spPr>
          <p:txBody>
            <a:bodyPr anchor="ctr"/>
            <a:lstStyle/>
            <a:p>
              <a:pPr algn="ctr"/>
              <a:endParaRPr>
                <a:solidFill>
                  <a:schemeClr val="bg1"/>
                </a:solidFill>
              </a:endParaRPr>
            </a:p>
          </p:txBody>
        </p:sp>
        <p:grpSp>
          <p:nvGrpSpPr>
            <p:cNvPr id="11" name="Group 39">
              <a:extLst>
                <a:ext uri="{FF2B5EF4-FFF2-40B4-BE49-F238E27FC236}">
                  <a16:creationId xmlns:a16="http://schemas.microsoft.com/office/drawing/2014/main" id="{DF45A0C2-5C62-45F0-A139-B89513989E94}"/>
                </a:ext>
              </a:extLst>
            </p:cNvPr>
            <p:cNvGrpSpPr/>
            <p:nvPr/>
          </p:nvGrpSpPr>
          <p:grpSpPr>
            <a:xfrm>
              <a:off x="7977512" y="5073515"/>
              <a:ext cx="619592" cy="352331"/>
              <a:chOff x="279400" y="-1397000"/>
              <a:chExt cx="1387475" cy="788988"/>
            </a:xfrm>
          </p:grpSpPr>
          <p:sp>
            <p:nvSpPr>
              <p:cNvPr id="55" name="Freeform: Shape 40">
                <a:extLst>
                  <a:ext uri="{FF2B5EF4-FFF2-40B4-BE49-F238E27FC236}">
                    <a16:creationId xmlns:a16="http://schemas.microsoft.com/office/drawing/2014/main" id="{F2F3E587-6F46-49D4-B8CD-00694330755B}"/>
                  </a:ext>
                </a:extLst>
              </p:cNvPr>
              <p:cNvSpPr>
                <a:spLocks/>
              </p:cNvSpPr>
              <p:nvPr/>
            </p:nvSpPr>
            <p:spPr bwMode="auto">
              <a:xfrm>
                <a:off x="584200" y="-1397000"/>
                <a:ext cx="1082675" cy="788988"/>
              </a:xfrm>
              <a:custGeom>
                <a:avLst/>
                <a:gdLst>
                  <a:gd name="T0" fmla="*/ 192 w 198"/>
                  <a:gd name="T1" fmla="*/ 72 h 144"/>
                  <a:gd name="T2" fmla="*/ 184 w 198"/>
                  <a:gd name="T3" fmla="*/ 72 h 144"/>
                  <a:gd name="T4" fmla="*/ 172 w 198"/>
                  <a:gd name="T5" fmla="*/ 43 h 144"/>
                  <a:gd name="T6" fmla="*/ 157 w 198"/>
                  <a:gd name="T7" fmla="*/ 32 h 144"/>
                  <a:gd name="T8" fmla="*/ 126 w 198"/>
                  <a:gd name="T9" fmla="*/ 32 h 144"/>
                  <a:gd name="T10" fmla="*/ 126 w 198"/>
                  <a:gd name="T11" fmla="*/ 2 h 144"/>
                  <a:gd name="T12" fmla="*/ 124 w 198"/>
                  <a:gd name="T13" fmla="*/ 0 h 144"/>
                  <a:gd name="T14" fmla="*/ 2 w 198"/>
                  <a:gd name="T15" fmla="*/ 0 h 144"/>
                  <a:gd name="T16" fmla="*/ 0 w 198"/>
                  <a:gd name="T17" fmla="*/ 2 h 144"/>
                  <a:gd name="T18" fmla="*/ 0 w 198"/>
                  <a:gd name="T19" fmla="*/ 123 h 144"/>
                  <a:gd name="T20" fmla="*/ 2 w 198"/>
                  <a:gd name="T21" fmla="*/ 125 h 144"/>
                  <a:gd name="T22" fmla="*/ 19 w 198"/>
                  <a:gd name="T23" fmla="*/ 125 h 144"/>
                  <a:gd name="T24" fmla="*/ 40 w 198"/>
                  <a:gd name="T25" fmla="*/ 144 h 144"/>
                  <a:gd name="T26" fmla="*/ 61 w 198"/>
                  <a:gd name="T27" fmla="*/ 125 h 144"/>
                  <a:gd name="T28" fmla="*/ 138 w 198"/>
                  <a:gd name="T29" fmla="*/ 125 h 144"/>
                  <a:gd name="T30" fmla="*/ 159 w 198"/>
                  <a:gd name="T31" fmla="*/ 144 h 144"/>
                  <a:gd name="T32" fmla="*/ 180 w 198"/>
                  <a:gd name="T33" fmla="*/ 125 h 144"/>
                  <a:gd name="T34" fmla="*/ 192 w 198"/>
                  <a:gd name="T35" fmla="*/ 125 h 144"/>
                  <a:gd name="T36" fmla="*/ 198 w 198"/>
                  <a:gd name="T37" fmla="*/ 119 h 144"/>
                  <a:gd name="T38" fmla="*/ 198 w 198"/>
                  <a:gd name="T39" fmla="*/ 78 h 144"/>
                  <a:gd name="T40" fmla="*/ 192 w 198"/>
                  <a:gd name="T41" fmla="*/ 72 h 144"/>
                  <a:gd name="T42" fmla="*/ 157 w 198"/>
                  <a:gd name="T43" fmla="*/ 36 h 144"/>
                  <a:gd name="T44" fmla="*/ 168 w 198"/>
                  <a:gd name="T45" fmla="*/ 45 h 144"/>
                  <a:gd name="T46" fmla="*/ 179 w 198"/>
                  <a:gd name="T47" fmla="*/ 72 h 144"/>
                  <a:gd name="T48" fmla="*/ 126 w 198"/>
                  <a:gd name="T49" fmla="*/ 72 h 144"/>
                  <a:gd name="T50" fmla="*/ 126 w 198"/>
                  <a:gd name="T51" fmla="*/ 36 h 144"/>
                  <a:gd name="T52" fmla="*/ 157 w 198"/>
                  <a:gd name="T53" fmla="*/ 36 h 144"/>
                  <a:gd name="T54" fmla="*/ 5 w 198"/>
                  <a:gd name="T55" fmla="*/ 5 h 144"/>
                  <a:gd name="T56" fmla="*/ 121 w 198"/>
                  <a:gd name="T57" fmla="*/ 5 h 144"/>
                  <a:gd name="T58" fmla="*/ 121 w 198"/>
                  <a:gd name="T59" fmla="*/ 120 h 144"/>
                  <a:gd name="T60" fmla="*/ 61 w 198"/>
                  <a:gd name="T61" fmla="*/ 120 h 144"/>
                  <a:gd name="T62" fmla="*/ 40 w 198"/>
                  <a:gd name="T63" fmla="*/ 102 h 144"/>
                  <a:gd name="T64" fmla="*/ 19 w 198"/>
                  <a:gd name="T65" fmla="*/ 120 h 144"/>
                  <a:gd name="T66" fmla="*/ 5 w 198"/>
                  <a:gd name="T67" fmla="*/ 120 h 144"/>
                  <a:gd name="T68" fmla="*/ 5 w 198"/>
                  <a:gd name="T69" fmla="*/ 5 h 144"/>
                  <a:gd name="T70" fmla="*/ 40 w 198"/>
                  <a:gd name="T71" fmla="*/ 139 h 144"/>
                  <a:gd name="T72" fmla="*/ 23 w 198"/>
                  <a:gd name="T73" fmla="*/ 123 h 144"/>
                  <a:gd name="T74" fmla="*/ 40 w 198"/>
                  <a:gd name="T75" fmla="*/ 106 h 144"/>
                  <a:gd name="T76" fmla="*/ 56 w 198"/>
                  <a:gd name="T77" fmla="*/ 123 h 144"/>
                  <a:gd name="T78" fmla="*/ 40 w 198"/>
                  <a:gd name="T79" fmla="*/ 139 h 144"/>
                  <a:gd name="T80" fmla="*/ 159 w 198"/>
                  <a:gd name="T81" fmla="*/ 139 h 144"/>
                  <a:gd name="T82" fmla="*/ 143 w 198"/>
                  <a:gd name="T83" fmla="*/ 123 h 144"/>
                  <a:gd name="T84" fmla="*/ 159 w 198"/>
                  <a:gd name="T85" fmla="*/ 106 h 144"/>
                  <a:gd name="T86" fmla="*/ 175 w 198"/>
                  <a:gd name="T87" fmla="*/ 122 h 144"/>
                  <a:gd name="T88" fmla="*/ 175 w 198"/>
                  <a:gd name="T89" fmla="*/ 123 h 144"/>
                  <a:gd name="T90" fmla="*/ 175 w 198"/>
                  <a:gd name="T91" fmla="*/ 123 h 144"/>
                  <a:gd name="T92" fmla="*/ 159 w 198"/>
                  <a:gd name="T93" fmla="*/ 139 h 144"/>
                  <a:gd name="T94" fmla="*/ 193 w 198"/>
                  <a:gd name="T95" fmla="*/ 119 h 144"/>
                  <a:gd name="T96" fmla="*/ 192 w 198"/>
                  <a:gd name="T97" fmla="*/ 120 h 144"/>
                  <a:gd name="T98" fmla="*/ 180 w 198"/>
                  <a:gd name="T99" fmla="*/ 120 h 144"/>
                  <a:gd name="T100" fmla="*/ 159 w 198"/>
                  <a:gd name="T101" fmla="*/ 102 h 144"/>
                  <a:gd name="T102" fmla="*/ 138 w 198"/>
                  <a:gd name="T103" fmla="*/ 120 h 144"/>
                  <a:gd name="T104" fmla="*/ 126 w 198"/>
                  <a:gd name="T105" fmla="*/ 120 h 144"/>
                  <a:gd name="T106" fmla="*/ 126 w 198"/>
                  <a:gd name="T107" fmla="*/ 77 h 144"/>
                  <a:gd name="T108" fmla="*/ 192 w 198"/>
                  <a:gd name="T109" fmla="*/ 77 h 144"/>
                  <a:gd name="T110" fmla="*/ 193 w 198"/>
                  <a:gd name="T111" fmla="*/ 78 h 144"/>
                  <a:gd name="T112" fmla="*/ 193 w 198"/>
                  <a:gd name="T113" fmla="*/ 119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98" h="144">
                    <a:moveTo>
                      <a:pt x="192" y="72"/>
                    </a:moveTo>
                    <a:cubicBezTo>
                      <a:pt x="184" y="72"/>
                      <a:pt x="184" y="72"/>
                      <a:pt x="184" y="72"/>
                    </a:cubicBezTo>
                    <a:cubicBezTo>
                      <a:pt x="181" y="65"/>
                      <a:pt x="172" y="43"/>
                      <a:pt x="172" y="43"/>
                    </a:cubicBezTo>
                    <a:cubicBezTo>
                      <a:pt x="170" y="37"/>
                      <a:pt x="163" y="32"/>
                      <a:pt x="157" y="32"/>
                    </a:cubicBezTo>
                    <a:cubicBezTo>
                      <a:pt x="126" y="32"/>
                      <a:pt x="126" y="32"/>
                      <a:pt x="126" y="32"/>
                    </a:cubicBezTo>
                    <a:cubicBezTo>
                      <a:pt x="126" y="2"/>
                      <a:pt x="126" y="2"/>
                      <a:pt x="126" y="2"/>
                    </a:cubicBezTo>
                    <a:cubicBezTo>
                      <a:pt x="126" y="1"/>
                      <a:pt x="125" y="0"/>
                      <a:pt x="124" y="0"/>
                    </a:cubicBezTo>
                    <a:cubicBezTo>
                      <a:pt x="2" y="0"/>
                      <a:pt x="2" y="0"/>
                      <a:pt x="2" y="0"/>
                    </a:cubicBezTo>
                    <a:cubicBezTo>
                      <a:pt x="1" y="0"/>
                      <a:pt x="0" y="1"/>
                      <a:pt x="0" y="2"/>
                    </a:cubicBezTo>
                    <a:cubicBezTo>
                      <a:pt x="0" y="123"/>
                      <a:pt x="0" y="123"/>
                      <a:pt x="0" y="123"/>
                    </a:cubicBezTo>
                    <a:cubicBezTo>
                      <a:pt x="0" y="124"/>
                      <a:pt x="1" y="125"/>
                      <a:pt x="2" y="125"/>
                    </a:cubicBezTo>
                    <a:cubicBezTo>
                      <a:pt x="19" y="125"/>
                      <a:pt x="19" y="125"/>
                      <a:pt x="19" y="125"/>
                    </a:cubicBezTo>
                    <a:cubicBezTo>
                      <a:pt x="20" y="135"/>
                      <a:pt x="29" y="144"/>
                      <a:pt x="40" y="144"/>
                    </a:cubicBezTo>
                    <a:cubicBezTo>
                      <a:pt x="51" y="144"/>
                      <a:pt x="59" y="135"/>
                      <a:pt x="61" y="125"/>
                    </a:cubicBezTo>
                    <a:cubicBezTo>
                      <a:pt x="138" y="125"/>
                      <a:pt x="138" y="125"/>
                      <a:pt x="138" y="125"/>
                    </a:cubicBezTo>
                    <a:cubicBezTo>
                      <a:pt x="139" y="135"/>
                      <a:pt x="148" y="144"/>
                      <a:pt x="159" y="144"/>
                    </a:cubicBezTo>
                    <a:cubicBezTo>
                      <a:pt x="170" y="144"/>
                      <a:pt x="179" y="135"/>
                      <a:pt x="180" y="125"/>
                    </a:cubicBezTo>
                    <a:cubicBezTo>
                      <a:pt x="192" y="125"/>
                      <a:pt x="192" y="125"/>
                      <a:pt x="192" y="125"/>
                    </a:cubicBezTo>
                    <a:cubicBezTo>
                      <a:pt x="195" y="125"/>
                      <a:pt x="198" y="122"/>
                      <a:pt x="198" y="119"/>
                    </a:cubicBezTo>
                    <a:cubicBezTo>
                      <a:pt x="198" y="78"/>
                      <a:pt x="198" y="78"/>
                      <a:pt x="198" y="78"/>
                    </a:cubicBezTo>
                    <a:cubicBezTo>
                      <a:pt x="198" y="75"/>
                      <a:pt x="195" y="72"/>
                      <a:pt x="192" y="72"/>
                    </a:cubicBezTo>
                    <a:close/>
                    <a:moveTo>
                      <a:pt x="157" y="36"/>
                    </a:moveTo>
                    <a:cubicBezTo>
                      <a:pt x="161" y="36"/>
                      <a:pt x="166" y="40"/>
                      <a:pt x="168" y="45"/>
                    </a:cubicBezTo>
                    <a:cubicBezTo>
                      <a:pt x="168" y="46"/>
                      <a:pt x="176" y="64"/>
                      <a:pt x="179" y="72"/>
                    </a:cubicBezTo>
                    <a:cubicBezTo>
                      <a:pt x="126" y="72"/>
                      <a:pt x="126" y="72"/>
                      <a:pt x="126" y="72"/>
                    </a:cubicBezTo>
                    <a:cubicBezTo>
                      <a:pt x="126" y="36"/>
                      <a:pt x="126" y="36"/>
                      <a:pt x="126" y="36"/>
                    </a:cubicBezTo>
                    <a:lnTo>
                      <a:pt x="157" y="36"/>
                    </a:lnTo>
                    <a:close/>
                    <a:moveTo>
                      <a:pt x="5" y="5"/>
                    </a:moveTo>
                    <a:cubicBezTo>
                      <a:pt x="121" y="5"/>
                      <a:pt x="121" y="5"/>
                      <a:pt x="121" y="5"/>
                    </a:cubicBezTo>
                    <a:cubicBezTo>
                      <a:pt x="121" y="120"/>
                      <a:pt x="121" y="120"/>
                      <a:pt x="121" y="120"/>
                    </a:cubicBezTo>
                    <a:cubicBezTo>
                      <a:pt x="61" y="120"/>
                      <a:pt x="61" y="120"/>
                      <a:pt x="61" y="120"/>
                    </a:cubicBezTo>
                    <a:cubicBezTo>
                      <a:pt x="59" y="110"/>
                      <a:pt x="51" y="102"/>
                      <a:pt x="40" y="102"/>
                    </a:cubicBezTo>
                    <a:cubicBezTo>
                      <a:pt x="29" y="102"/>
                      <a:pt x="20" y="110"/>
                      <a:pt x="19" y="120"/>
                    </a:cubicBezTo>
                    <a:cubicBezTo>
                      <a:pt x="5" y="120"/>
                      <a:pt x="5" y="120"/>
                      <a:pt x="5" y="120"/>
                    </a:cubicBezTo>
                    <a:lnTo>
                      <a:pt x="5" y="5"/>
                    </a:lnTo>
                    <a:close/>
                    <a:moveTo>
                      <a:pt x="40" y="139"/>
                    </a:moveTo>
                    <a:cubicBezTo>
                      <a:pt x="31" y="139"/>
                      <a:pt x="23" y="132"/>
                      <a:pt x="23" y="123"/>
                    </a:cubicBezTo>
                    <a:cubicBezTo>
                      <a:pt x="23" y="114"/>
                      <a:pt x="31" y="106"/>
                      <a:pt x="40" y="106"/>
                    </a:cubicBezTo>
                    <a:cubicBezTo>
                      <a:pt x="49" y="106"/>
                      <a:pt x="56" y="114"/>
                      <a:pt x="56" y="123"/>
                    </a:cubicBezTo>
                    <a:cubicBezTo>
                      <a:pt x="56" y="132"/>
                      <a:pt x="49" y="139"/>
                      <a:pt x="40" y="139"/>
                    </a:cubicBezTo>
                    <a:close/>
                    <a:moveTo>
                      <a:pt x="159" y="139"/>
                    </a:moveTo>
                    <a:cubicBezTo>
                      <a:pt x="150" y="139"/>
                      <a:pt x="143" y="132"/>
                      <a:pt x="143" y="123"/>
                    </a:cubicBezTo>
                    <a:cubicBezTo>
                      <a:pt x="143" y="114"/>
                      <a:pt x="150" y="106"/>
                      <a:pt x="159" y="106"/>
                    </a:cubicBezTo>
                    <a:cubicBezTo>
                      <a:pt x="168" y="106"/>
                      <a:pt x="175" y="113"/>
                      <a:pt x="175" y="122"/>
                    </a:cubicBezTo>
                    <a:cubicBezTo>
                      <a:pt x="175" y="122"/>
                      <a:pt x="175" y="122"/>
                      <a:pt x="175" y="123"/>
                    </a:cubicBezTo>
                    <a:cubicBezTo>
                      <a:pt x="175" y="123"/>
                      <a:pt x="175" y="123"/>
                      <a:pt x="175" y="123"/>
                    </a:cubicBezTo>
                    <a:cubicBezTo>
                      <a:pt x="175" y="132"/>
                      <a:pt x="168" y="139"/>
                      <a:pt x="159" y="139"/>
                    </a:cubicBezTo>
                    <a:close/>
                    <a:moveTo>
                      <a:pt x="193" y="119"/>
                    </a:moveTo>
                    <a:cubicBezTo>
                      <a:pt x="193" y="120"/>
                      <a:pt x="192" y="120"/>
                      <a:pt x="192" y="120"/>
                    </a:cubicBezTo>
                    <a:cubicBezTo>
                      <a:pt x="180" y="120"/>
                      <a:pt x="180" y="120"/>
                      <a:pt x="180" y="120"/>
                    </a:cubicBezTo>
                    <a:cubicBezTo>
                      <a:pt x="179" y="110"/>
                      <a:pt x="170" y="102"/>
                      <a:pt x="159" y="102"/>
                    </a:cubicBezTo>
                    <a:cubicBezTo>
                      <a:pt x="148" y="102"/>
                      <a:pt x="139" y="110"/>
                      <a:pt x="138" y="120"/>
                    </a:cubicBezTo>
                    <a:cubicBezTo>
                      <a:pt x="126" y="120"/>
                      <a:pt x="126" y="120"/>
                      <a:pt x="126" y="120"/>
                    </a:cubicBezTo>
                    <a:cubicBezTo>
                      <a:pt x="126" y="77"/>
                      <a:pt x="126" y="77"/>
                      <a:pt x="126" y="77"/>
                    </a:cubicBezTo>
                    <a:cubicBezTo>
                      <a:pt x="192" y="77"/>
                      <a:pt x="192" y="77"/>
                      <a:pt x="192" y="77"/>
                    </a:cubicBezTo>
                    <a:cubicBezTo>
                      <a:pt x="192" y="77"/>
                      <a:pt x="193" y="78"/>
                      <a:pt x="193" y="78"/>
                    </a:cubicBezTo>
                    <a:lnTo>
                      <a:pt x="193" y="119"/>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6" name="Freeform: Shape 41">
                <a:extLst>
                  <a:ext uri="{FF2B5EF4-FFF2-40B4-BE49-F238E27FC236}">
                    <a16:creationId xmlns:a16="http://schemas.microsoft.com/office/drawing/2014/main" id="{5FB9AA9B-0220-4259-8881-02EA00A96FEA}"/>
                  </a:ext>
                </a:extLst>
              </p:cNvPr>
              <p:cNvSpPr>
                <a:spLocks/>
              </p:cNvSpPr>
              <p:nvPr/>
            </p:nvSpPr>
            <p:spPr bwMode="auto">
              <a:xfrm>
                <a:off x="279400" y="-1397000"/>
                <a:ext cx="239713" cy="28575"/>
              </a:xfrm>
              <a:custGeom>
                <a:avLst/>
                <a:gdLst>
                  <a:gd name="T0" fmla="*/ 42 w 44"/>
                  <a:gd name="T1" fmla="*/ 0 h 5"/>
                  <a:gd name="T2" fmla="*/ 2 w 44"/>
                  <a:gd name="T3" fmla="*/ 0 h 5"/>
                  <a:gd name="T4" fmla="*/ 0 w 44"/>
                  <a:gd name="T5" fmla="*/ 2 h 5"/>
                  <a:gd name="T6" fmla="*/ 2 w 44"/>
                  <a:gd name="T7" fmla="*/ 5 h 5"/>
                  <a:gd name="T8" fmla="*/ 42 w 44"/>
                  <a:gd name="T9" fmla="*/ 5 h 5"/>
                  <a:gd name="T10" fmla="*/ 44 w 44"/>
                  <a:gd name="T11" fmla="*/ 2 h 5"/>
                  <a:gd name="T12" fmla="*/ 42 w 44"/>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44" h="5">
                    <a:moveTo>
                      <a:pt x="42" y="0"/>
                    </a:moveTo>
                    <a:cubicBezTo>
                      <a:pt x="2" y="0"/>
                      <a:pt x="2" y="0"/>
                      <a:pt x="2" y="0"/>
                    </a:cubicBezTo>
                    <a:cubicBezTo>
                      <a:pt x="1" y="0"/>
                      <a:pt x="0" y="1"/>
                      <a:pt x="0" y="2"/>
                    </a:cubicBezTo>
                    <a:cubicBezTo>
                      <a:pt x="0" y="4"/>
                      <a:pt x="1" y="5"/>
                      <a:pt x="2" y="5"/>
                    </a:cubicBezTo>
                    <a:cubicBezTo>
                      <a:pt x="42" y="5"/>
                      <a:pt x="42" y="5"/>
                      <a:pt x="42" y="5"/>
                    </a:cubicBezTo>
                    <a:cubicBezTo>
                      <a:pt x="43" y="5"/>
                      <a:pt x="44" y="4"/>
                      <a:pt x="44" y="2"/>
                    </a:cubicBezTo>
                    <a:cubicBezTo>
                      <a:pt x="44" y="1"/>
                      <a:pt x="43" y="0"/>
                      <a:pt x="4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7" name="Freeform: Shape 42">
                <a:extLst>
                  <a:ext uri="{FF2B5EF4-FFF2-40B4-BE49-F238E27FC236}">
                    <a16:creationId xmlns:a16="http://schemas.microsoft.com/office/drawing/2014/main" id="{BD9A3588-B708-4880-A9ED-21AFECDA2F87}"/>
                  </a:ext>
                </a:extLst>
              </p:cNvPr>
              <p:cNvSpPr>
                <a:spLocks/>
              </p:cNvSpPr>
              <p:nvPr/>
            </p:nvSpPr>
            <p:spPr bwMode="auto">
              <a:xfrm>
                <a:off x="328613" y="-1276350"/>
                <a:ext cx="190500" cy="26988"/>
              </a:xfrm>
              <a:custGeom>
                <a:avLst/>
                <a:gdLst>
                  <a:gd name="T0" fmla="*/ 33 w 35"/>
                  <a:gd name="T1" fmla="*/ 0 h 5"/>
                  <a:gd name="T2" fmla="*/ 3 w 35"/>
                  <a:gd name="T3" fmla="*/ 0 h 5"/>
                  <a:gd name="T4" fmla="*/ 0 w 35"/>
                  <a:gd name="T5" fmla="*/ 2 h 5"/>
                  <a:gd name="T6" fmla="*/ 3 w 35"/>
                  <a:gd name="T7" fmla="*/ 5 h 5"/>
                  <a:gd name="T8" fmla="*/ 33 w 35"/>
                  <a:gd name="T9" fmla="*/ 5 h 5"/>
                  <a:gd name="T10" fmla="*/ 35 w 35"/>
                  <a:gd name="T11" fmla="*/ 2 h 5"/>
                  <a:gd name="T12" fmla="*/ 33 w 3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35" h="5">
                    <a:moveTo>
                      <a:pt x="33" y="0"/>
                    </a:moveTo>
                    <a:cubicBezTo>
                      <a:pt x="3" y="0"/>
                      <a:pt x="3" y="0"/>
                      <a:pt x="3" y="0"/>
                    </a:cubicBezTo>
                    <a:cubicBezTo>
                      <a:pt x="2" y="0"/>
                      <a:pt x="0" y="1"/>
                      <a:pt x="0" y="2"/>
                    </a:cubicBezTo>
                    <a:cubicBezTo>
                      <a:pt x="0" y="4"/>
                      <a:pt x="2" y="5"/>
                      <a:pt x="3" y="5"/>
                    </a:cubicBezTo>
                    <a:cubicBezTo>
                      <a:pt x="33" y="5"/>
                      <a:pt x="33" y="5"/>
                      <a:pt x="33" y="5"/>
                    </a:cubicBezTo>
                    <a:cubicBezTo>
                      <a:pt x="34" y="5"/>
                      <a:pt x="35" y="4"/>
                      <a:pt x="35" y="2"/>
                    </a:cubicBezTo>
                    <a:cubicBezTo>
                      <a:pt x="35" y="1"/>
                      <a:pt x="34" y="0"/>
                      <a:pt x="3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8" name="Freeform: Shape 43">
                <a:extLst>
                  <a:ext uri="{FF2B5EF4-FFF2-40B4-BE49-F238E27FC236}">
                    <a16:creationId xmlns:a16="http://schemas.microsoft.com/office/drawing/2014/main" id="{B72E190D-7B58-4298-92AD-1F8B617F1A1F}"/>
                  </a:ext>
                </a:extLst>
              </p:cNvPr>
              <p:cNvSpPr>
                <a:spLocks/>
              </p:cNvSpPr>
              <p:nvPr/>
            </p:nvSpPr>
            <p:spPr bwMode="auto">
              <a:xfrm>
                <a:off x="382588" y="-1155700"/>
                <a:ext cx="136525" cy="26988"/>
              </a:xfrm>
              <a:custGeom>
                <a:avLst/>
                <a:gdLst>
                  <a:gd name="T0" fmla="*/ 23 w 25"/>
                  <a:gd name="T1" fmla="*/ 0 h 5"/>
                  <a:gd name="T2" fmla="*/ 3 w 25"/>
                  <a:gd name="T3" fmla="*/ 0 h 5"/>
                  <a:gd name="T4" fmla="*/ 0 w 25"/>
                  <a:gd name="T5" fmla="*/ 3 h 5"/>
                  <a:gd name="T6" fmla="*/ 3 w 25"/>
                  <a:gd name="T7" fmla="*/ 5 h 5"/>
                  <a:gd name="T8" fmla="*/ 23 w 25"/>
                  <a:gd name="T9" fmla="*/ 5 h 5"/>
                  <a:gd name="T10" fmla="*/ 25 w 25"/>
                  <a:gd name="T11" fmla="*/ 3 h 5"/>
                  <a:gd name="T12" fmla="*/ 23 w 2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5" h="5">
                    <a:moveTo>
                      <a:pt x="23" y="0"/>
                    </a:moveTo>
                    <a:cubicBezTo>
                      <a:pt x="3" y="0"/>
                      <a:pt x="3" y="0"/>
                      <a:pt x="3" y="0"/>
                    </a:cubicBezTo>
                    <a:cubicBezTo>
                      <a:pt x="2" y="0"/>
                      <a:pt x="0" y="1"/>
                      <a:pt x="0" y="3"/>
                    </a:cubicBezTo>
                    <a:cubicBezTo>
                      <a:pt x="0" y="4"/>
                      <a:pt x="2" y="5"/>
                      <a:pt x="3" y="5"/>
                    </a:cubicBezTo>
                    <a:cubicBezTo>
                      <a:pt x="23" y="5"/>
                      <a:pt x="23" y="5"/>
                      <a:pt x="23" y="5"/>
                    </a:cubicBezTo>
                    <a:cubicBezTo>
                      <a:pt x="24" y="5"/>
                      <a:pt x="25" y="4"/>
                      <a:pt x="25" y="3"/>
                    </a:cubicBezTo>
                    <a:cubicBezTo>
                      <a:pt x="25" y="1"/>
                      <a:pt x="24" y="0"/>
                      <a:pt x="23"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grpSp>
      <p:grpSp>
        <p:nvGrpSpPr>
          <p:cNvPr id="12" name="Group 44">
            <a:extLst>
              <a:ext uri="{FF2B5EF4-FFF2-40B4-BE49-F238E27FC236}">
                <a16:creationId xmlns:a16="http://schemas.microsoft.com/office/drawing/2014/main" id="{A3C30F40-E3D3-4CB9-9760-AF8CEF058F53}"/>
              </a:ext>
            </a:extLst>
          </p:cNvPr>
          <p:cNvGrpSpPr/>
          <p:nvPr/>
        </p:nvGrpSpPr>
        <p:grpSpPr>
          <a:xfrm>
            <a:off x="7270255" y="3314114"/>
            <a:ext cx="866296" cy="868422"/>
            <a:chOff x="7204075" y="-1846263"/>
            <a:chExt cx="1939925" cy="1944688"/>
          </a:xfrm>
        </p:grpSpPr>
        <p:sp>
          <p:nvSpPr>
            <p:cNvPr id="48" name="Oval 45">
              <a:extLst>
                <a:ext uri="{FF2B5EF4-FFF2-40B4-BE49-F238E27FC236}">
                  <a16:creationId xmlns:a16="http://schemas.microsoft.com/office/drawing/2014/main" id="{0D4DD4C7-B94D-4FDB-A089-117E60A03364}"/>
                </a:ext>
              </a:extLst>
            </p:cNvPr>
            <p:cNvSpPr>
              <a:spLocks/>
            </p:cNvSpPr>
            <p:nvPr/>
          </p:nvSpPr>
          <p:spPr bwMode="auto">
            <a:xfrm>
              <a:off x="7204075" y="-1846263"/>
              <a:ext cx="1939925" cy="1944688"/>
            </a:xfrm>
            <a:prstGeom prst="ellipse">
              <a:avLst/>
            </a:prstGeom>
            <a:solidFill>
              <a:schemeClr val="accent3"/>
            </a:solidFill>
            <a:ln>
              <a:noFill/>
            </a:ln>
          </p:spPr>
          <p:txBody>
            <a:bodyPr anchor="ctr"/>
            <a:lstStyle/>
            <a:p>
              <a:pPr algn="ctr"/>
              <a:endParaRPr>
                <a:solidFill>
                  <a:schemeClr val="bg1"/>
                </a:solidFill>
              </a:endParaRPr>
            </a:p>
          </p:txBody>
        </p:sp>
        <p:grpSp>
          <p:nvGrpSpPr>
            <p:cNvPr id="49" name="Group 46">
              <a:extLst>
                <a:ext uri="{FF2B5EF4-FFF2-40B4-BE49-F238E27FC236}">
                  <a16:creationId xmlns:a16="http://schemas.microsoft.com/office/drawing/2014/main" id="{0C309956-B558-4009-8698-6F420996DCC2}"/>
                </a:ext>
              </a:extLst>
            </p:cNvPr>
            <p:cNvGrpSpPr/>
            <p:nvPr/>
          </p:nvGrpSpPr>
          <p:grpSpPr>
            <a:xfrm>
              <a:off x="7519988" y="-1506538"/>
              <a:ext cx="1312862" cy="1265238"/>
              <a:chOff x="7519988" y="-1506538"/>
              <a:chExt cx="1312862" cy="1265238"/>
            </a:xfrm>
          </p:grpSpPr>
          <p:sp>
            <p:nvSpPr>
              <p:cNvPr id="50" name="Freeform: Shape 47">
                <a:extLst>
                  <a:ext uri="{FF2B5EF4-FFF2-40B4-BE49-F238E27FC236}">
                    <a16:creationId xmlns:a16="http://schemas.microsoft.com/office/drawing/2014/main" id="{8828FAD4-04BD-4837-A33B-AF40CA4C19FB}"/>
                  </a:ext>
                </a:extLst>
              </p:cNvPr>
              <p:cNvSpPr>
                <a:spLocks/>
              </p:cNvSpPr>
              <p:nvPr/>
            </p:nvSpPr>
            <p:spPr bwMode="auto">
              <a:xfrm>
                <a:off x="7519988" y="-1484313"/>
                <a:ext cx="1176338" cy="1117600"/>
              </a:xfrm>
              <a:custGeom>
                <a:avLst/>
                <a:gdLst>
                  <a:gd name="T0" fmla="*/ 211 w 215"/>
                  <a:gd name="T1" fmla="*/ 164 h 204"/>
                  <a:gd name="T2" fmla="*/ 147 w 215"/>
                  <a:gd name="T3" fmla="*/ 199 h 204"/>
                  <a:gd name="T4" fmla="*/ 46 w 215"/>
                  <a:gd name="T5" fmla="*/ 10 h 204"/>
                  <a:gd name="T6" fmla="*/ 35 w 215"/>
                  <a:gd name="T7" fmla="*/ 1 h 204"/>
                  <a:gd name="T8" fmla="*/ 22 w 215"/>
                  <a:gd name="T9" fmla="*/ 3 h 204"/>
                  <a:gd name="T10" fmla="*/ 1 w 215"/>
                  <a:gd name="T11" fmla="*/ 14 h 204"/>
                  <a:gd name="T12" fmla="*/ 0 w 215"/>
                  <a:gd name="T13" fmla="*/ 17 h 204"/>
                  <a:gd name="T14" fmla="*/ 3 w 215"/>
                  <a:gd name="T15" fmla="*/ 18 h 204"/>
                  <a:gd name="T16" fmla="*/ 24 w 215"/>
                  <a:gd name="T17" fmla="*/ 7 h 204"/>
                  <a:gd name="T18" fmla="*/ 34 w 215"/>
                  <a:gd name="T19" fmla="*/ 6 h 204"/>
                  <a:gd name="T20" fmla="*/ 41 w 215"/>
                  <a:gd name="T21" fmla="*/ 12 h 204"/>
                  <a:gd name="T22" fmla="*/ 144 w 215"/>
                  <a:gd name="T23" fmla="*/ 203 h 204"/>
                  <a:gd name="T24" fmla="*/ 146 w 215"/>
                  <a:gd name="T25" fmla="*/ 204 h 204"/>
                  <a:gd name="T26" fmla="*/ 146 w 215"/>
                  <a:gd name="T27" fmla="*/ 204 h 204"/>
                  <a:gd name="T28" fmla="*/ 148 w 215"/>
                  <a:gd name="T29" fmla="*/ 204 h 204"/>
                  <a:gd name="T30" fmla="*/ 213 w 215"/>
                  <a:gd name="T31" fmla="*/ 168 h 204"/>
                  <a:gd name="T32" fmla="*/ 214 w 215"/>
                  <a:gd name="T33" fmla="*/ 165 h 204"/>
                  <a:gd name="T34" fmla="*/ 211 w 215"/>
                  <a:gd name="T35" fmla="*/ 164 h 2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15" h="204">
                    <a:moveTo>
                      <a:pt x="211" y="164"/>
                    </a:moveTo>
                    <a:cubicBezTo>
                      <a:pt x="147" y="199"/>
                      <a:pt x="147" y="199"/>
                      <a:pt x="147" y="199"/>
                    </a:cubicBezTo>
                    <a:cubicBezTo>
                      <a:pt x="46" y="10"/>
                      <a:pt x="46" y="10"/>
                      <a:pt x="46" y="10"/>
                    </a:cubicBezTo>
                    <a:cubicBezTo>
                      <a:pt x="43" y="6"/>
                      <a:pt x="40" y="3"/>
                      <a:pt x="35" y="1"/>
                    </a:cubicBezTo>
                    <a:cubicBezTo>
                      <a:pt x="31" y="0"/>
                      <a:pt x="26" y="1"/>
                      <a:pt x="22" y="3"/>
                    </a:cubicBezTo>
                    <a:cubicBezTo>
                      <a:pt x="1" y="14"/>
                      <a:pt x="1" y="14"/>
                      <a:pt x="1" y="14"/>
                    </a:cubicBezTo>
                    <a:cubicBezTo>
                      <a:pt x="0" y="15"/>
                      <a:pt x="0" y="16"/>
                      <a:pt x="0" y="17"/>
                    </a:cubicBezTo>
                    <a:cubicBezTo>
                      <a:pt x="1" y="18"/>
                      <a:pt x="2" y="19"/>
                      <a:pt x="3" y="18"/>
                    </a:cubicBezTo>
                    <a:cubicBezTo>
                      <a:pt x="24" y="7"/>
                      <a:pt x="24" y="7"/>
                      <a:pt x="24" y="7"/>
                    </a:cubicBezTo>
                    <a:cubicBezTo>
                      <a:pt x="27" y="5"/>
                      <a:pt x="31" y="5"/>
                      <a:pt x="34" y="6"/>
                    </a:cubicBezTo>
                    <a:cubicBezTo>
                      <a:pt x="37" y="7"/>
                      <a:pt x="40" y="9"/>
                      <a:pt x="41" y="12"/>
                    </a:cubicBezTo>
                    <a:cubicBezTo>
                      <a:pt x="144" y="203"/>
                      <a:pt x="144" y="203"/>
                      <a:pt x="144" y="203"/>
                    </a:cubicBezTo>
                    <a:cubicBezTo>
                      <a:pt x="145" y="203"/>
                      <a:pt x="145" y="204"/>
                      <a:pt x="146" y="204"/>
                    </a:cubicBezTo>
                    <a:cubicBezTo>
                      <a:pt x="146" y="204"/>
                      <a:pt x="146" y="204"/>
                      <a:pt x="146" y="204"/>
                    </a:cubicBezTo>
                    <a:cubicBezTo>
                      <a:pt x="147" y="204"/>
                      <a:pt x="147" y="204"/>
                      <a:pt x="148" y="204"/>
                    </a:cubicBezTo>
                    <a:cubicBezTo>
                      <a:pt x="213" y="168"/>
                      <a:pt x="213" y="168"/>
                      <a:pt x="213" y="168"/>
                    </a:cubicBezTo>
                    <a:cubicBezTo>
                      <a:pt x="215" y="168"/>
                      <a:pt x="215" y="166"/>
                      <a:pt x="214" y="165"/>
                    </a:cubicBezTo>
                    <a:cubicBezTo>
                      <a:pt x="214" y="164"/>
                      <a:pt x="212" y="164"/>
                      <a:pt x="211" y="16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1" name="Freeform: Shape 48">
                <a:extLst>
                  <a:ext uri="{FF2B5EF4-FFF2-40B4-BE49-F238E27FC236}">
                    <a16:creationId xmlns:a16="http://schemas.microsoft.com/office/drawing/2014/main" id="{A4AEBBC2-76E7-44F6-A7CA-A990A5FADD26}"/>
                  </a:ext>
                </a:extLst>
              </p:cNvPr>
              <p:cNvSpPr>
                <a:spLocks/>
              </p:cNvSpPr>
              <p:nvPr/>
            </p:nvSpPr>
            <p:spPr bwMode="auto">
              <a:xfrm>
                <a:off x="8045450" y="-422275"/>
                <a:ext cx="190500" cy="180975"/>
              </a:xfrm>
              <a:custGeom>
                <a:avLst/>
                <a:gdLst>
                  <a:gd name="T0" fmla="*/ 18 w 35"/>
                  <a:gd name="T1" fmla="*/ 0 h 33"/>
                  <a:gd name="T2" fmla="*/ 11 w 35"/>
                  <a:gd name="T3" fmla="*/ 2 h 33"/>
                  <a:gd name="T4" fmla="*/ 4 w 35"/>
                  <a:gd name="T5" fmla="*/ 24 h 33"/>
                  <a:gd name="T6" fmla="*/ 19 w 35"/>
                  <a:gd name="T7" fmla="*/ 33 h 33"/>
                  <a:gd name="T8" fmla="*/ 26 w 35"/>
                  <a:gd name="T9" fmla="*/ 31 h 33"/>
                  <a:gd name="T10" fmla="*/ 34 w 35"/>
                  <a:gd name="T11" fmla="*/ 21 h 33"/>
                  <a:gd name="T12" fmla="*/ 33 w 35"/>
                  <a:gd name="T13" fmla="*/ 9 h 33"/>
                  <a:gd name="T14" fmla="*/ 18 w 35"/>
                  <a:gd name="T15" fmla="*/ 0 h 33"/>
                  <a:gd name="T16" fmla="*/ 30 w 35"/>
                  <a:gd name="T17" fmla="*/ 20 h 33"/>
                  <a:gd name="T18" fmla="*/ 24 w 35"/>
                  <a:gd name="T19" fmla="*/ 27 h 33"/>
                  <a:gd name="T20" fmla="*/ 19 w 35"/>
                  <a:gd name="T21" fmla="*/ 28 h 33"/>
                  <a:gd name="T22" fmla="*/ 8 w 35"/>
                  <a:gd name="T23" fmla="*/ 22 h 33"/>
                  <a:gd name="T24" fmla="*/ 13 w 35"/>
                  <a:gd name="T25" fmla="*/ 6 h 33"/>
                  <a:gd name="T26" fmla="*/ 18 w 35"/>
                  <a:gd name="T27" fmla="*/ 5 h 33"/>
                  <a:gd name="T28" fmla="*/ 29 w 35"/>
                  <a:gd name="T29" fmla="*/ 11 h 33"/>
                  <a:gd name="T30" fmla="*/ 30 w 35"/>
                  <a:gd name="T31" fmla="*/ 2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5" h="33">
                    <a:moveTo>
                      <a:pt x="18" y="0"/>
                    </a:moveTo>
                    <a:cubicBezTo>
                      <a:pt x="16" y="0"/>
                      <a:pt x="13" y="1"/>
                      <a:pt x="11" y="2"/>
                    </a:cubicBezTo>
                    <a:cubicBezTo>
                      <a:pt x="3" y="6"/>
                      <a:pt x="0" y="16"/>
                      <a:pt x="4" y="24"/>
                    </a:cubicBezTo>
                    <a:cubicBezTo>
                      <a:pt x="7" y="30"/>
                      <a:pt x="13" y="33"/>
                      <a:pt x="19" y="33"/>
                    </a:cubicBezTo>
                    <a:cubicBezTo>
                      <a:pt x="21" y="33"/>
                      <a:pt x="24" y="32"/>
                      <a:pt x="26" y="31"/>
                    </a:cubicBezTo>
                    <a:cubicBezTo>
                      <a:pt x="30" y="29"/>
                      <a:pt x="33" y="25"/>
                      <a:pt x="34" y="21"/>
                    </a:cubicBezTo>
                    <a:cubicBezTo>
                      <a:pt x="35" y="17"/>
                      <a:pt x="35" y="13"/>
                      <a:pt x="33" y="9"/>
                    </a:cubicBezTo>
                    <a:cubicBezTo>
                      <a:pt x="30" y="4"/>
                      <a:pt x="24" y="0"/>
                      <a:pt x="18" y="0"/>
                    </a:cubicBezTo>
                    <a:close/>
                    <a:moveTo>
                      <a:pt x="30" y="20"/>
                    </a:moveTo>
                    <a:cubicBezTo>
                      <a:pt x="29" y="23"/>
                      <a:pt x="27" y="25"/>
                      <a:pt x="24" y="27"/>
                    </a:cubicBezTo>
                    <a:cubicBezTo>
                      <a:pt x="22" y="28"/>
                      <a:pt x="20" y="28"/>
                      <a:pt x="19" y="28"/>
                    </a:cubicBezTo>
                    <a:cubicBezTo>
                      <a:pt x="14" y="28"/>
                      <a:pt x="10" y="26"/>
                      <a:pt x="8" y="22"/>
                    </a:cubicBezTo>
                    <a:cubicBezTo>
                      <a:pt x="5" y="16"/>
                      <a:pt x="7" y="9"/>
                      <a:pt x="13" y="6"/>
                    </a:cubicBezTo>
                    <a:cubicBezTo>
                      <a:pt x="15" y="5"/>
                      <a:pt x="17" y="5"/>
                      <a:pt x="18" y="5"/>
                    </a:cubicBezTo>
                    <a:cubicBezTo>
                      <a:pt x="23" y="5"/>
                      <a:pt x="27" y="7"/>
                      <a:pt x="29" y="11"/>
                    </a:cubicBezTo>
                    <a:cubicBezTo>
                      <a:pt x="30" y="14"/>
                      <a:pt x="31" y="17"/>
                      <a:pt x="30" y="2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2" name="Freeform: Shape 49">
                <a:extLst>
                  <a:ext uri="{FF2B5EF4-FFF2-40B4-BE49-F238E27FC236}">
                    <a16:creationId xmlns:a16="http://schemas.microsoft.com/office/drawing/2014/main" id="{7656D3A4-A9D9-42B2-AA84-4B3AF7798F6E}"/>
                  </a:ext>
                </a:extLst>
              </p:cNvPr>
              <p:cNvSpPr>
                <a:spLocks/>
              </p:cNvSpPr>
              <p:nvPr/>
            </p:nvSpPr>
            <p:spPr bwMode="auto">
              <a:xfrm>
                <a:off x="7962900" y="-1506538"/>
                <a:ext cx="869950" cy="1003300"/>
              </a:xfrm>
              <a:custGeom>
                <a:avLst/>
                <a:gdLst>
                  <a:gd name="T0" fmla="*/ 158 w 159"/>
                  <a:gd name="T1" fmla="*/ 135 h 183"/>
                  <a:gd name="T2" fmla="*/ 86 w 159"/>
                  <a:gd name="T3" fmla="*/ 2 h 183"/>
                  <a:gd name="T4" fmla="*/ 84 w 159"/>
                  <a:gd name="T5" fmla="*/ 0 h 183"/>
                  <a:gd name="T6" fmla="*/ 83 w 159"/>
                  <a:gd name="T7" fmla="*/ 1 h 183"/>
                  <a:gd name="T8" fmla="*/ 1 w 159"/>
                  <a:gd name="T9" fmla="*/ 45 h 183"/>
                  <a:gd name="T10" fmla="*/ 0 w 159"/>
                  <a:gd name="T11" fmla="*/ 48 h 183"/>
                  <a:gd name="T12" fmla="*/ 72 w 159"/>
                  <a:gd name="T13" fmla="*/ 181 h 183"/>
                  <a:gd name="T14" fmla="*/ 74 w 159"/>
                  <a:gd name="T15" fmla="*/ 183 h 183"/>
                  <a:gd name="T16" fmla="*/ 74 w 159"/>
                  <a:gd name="T17" fmla="*/ 183 h 183"/>
                  <a:gd name="T18" fmla="*/ 76 w 159"/>
                  <a:gd name="T19" fmla="*/ 182 h 183"/>
                  <a:gd name="T20" fmla="*/ 157 w 159"/>
                  <a:gd name="T21" fmla="*/ 138 h 183"/>
                  <a:gd name="T22" fmla="*/ 158 w 159"/>
                  <a:gd name="T23" fmla="*/ 135 h 183"/>
                  <a:gd name="T24" fmla="*/ 83 w 159"/>
                  <a:gd name="T25" fmla="*/ 6 h 183"/>
                  <a:gd name="T26" fmla="*/ 117 w 159"/>
                  <a:gd name="T27" fmla="*/ 69 h 183"/>
                  <a:gd name="T28" fmla="*/ 39 w 159"/>
                  <a:gd name="T29" fmla="*/ 110 h 183"/>
                  <a:gd name="T30" fmla="*/ 6 w 159"/>
                  <a:gd name="T31" fmla="*/ 48 h 183"/>
                  <a:gd name="T32" fmla="*/ 83 w 159"/>
                  <a:gd name="T33" fmla="*/ 6 h 183"/>
                  <a:gd name="T34" fmla="*/ 75 w 159"/>
                  <a:gd name="T35" fmla="*/ 177 h 183"/>
                  <a:gd name="T36" fmla="*/ 42 w 159"/>
                  <a:gd name="T37" fmla="*/ 114 h 183"/>
                  <a:gd name="T38" fmla="*/ 119 w 159"/>
                  <a:gd name="T39" fmla="*/ 73 h 183"/>
                  <a:gd name="T40" fmla="*/ 153 w 159"/>
                  <a:gd name="T41" fmla="*/ 135 h 183"/>
                  <a:gd name="T42" fmla="*/ 75 w 159"/>
                  <a:gd name="T43" fmla="*/ 177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59" h="183">
                    <a:moveTo>
                      <a:pt x="158" y="135"/>
                    </a:moveTo>
                    <a:cubicBezTo>
                      <a:pt x="86" y="2"/>
                      <a:pt x="86" y="2"/>
                      <a:pt x="86" y="2"/>
                    </a:cubicBezTo>
                    <a:cubicBezTo>
                      <a:pt x="86" y="1"/>
                      <a:pt x="85" y="1"/>
                      <a:pt x="84" y="0"/>
                    </a:cubicBezTo>
                    <a:cubicBezTo>
                      <a:pt x="84" y="0"/>
                      <a:pt x="83" y="0"/>
                      <a:pt x="83" y="1"/>
                    </a:cubicBezTo>
                    <a:cubicBezTo>
                      <a:pt x="1" y="45"/>
                      <a:pt x="1" y="45"/>
                      <a:pt x="1" y="45"/>
                    </a:cubicBezTo>
                    <a:cubicBezTo>
                      <a:pt x="0" y="45"/>
                      <a:pt x="0" y="47"/>
                      <a:pt x="0" y="48"/>
                    </a:cubicBezTo>
                    <a:cubicBezTo>
                      <a:pt x="72" y="181"/>
                      <a:pt x="72" y="181"/>
                      <a:pt x="72" y="181"/>
                    </a:cubicBezTo>
                    <a:cubicBezTo>
                      <a:pt x="73" y="182"/>
                      <a:pt x="73" y="182"/>
                      <a:pt x="74" y="183"/>
                    </a:cubicBezTo>
                    <a:cubicBezTo>
                      <a:pt x="74" y="183"/>
                      <a:pt x="74" y="183"/>
                      <a:pt x="74" y="183"/>
                    </a:cubicBezTo>
                    <a:cubicBezTo>
                      <a:pt x="75" y="183"/>
                      <a:pt x="75" y="183"/>
                      <a:pt x="76" y="182"/>
                    </a:cubicBezTo>
                    <a:cubicBezTo>
                      <a:pt x="157" y="138"/>
                      <a:pt x="157" y="138"/>
                      <a:pt x="157" y="138"/>
                    </a:cubicBezTo>
                    <a:cubicBezTo>
                      <a:pt x="158" y="138"/>
                      <a:pt x="159" y="136"/>
                      <a:pt x="158" y="135"/>
                    </a:cubicBezTo>
                    <a:close/>
                    <a:moveTo>
                      <a:pt x="83" y="6"/>
                    </a:moveTo>
                    <a:cubicBezTo>
                      <a:pt x="117" y="69"/>
                      <a:pt x="117" y="69"/>
                      <a:pt x="117" y="69"/>
                    </a:cubicBezTo>
                    <a:cubicBezTo>
                      <a:pt x="39" y="110"/>
                      <a:pt x="39" y="110"/>
                      <a:pt x="39" y="110"/>
                    </a:cubicBezTo>
                    <a:cubicBezTo>
                      <a:pt x="6" y="48"/>
                      <a:pt x="6" y="48"/>
                      <a:pt x="6" y="48"/>
                    </a:cubicBezTo>
                    <a:lnTo>
                      <a:pt x="83" y="6"/>
                    </a:lnTo>
                    <a:close/>
                    <a:moveTo>
                      <a:pt x="75" y="177"/>
                    </a:moveTo>
                    <a:cubicBezTo>
                      <a:pt x="42" y="114"/>
                      <a:pt x="42" y="114"/>
                      <a:pt x="42" y="114"/>
                    </a:cubicBezTo>
                    <a:cubicBezTo>
                      <a:pt x="119" y="73"/>
                      <a:pt x="119" y="73"/>
                      <a:pt x="119" y="73"/>
                    </a:cubicBezTo>
                    <a:cubicBezTo>
                      <a:pt x="153" y="135"/>
                      <a:pt x="153" y="135"/>
                      <a:pt x="153" y="135"/>
                    </a:cubicBezTo>
                    <a:lnTo>
                      <a:pt x="75" y="1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3" name="Freeform: Shape 50">
                <a:extLst>
                  <a:ext uri="{FF2B5EF4-FFF2-40B4-BE49-F238E27FC236}">
                    <a16:creationId xmlns:a16="http://schemas.microsoft.com/office/drawing/2014/main" id="{7F67FDC7-1A08-4910-B67B-3CB8847C97B8}"/>
                  </a:ext>
                </a:extLst>
              </p:cNvPr>
              <p:cNvSpPr>
                <a:spLocks/>
              </p:cNvSpPr>
              <p:nvPr/>
            </p:nvSpPr>
            <p:spPr bwMode="auto">
              <a:xfrm>
                <a:off x="8132763" y="-1341438"/>
                <a:ext cx="234950" cy="136525"/>
              </a:xfrm>
              <a:custGeom>
                <a:avLst/>
                <a:gdLst>
                  <a:gd name="T0" fmla="*/ 42 w 43"/>
                  <a:gd name="T1" fmla="*/ 4 h 25"/>
                  <a:gd name="T2" fmla="*/ 43 w 43"/>
                  <a:gd name="T3" fmla="*/ 1 h 25"/>
                  <a:gd name="T4" fmla="*/ 40 w 43"/>
                  <a:gd name="T5" fmla="*/ 0 h 25"/>
                  <a:gd name="T6" fmla="*/ 2 w 43"/>
                  <a:gd name="T7" fmla="*/ 21 h 25"/>
                  <a:gd name="T8" fmla="*/ 1 w 43"/>
                  <a:gd name="T9" fmla="*/ 24 h 25"/>
                  <a:gd name="T10" fmla="*/ 3 w 43"/>
                  <a:gd name="T11" fmla="*/ 25 h 25"/>
                  <a:gd name="T12" fmla="*/ 4 w 43"/>
                  <a:gd name="T13" fmla="*/ 25 h 25"/>
                  <a:gd name="T14" fmla="*/ 42 w 43"/>
                  <a:gd name="T15" fmla="*/ 4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2" y="4"/>
                    </a:moveTo>
                    <a:cubicBezTo>
                      <a:pt x="43" y="4"/>
                      <a:pt x="43" y="2"/>
                      <a:pt x="43" y="1"/>
                    </a:cubicBezTo>
                    <a:cubicBezTo>
                      <a:pt x="42" y="0"/>
                      <a:pt x="41" y="0"/>
                      <a:pt x="40" y="0"/>
                    </a:cubicBezTo>
                    <a:cubicBezTo>
                      <a:pt x="2" y="21"/>
                      <a:pt x="2" y="21"/>
                      <a:pt x="2" y="21"/>
                    </a:cubicBezTo>
                    <a:cubicBezTo>
                      <a:pt x="0" y="21"/>
                      <a:pt x="0" y="23"/>
                      <a:pt x="1" y="24"/>
                    </a:cubicBezTo>
                    <a:cubicBezTo>
                      <a:pt x="1" y="25"/>
                      <a:pt x="2" y="25"/>
                      <a:pt x="3" y="25"/>
                    </a:cubicBezTo>
                    <a:cubicBezTo>
                      <a:pt x="3" y="25"/>
                      <a:pt x="3" y="25"/>
                      <a:pt x="4" y="25"/>
                    </a:cubicBezTo>
                    <a:lnTo>
                      <a:pt x="42"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54" name="Freeform: Shape 51">
                <a:extLst>
                  <a:ext uri="{FF2B5EF4-FFF2-40B4-BE49-F238E27FC236}">
                    <a16:creationId xmlns:a16="http://schemas.microsoft.com/office/drawing/2014/main" id="{5F4437DB-1742-4193-8EF4-138F52D3F390}"/>
                  </a:ext>
                </a:extLst>
              </p:cNvPr>
              <p:cNvSpPr>
                <a:spLocks/>
              </p:cNvSpPr>
              <p:nvPr/>
            </p:nvSpPr>
            <p:spPr bwMode="auto">
              <a:xfrm>
                <a:off x="8329613" y="-981075"/>
                <a:ext cx="234950" cy="138113"/>
              </a:xfrm>
              <a:custGeom>
                <a:avLst/>
                <a:gdLst>
                  <a:gd name="T0" fmla="*/ 43 w 43"/>
                  <a:gd name="T1" fmla="*/ 1 h 25"/>
                  <a:gd name="T2" fmla="*/ 39 w 43"/>
                  <a:gd name="T3" fmla="*/ 0 h 25"/>
                  <a:gd name="T4" fmla="*/ 1 w 43"/>
                  <a:gd name="T5" fmla="*/ 21 h 25"/>
                  <a:gd name="T6" fmla="*/ 0 w 43"/>
                  <a:gd name="T7" fmla="*/ 24 h 25"/>
                  <a:gd name="T8" fmla="*/ 2 w 43"/>
                  <a:gd name="T9" fmla="*/ 25 h 25"/>
                  <a:gd name="T10" fmla="*/ 3 w 43"/>
                  <a:gd name="T11" fmla="*/ 25 h 25"/>
                  <a:gd name="T12" fmla="*/ 42 w 43"/>
                  <a:gd name="T13" fmla="*/ 4 h 25"/>
                  <a:gd name="T14" fmla="*/ 43 w 43"/>
                  <a:gd name="T15" fmla="*/ 1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 h="25">
                    <a:moveTo>
                      <a:pt x="43" y="1"/>
                    </a:moveTo>
                    <a:cubicBezTo>
                      <a:pt x="42" y="0"/>
                      <a:pt x="41" y="0"/>
                      <a:pt x="39" y="0"/>
                    </a:cubicBezTo>
                    <a:cubicBezTo>
                      <a:pt x="1" y="21"/>
                      <a:pt x="1" y="21"/>
                      <a:pt x="1" y="21"/>
                    </a:cubicBezTo>
                    <a:cubicBezTo>
                      <a:pt x="0" y="22"/>
                      <a:pt x="0" y="23"/>
                      <a:pt x="0" y="24"/>
                    </a:cubicBezTo>
                    <a:cubicBezTo>
                      <a:pt x="1" y="25"/>
                      <a:pt x="2" y="25"/>
                      <a:pt x="2" y="25"/>
                    </a:cubicBezTo>
                    <a:cubicBezTo>
                      <a:pt x="3" y="25"/>
                      <a:pt x="3" y="25"/>
                      <a:pt x="3" y="25"/>
                    </a:cubicBezTo>
                    <a:cubicBezTo>
                      <a:pt x="42" y="4"/>
                      <a:pt x="42" y="4"/>
                      <a:pt x="42" y="4"/>
                    </a:cubicBezTo>
                    <a:cubicBezTo>
                      <a:pt x="43" y="4"/>
                      <a:pt x="43" y="2"/>
                      <a:pt x="43" y="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grpSp>
      <p:grpSp>
        <p:nvGrpSpPr>
          <p:cNvPr id="13" name="Group 52">
            <a:extLst>
              <a:ext uri="{FF2B5EF4-FFF2-40B4-BE49-F238E27FC236}">
                <a16:creationId xmlns:a16="http://schemas.microsoft.com/office/drawing/2014/main" id="{150FD7C5-B704-4F1D-8827-76FC651F32AA}"/>
              </a:ext>
            </a:extLst>
          </p:cNvPr>
          <p:cNvGrpSpPr/>
          <p:nvPr/>
        </p:nvGrpSpPr>
        <p:grpSpPr>
          <a:xfrm>
            <a:off x="5661486" y="2664703"/>
            <a:ext cx="864170" cy="868422"/>
            <a:chOff x="5137150" y="-1846263"/>
            <a:chExt cx="1935163" cy="1944688"/>
          </a:xfrm>
        </p:grpSpPr>
        <p:sp>
          <p:nvSpPr>
            <p:cNvPr id="39" name="Oval 53">
              <a:extLst>
                <a:ext uri="{FF2B5EF4-FFF2-40B4-BE49-F238E27FC236}">
                  <a16:creationId xmlns:a16="http://schemas.microsoft.com/office/drawing/2014/main" id="{987EA1AB-0DC4-4982-A8F9-5860C0B0A690}"/>
                </a:ext>
              </a:extLst>
            </p:cNvPr>
            <p:cNvSpPr>
              <a:spLocks/>
            </p:cNvSpPr>
            <p:nvPr/>
          </p:nvSpPr>
          <p:spPr bwMode="auto">
            <a:xfrm>
              <a:off x="5137150" y="-1846263"/>
              <a:ext cx="1935163" cy="1944688"/>
            </a:xfrm>
            <a:prstGeom prst="ellipse">
              <a:avLst/>
            </a:prstGeom>
            <a:solidFill>
              <a:schemeClr val="accent3">
                <a:lumMod val="100000"/>
              </a:schemeClr>
            </a:solidFill>
            <a:ln>
              <a:noFill/>
            </a:ln>
          </p:spPr>
          <p:txBody>
            <a:bodyPr anchor="ctr"/>
            <a:lstStyle/>
            <a:p>
              <a:pPr algn="ctr"/>
              <a:endParaRPr dirty="0">
                <a:solidFill>
                  <a:schemeClr val="bg1"/>
                </a:solidFill>
              </a:endParaRPr>
            </a:p>
          </p:txBody>
        </p:sp>
        <p:grpSp>
          <p:nvGrpSpPr>
            <p:cNvPr id="40" name="Group 54">
              <a:extLst>
                <a:ext uri="{FF2B5EF4-FFF2-40B4-BE49-F238E27FC236}">
                  <a16:creationId xmlns:a16="http://schemas.microsoft.com/office/drawing/2014/main" id="{D449FE3B-2CB4-482D-8233-DA777EC0BD8A}"/>
                </a:ext>
              </a:extLst>
            </p:cNvPr>
            <p:cNvGrpSpPr/>
            <p:nvPr/>
          </p:nvGrpSpPr>
          <p:grpSpPr>
            <a:xfrm>
              <a:off x="5526088" y="-1517650"/>
              <a:ext cx="1158875" cy="1292225"/>
              <a:chOff x="5526088" y="-1517650"/>
              <a:chExt cx="1158875" cy="1292225"/>
            </a:xfrm>
          </p:grpSpPr>
          <p:sp>
            <p:nvSpPr>
              <p:cNvPr id="41" name="Freeform: Shape 55">
                <a:extLst>
                  <a:ext uri="{FF2B5EF4-FFF2-40B4-BE49-F238E27FC236}">
                    <a16:creationId xmlns:a16="http://schemas.microsoft.com/office/drawing/2014/main" id="{A519E0D5-C2CB-4515-94B5-CB1FBB670B31}"/>
                  </a:ext>
                </a:extLst>
              </p:cNvPr>
              <p:cNvSpPr>
                <a:spLocks/>
              </p:cNvSpPr>
              <p:nvPr/>
            </p:nvSpPr>
            <p:spPr bwMode="auto">
              <a:xfrm>
                <a:off x="5656263" y="-1517650"/>
                <a:ext cx="950913" cy="784225"/>
              </a:xfrm>
              <a:custGeom>
                <a:avLst/>
                <a:gdLst>
                  <a:gd name="T0" fmla="*/ 172 w 174"/>
                  <a:gd name="T1" fmla="*/ 143 h 143"/>
                  <a:gd name="T2" fmla="*/ 2 w 174"/>
                  <a:gd name="T3" fmla="*/ 143 h 143"/>
                  <a:gd name="T4" fmla="*/ 0 w 174"/>
                  <a:gd name="T5" fmla="*/ 140 h 143"/>
                  <a:gd name="T6" fmla="*/ 0 w 174"/>
                  <a:gd name="T7" fmla="*/ 2 h 143"/>
                  <a:gd name="T8" fmla="*/ 2 w 174"/>
                  <a:gd name="T9" fmla="*/ 0 h 143"/>
                  <a:gd name="T10" fmla="*/ 172 w 174"/>
                  <a:gd name="T11" fmla="*/ 0 h 143"/>
                  <a:gd name="T12" fmla="*/ 174 w 174"/>
                  <a:gd name="T13" fmla="*/ 2 h 143"/>
                  <a:gd name="T14" fmla="*/ 174 w 174"/>
                  <a:gd name="T15" fmla="*/ 140 h 143"/>
                  <a:gd name="T16" fmla="*/ 172 w 174"/>
                  <a:gd name="T17" fmla="*/ 143 h 143"/>
                  <a:gd name="T18" fmla="*/ 4 w 174"/>
                  <a:gd name="T19" fmla="*/ 138 h 143"/>
                  <a:gd name="T20" fmla="*/ 169 w 174"/>
                  <a:gd name="T21" fmla="*/ 138 h 143"/>
                  <a:gd name="T22" fmla="*/ 169 w 174"/>
                  <a:gd name="T23" fmla="*/ 4 h 143"/>
                  <a:gd name="T24" fmla="*/ 4 w 174"/>
                  <a:gd name="T25" fmla="*/ 4 h 143"/>
                  <a:gd name="T26" fmla="*/ 4 w 174"/>
                  <a:gd name="T27" fmla="*/ 138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74" h="143">
                    <a:moveTo>
                      <a:pt x="172" y="143"/>
                    </a:moveTo>
                    <a:cubicBezTo>
                      <a:pt x="2" y="143"/>
                      <a:pt x="2" y="143"/>
                      <a:pt x="2" y="143"/>
                    </a:cubicBezTo>
                    <a:cubicBezTo>
                      <a:pt x="1" y="143"/>
                      <a:pt x="0" y="142"/>
                      <a:pt x="0" y="140"/>
                    </a:cubicBezTo>
                    <a:cubicBezTo>
                      <a:pt x="0" y="2"/>
                      <a:pt x="0" y="2"/>
                      <a:pt x="0" y="2"/>
                    </a:cubicBezTo>
                    <a:cubicBezTo>
                      <a:pt x="0" y="1"/>
                      <a:pt x="1" y="0"/>
                      <a:pt x="2" y="0"/>
                    </a:cubicBezTo>
                    <a:cubicBezTo>
                      <a:pt x="172" y="0"/>
                      <a:pt x="172" y="0"/>
                      <a:pt x="172" y="0"/>
                    </a:cubicBezTo>
                    <a:cubicBezTo>
                      <a:pt x="173" y="0"/>
                      <a:pt x="174" y="1"/>
                      <a:pt x="174" y="2"/>
                    </a:cubicBezTo>
                    <a:cubicBezTo>
                      <a:pt x="174" y="140"/>
                      <a:pt x="174" y="140"/>
                      <a:pt x="174" y="140"/>
                    </a:cubicBezTo>
                    <a:cubicBezTo>
                      <a:pt x="174" y="142"/>
                      <a:pt x="173" y="143"/>
                      <a:pt x="172" y="143"/>
                    </a:cubicBezTo>
                    <a:close/>
                    <a:moveTo>
                      <a:pt x="4" y="138"/>
                    </a:moveTo>
                    <a:cubicBezTo>
                      <a:pt x="169" y="138"/>
                      <a:pt x="169" y="138"/>
                      <a:pt x="169" y="138"/>
                    </a:cubicBezTo>
                    <a:cubicBezTo>
                      <a:pt x="169" y="4"/>
                      <a:pt x="169" y="4"/>
                      <a:pt x="169" y="4"/>
                    </a:cubicBezTo>
                    <a:cubicBezTo>
                      <a:pt x="4" y="4"/>
                      <a:pt x="4" y="4"/>
                      <a:pt x="4" y="4"/>
                    </a:cubicBezTo>
                    <a:lnTo>
                      <a:pt x="4" y="13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2" name="Freeform: Shape 56">
                <a:extLst>
                  <a:ext uri="{FF2B5EF4-FFF2-40B4-BE49-F238E27FC236}">
                    <a16:creationId xmlns:a16="http://schemas.microsoft.com/office/drawing/2014/main" id="{66FB5247-F3D2-4729-A11A-EC0E1CEFB1ED}"/>
                  </a:ext>
                </a:extLst>
              </p:cNvPr>
              <p:cNvSpPr>
                <a:spLocks/>
              </p:cNvSpPr>
              <p:nvPr/>
            </p:nvSpPr>
            <p:spPr bwMode="auto">
              <a:xfrm>
                <a:off x="5962650" y="-1408113"/>
                <a:ext cx="339725" cy="93663"/>
              </a:xfrm>
              <a:custGeom>
                <a:avLst/>
                <a:gdLst>
                  <a:gd name="T0" fmla="*/ 53 w 62"/>
                  <a:gd name="T1" fmla="*/ 17 h 17"/>
                  <a:gd name="T2" fmla="*/ 9 w 62"/>
                  <a:gd name="T3" fmla="*/ 17 h 17"/>
                  <a:gd name="T4" fmla="*/ 0 w 62"/>
                  <a:gd name="T5" fmla="*/ 9 h 17"/>
                  <a:gd name="T6" fmla="*/ 9 w 62"/>
                  <a:gd name="T7" fmla="*/ 0 h 17"/>
                  <a:gd name="T8" fmla="*/ 53 w 62"/>
                  <a:gd name="T9" fmla="*/ 0 h 17"/>
                  <a:gd name="T10" fmla="*/ 62 w 62"/>
                  <a:gd name="T11" fmla="*/ 9 h 17"/>
                  <a:gd name="T12" fmla="*/ 53 w 62"/>
                  <a:gd name="T13" fmla="*/ 17 h 17"/>
                  <a:gd name="T14" fmla="*/ 9 w 62"/>
                  <a:gd name="T15" fmla="*/ 4 h 17"/>
                  <a:gd name="T16" fmla="*/ 4 w 62"/>
                  <a:gd name="T17" fmla="*/ 9 h 17"/>
                  <a:gd name="T18" fmla="*/ 9 w 62"/>
                  <a:gd name="T19" fmla="*/ 13 h 17"/>
                  <a:gd name="T20" fmla="*/ 53 w 62"/>
                  <a:gd name="T21" fmla="*/ 13 h 17"/>
                  <a:gd name="T22" fmla="*/ 57 w 62"/>
                  <a:gd name="T23" fmla="*/ 9 h 17"/>
                  <a:gd name="T24" fmla="*/ 53 w 62"/>
                  <a:gd name="T25" fmla="*/ 4 h 17"/>
                  <a:gd name="T26" fmla="*/ 9 w 62"/>
                  <a:gd name="T27" fmla="*/ 4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2" h="17">
                    <a:moveTo>
                      <a:pt x="53" y="17"/>
                    </a:moveTo>
                    <a:cubicBezTo>
                      <a:pt x="9" y="17"/>
                      <a:pt x="9" y="17"/>
                      <a:pt x="9" y="17"/>
                    </a:cubicBezTo>
                    <a:cubicBezTo>
                      <a:pt x="4" y="17"/>
                      <a:pt x="0" y="13"/>
                      <a:pt x="0" y="9"/>
                    </a:cubicBezTo>
                    <a:cubicBezTo>
                      <a:pt x="0" y="4"/>
                      <a:pt x="4" y="0"/>
                      <a:pt x="9" y="0"/>
                    </a:cubicBezTo>
                    <a:cubicBezTo>
                      <a:pt x="53" y="0"/>
                      <a:pt x="53" y="0"/>
                      <a:pt x="53" y="0"/>
                    </a:cubicBezTo>
                    <a:cubicBezTo>
                      <a:pt x="58" y="0"/>
                      <a:pt x="62" y="4"/>
                      <a:pt x="62" y="9"/>
                    </a:cubicBezTo>
                    <a:cubicBezTo>
                      <a:pt x="62" y="13"/>
                      <a:pt x="58" y="17"/>
                      <a:pt x="53" y="17"/>
                    </a:cubicBezTo>
                    <a:close/>
                    <a:moveTo>
                      <a:pt x="9" y="4"/>
                    </a:moveTo>
                    <a:cubicBezTo>
                      <a:pt x="6" y="4"/>
                      <a:pt x="4" y="6"/>
                      <a:pt x="4" y="9"/>
                    </a:cubicBezTo>
                    <a:cubicBezTo>
                      <a:pt x="4" y="11"/>
                      <a:pt x="6" y="13"/>
                      <a:pt x="9" y="13"/>
                    </a:cubicBezTo>
                    <a:cubicBezTo>
                      <a:pt x="53" y="13"/>
                      <a:pt x="53" y="13"/>
                      <a:pt x="53" y="13"/>
                    </a:cubicBezTo>
                    <a:cubicBezTo>
                      <a:pt x="55" y="13"/>
                      <a:pt x="57" y="11"/>
                      <a:pt x="57" y="9"/>
                    </a:cubicBezTo>
                    <a:cubicBezTo>
                      <a:pt x="57" y="6"/>
                      <a:pt x="55" y="4"/>
                      <a:pt x="53" y="4"/>
                    </a:cubicBezTo>
                    <a:lnTo>
                      <a:pt x="9" y="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3" name="Freeform: Shape 57">
                <a:extLst>
                  <a:ext uri="{FF2B5EF4-FFF2-40B4-BE49-F238E27FC236}">
                    <a16:creationId xmlns:a16="http://schemas.microsoft.com/office/drawing/2014/main" id="{6D6E0642-27E2-4392-A2EB-5C2D393ED109}"/>
                  </a:ext>
                </a:extLst>
              </p:cNvPr>
              <p:cNvSpPr>
                <a:spLocks/>
              </p:cNvSpPr>
              <p:nvPr/>
            </p:nvSpPr>
            <p:spPr bwMode="auto">
              <a:xfrm>
                <a:off x="5640388"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2" y="0"/>
                      <a:pt x="28" y="7"/>
                      <a:pt x="28" y="14"/>
                    </a:cubicBezTo>
                    <a:cubicBezTo>
                      <a:pt x="28" y="22"/>
                      <a:pt x="22"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4" name="Freeform: Shape 58">
                <a:extLst>
                  <a:ext uri="{FF2B5EF4-FFF2-40B4-BE49-F238E27FC236}">
                    <a16:creationId xmlns:a16="http://schemas.microsoft.com/office/drawing/2014/main" id="{2BCE0386-01EE-45BA-87B3-C47EF382DAEF}"/>
                  </a:ext>
                </a:extLst>
              </p:cNvPr>
              <p:cNvSpPr>
                <a:spLocks/>
              </p:cNvSpPr>
              <p:nvPr/>
            </p:nvSpPr>
            <p:spPr bwMode="auto">
              <a:xfrm>
                <a:off x="5886450" y="-498475"/>
                <a:ext cx="152400" cy="153988"/>
              </a:xfrm>
              <a:custGeom>
                <a:avLst/>
                <a:gdLst>
                  <a:gd name="T0" fmla="*/ 14 w 28"/>
                  <a:gd name="T1" fmla="*/ 28 h 28"/>
                  <a:gd name="T2" fmla="*/ 0 w 28"/>
                  <a:gd name="T3" fmla="*/ 14 h 28"/>
                  <a:gd name="T4" fmla="*/ 14 w 28"/>
                  <a:gd name="T5" fmla="*/ 0 h 28"/>
                  <a:gd name="T6" fmla="*/ 28 w 28"/>
                  <a:gd name="T7" fmla="*/ 14 h 28"/>
                  <a:gd name="T8" fmla="*/ 14 w 28"/>
                  <a:gd name="T9" fmla="*/ 28 h 28"/>
                  <a:gd name="T10" fmla="*/ 14 w 28"/>
                  <a:gd name="T11" fmla="*/ 5 h 28"/>
                  <a:gd name="T12" fmla="*/ 5 w 28"/>
                  <a:gd name="T13" fmla="*/ 14 h 28"/>
                  <a:gd name="T14" fmla="*/ 14 w 28"/>
                  <a:gd name="T15" fmla="*/ 23 h 28"/>
                  <a:gd name="T16" fmla="*/ 23 w 28"/>
                  <a:gd name="T17" fmla="*/ 14 h 28"/>
                  <a:gd name="T18" fmla="*/ 14 w 28"/>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 h="28">
                    <a:moveTo>
                      <a:pt x="14" y="28"/>
                    </a:moveTo>
                    <a:cubicBezTo>
                      <a:pt x="6" y="28"/>
                      <a:pt x="0" y="22"/>
                      <a:pt x="0" y="14"/>
                    </a:cubicBezTo>
                    <a:cubicBezTo>
                      <a:pt x="0" y="7"/>
                      <a:pt x="6" y="0"/>
                      <a:pt x="14" y="0"/>
                    </a:cubicBezTo>
                    <a:cubicBezTo>
                      <a:pt x="21" y="0"/>
                      <a:pt x="28" y="7"/>
                      <a:pt x="28" y="14"/>
                    </a:cubicBezTo>
                    <a:cubicBezTo>
                      <a:pt x="28" y="22"/>
                      <a:pt x="21" y="28"/>
                      <a:pt x="14" y="28"/>
                    </a:cubicBezTo>
                    <a:close/>
                    <a:moveTo>
                      <a:pt x="14" y="5"/>
                    </a:moveTo>
                    <a:cubicBezTo>
                      <a:pt x="9" y="5"/>
                      <a:pt x="5" y="9"/>
                      <a:pt x="5" y="14"/>
                    </a:cubicBezTo>
                    <a:cubicBezTo>
                      <a:pt x="5"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5" name="Freeform: Shape 59">
                <a:extLst>
                  <a:ext uri="{FF2B5EF4-FFF2-40B4-BE49-F238E27FC236}">
                    <a16:creationId xmlns:a16="http://schemas.microsoft.com/office/drawing/2014/main" id="{4AF6A87D-0EF7-441A-BF42-090E091CFF74}"/>
                  </a:ext>
                </a:extLst>
              </p:cNvPr>
              <p:cNvSpPr>
                <a:spLocks/>
              </p:cNvSpPr>
              <p:nvPr/>
            </p:nvSpPr>
            <p:spPr bwMode="auto">
              <a:xfrm>
                <a:off x="6132513" y="-498475"/>
                <a:ext cx="147638" cy="153988"/>
              </a:xfrm>
              <a:custGeom>
                <a:avLst/>
                <a:gdLst>
                  <a:gd name="T0" fmla="*/ 14 w 27"/>
                  <a:gd name="T1" fmla="*/ 28 h 28"/>
                  <a:gd name="T2" fmla="*/ 0 w 27"/>
                  <a:gd name="T3" fmla="*/ 14 h 28"/>
                  <a:gd name="T4" fmla="*/ 14 w 27"/>
                  <a:gd name="T5" fmla="*/ 0 h 28"/>
                  <a:gd name="T6" fmla="*/ 27 w 27"/>
                  <a:gd name="T7" fmla="*/ 14 h 28"/>
                  <a:gd name="T8" fmla="*/ 14 w 27"/>
                  <a:gd name="T9" fmla="*/ 28 h 28"/>
                  <a:gd name="T10" fmla="*/ 14 w 27"/>
                  <a:gd name="T11" fmla="*/ 5 h 28"/>
                  <a:gd name="T12" fmla="*/ 4 w 27"/>
                  <a:gd name="T13" fmla="*/ 14 h 28"/>
                  <a:gd name="T14" fmla="*/ 14 w 27"/>
                  <a:gd name="T15" fmla="*/ 23 h 28"/>
                  <a:gd name="T16" fmla="*/ 23 w 27"/>
                  <a:gd name="T17" fmla="*/ 14 h 28"/>
                  <a:gd name="T18" fmla="*/ 14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4" y="28"/>
                    </a:moveTo>
                    <a:cubicBezTo>
                      <a:pt x="6" y="28"/>
                      <a:pt x="0" y="22"/>
                      <a:pt x="0" y="14"/>
                    </a:cubicBezTo>
                    <a:cubicBezTo>
                      <a:pt x="0" y="7"/>
                      <a:pt x="6" y="0"/>
                      <a:pt x="14" y="0"/>
                    </a:cubicBezTo>
                    <a:cubicBezTo>
                      <a:pt x="21" y="0"/>
                      <a:pt x="27" y="7"/>
                      <a:pt x="27" y="14"/>
                    </a:cubicBezTo>
                    <a:cubicBezTo>
                      <a:pt x="27" y="22"/>
                      <a:pt x="21" y="28"/>
                      <a:pt x="14" y="28"/>
                    </a:cubicBezTo>
                    <a:close/>
                    <a:moveTo>
                      <a:pt x="14" y="5"/>
                    </a:moveTo>
                    <a:cubicBezTo>
                      <a:pt x="9" y="5"/>
                      <a:pt x="4" y="9"/>
                      <a:pt x="4" y="14"/>
                    </a:cubicBezTo>
                    <a:cubicBezTo>
                      <a:pt x="4" y="19"/>
                      <a:pt x="9" y="23"/>
                      <a:pt x="14" y="23"/>
                    </a:cubicBezTo>
                    <a:cubicBezTo>
                      <a:pt x="19" y="23"/>
                      <a:pt x="23" y="19"/>
                      <a:pt x="23" y="14"/>
                    </a:cubicBezTo>
                    <a:cubicBezTo>
                      <a:pt x="23" y="9"/>
                      <a:pt x="19" y="5"/>
                      <a:pt x="14"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6" name="Freeform: Shape 60">
                <a:extLst>
                  <a:ext uri="{FF2B5EF4-FFF2-40B4-BE49-F238E27FC236}">
                    <a16:creationId xmlns:a16="http://schemas.microsoft.com/office/drawing/2014/main" id="{A4B82EFD-E74A-429C-85BE-C5507CE203A7}"/>
                  </a:ext>
                </a:extLst>
              </p:cNvPr>
              <p:cNvSpPr>
                <a:spLocks/>
              </p:cNvSpPr>
              <p:nvPr/>
            </p:nvSpPr>
            <p:spPr bwMode="auto">
              <a:xfrm>
                <a:off x="6378575" y="-498475"/>
                <a:ext cx="147638" cy="153988"/>
              </a:xfrm>
              <a:custGeom>
                <a:avLst/>
                <a:gdLst>
                  <a:gd name="T0" fmla="*/ 13 w 27"/>
                  <a:gd name="T1" fmla="*/ 28 h 28"/>
                  <a:gd name="T2" fmla="*/ 0 w 27"/>
                  <a:gd name="T3" fmla="*/ 14 h 28"/>
                  <a:gd name="T4" fmla="*/ 13 w 27"/>
                  <a:gd name="T5" fmla="*/ 0 h 28"/>
                  <a:gd name="T6" fmla="*/ 27 w 27"/>
                  <a:gd name="T7" fmla="*/ 14 h 28"/>
                  <a:gd name="T8" fmla="*/ 13 w 27"/>
                  <a:gd name="T9" fmla="*/ 28 h 28"/>
                  <a:gd name="T10" fmla="*/ 13 w 27"/>
                  <a:gd name="T11" fmla="*/ 5 h 28"/>
                  <a:gd name="T12" fmla="*/ 4 w 27"/>
                  <a:gd name="T13" fmla="*/ 14 h 28"/>
                  <a:gd name="T14" fmla="*/ 13 w 27"/>
                  <a:gd name="T15" fmla="*/ 23 h 28"/>
                  <a:gd name="T16" fmla="*/ 23 w 27"/>
                  <a:gd name="T17" fmla="*/ 14 h 28"/>
                  <a:gd name="T18" fmla="*/ 13 w 27"/>
                  <a:gd name="T19" fmla="*/ 5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7" h="28">
                    <a:moveTo>
                      <a:pt x="13" y="28"/>
                    </a:moveTo>
                    <a:cubicBezTo>
                      <a:pt x="6" y="28"/>
                      <a:pt x="0" y="22"/>
                      <a:pt x="0" y="14"/>
                    </a:cubicBezTo>
                    <a:cubicBezTo>
                      <a:pt x="0" y="7"/>
                      <a:pt x="6" y="0"/>
                      <a:pt x="13" y="0"/>
                    </a:cubicBezTo>
                    <a:cubicBezTo>
                      <a:pt x="21" y="0"/>
                      <a:pt x="27" y="7"/>
                      <a:pt x="27" y="14"/>
                    </a:cubicBezTo>
                    <a:cubicBezTo>
                      <a:pt x="27" y="22"/>
                      <a:pt x="21" y="28"/>
                      <a:pt x="13" y="28"/>
                    </a:cubicBezTo>
                    <a:close/>
                    <a:moveTo>
                      <a:pt x="13" y="5"/>
                    </a:moveTo>
                    <a:cubicBezTo>
                      <a:pt x="8" y="5"/>
                      <a:pt x="4" y="9"/>
                      <a:pt x="4" y="14"/>
                    </a:cubicBezTo>
                    <a:cubicBezTo>
                      <a:pt x="4" y="19"/>
                      <a:pt x="8" y="23"/>
                      <a:pt x="13" y="23"/>
                    </a:cubicBezTo>
                    <a:cubicBezTo>
                      <a:pt x="19" y="23"/>
                      <a:pt x="23" y="19"/>
                      <a:pt x="23" y="14"/>
                    </a:cubicBezTo>
                    <a:cubicBezTo>
                      <a:pt x="23" y="9"/>
                      <a:pt x="19" y="5"/>
                      <a:pt x="13"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47" name="Freeform: Shape 61">
                <a:extLst>
                  <a:ext uri="{FF2B5EF4-FFF2-40B4-BE49-F238E27FC236}">
                    <a16:creationId xmlns:a16="http://schemas.microsoft.com/office/drawing/2014/main" id="{1E4C2F75-0A0F-46EB-92AF-1AF4E8F2FA53}"/>
                  </a:ext>
                </a:extLst>
              </p:cNvPr>
              <p:cNvSpPr>
                <a:spLocks/>
              </p:cNvSpPr>
              <p:nvPr/>
            </p:nvSpPr>
            <p:spPr bwMode="auto">
              <a:xfrm>
                <a:off x="5526088" y="-612775"/>
                <a:ext cx="1158875" cy="387350"/>
              </a:xfrm>
              <a:custGeom>
                <a:avLst/>
                <a:gdLst>
                  <a:gd name="T0" fmla="*/ 210 w 212"/>
                  <a:gd name="T1" fmla="*/ 71 h 71"/>
                  <a:gd name="T2" fmla="*/ 35 w 212"/>
                  <a:gd name="T3" fmla="*/ 71 h 71"/>
                  <a:gd name="T4" fmla="*/ 0 w 212"/>
                  <a:gd name="T5" fmla="*/ 35 h 71"/>
                  <a:gd name="T6" fmla="*/ 35 w 212"/>
                  <a:gd name="T7" fmla="*/ 0 h 71"/>
                  <a:gd name="T8" fmla="*/ 210 w 212"/>
                  <a:gd name="T9" fmla="*/ 0 h 71"/>
                  <a:gd name="T10" fmla="*/ 212 w 212"/>
                  <a:gd name="T11" fmla="*/ 2 h 71"/>
                  <a:gd name="T12" fmla="*/ 210 w 212"/>
                  <a:gd name="T13" fmla="*/ 5 h 71"/>
                  <a:gd name="T14" fmla="*/ 35 w 212"/>
                  <a:gd name="T15" fmla="*/ 5 h 71"/>
                  <a:gd name="T16" fmla="*/ 4 w 212"/>
                  <a:gd name="T17" fmla="*/ 35 h 71"/>
                  <a:gd name="T18" fmla="*/ 35 w 212"/>
                  <a:gd name="T19" fmla="*/ 66 h 71"/>
                  <a:gd name="T20" fmla="*/ 210 w 212"/>
                  <a:gd name="T21" fmla="*/ 66 h 71"/>
                  <a:gd name="T22" fmla="*/ 212 w 212"/>
                  <a:gd name="T23" fmla="*/ 68 h 71"/>
                  <a:gd name="T24" fmla="*/ 210 w 212"/>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2" h="71">
                    <a:moveTo>
                      <a:pt x="210" y="71"/>
                    </a:moveTo>
                    <a:cubicBezTo>
                      <a:pt x="35" y="71"/>
                      <a:pt x="35" y="71"/>
                      <a:pt x="35" y="71"/>
                    </a:cubicBezTo>
                    <a:cubicBezTo>
                      <a:pt x="15" y="71"/>
                      <a:pt x="0" y="55"/>
                      <a:pt x="0" y="35"/>
                    </a:cubicBezTo>
                    <a:cubicBezTo>
                      <a:pt x="0" y="16"/>
                      <a:pt x="15" y="0"/>
                      <a:pt x="35" y="0"/>
                    </a:cubicBezTo>
                    <a:cubicBezTo>
                      <a:pt x="210" y="0"/>
                      <a:pt x="210" y="0"/>
                      <a:pt x="210" y="0"/>
                    </a:cubicBezTo>
                    <a:cubicBezTo>
                      <a:pt x="211" y="0"/>
                      <a:pt x="212" y="1"/>
                      <a:pt x="212" y="2"/>
                    </a:cubicBezTo>
                    <a:cubicBezTo>
                      <a:pt x="212" y="4"/>
                      <a:pt x="211" y="5"/>
                      <a:pt x="210" y="5"/>
                    </a:cubicBezTo>
                    <a:cubicBezTo>
                      <a:pt x="35" y="5"/>
                      <a:pt x="35" y="5"/>
                      <a:pt x="35" y="5"/>
                    </a:cubicBezTo>
                    <a:cubicBezTo>
                      <a:pt x="18" y="5"/>
                      <a:pt x="4" y="18"/>
                      <a:pt x="4" y="35"/>
                    </a:cubicBezTo>
                    <a:cubicBezTo>
                      <a:pt x="4" y="52"/>
                      <a:pt x="18" y="66"/>
                      <a:pt x="35" y="66"/>
                    </a:cubicBezTo>
                    <a:cubicBezTo>
                      <a:pt x="210" y="66"/>
                      <a:pt x="210" y="66"/>
                      <a:pt x="210" y="66"/>
                    </a:cubicBezTo>
                    <a:cubicBezTo>
                      <a:pt x="211" y="66"/>
                      <a:pt x="212" y="67"/>
                      <a:pt x="212" y="68"/>
                    </a:cubicBezTo>
                    <a:cubicBezTo>
                      <a:pt x="212" y="69"/>
                      <a:pt x="211" y="71"/>
                      <a:pt x="210" y="7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grpSp>
      <p:grpSp>
        <p:nvGrpSpPr>
          <p:cNvPr id="14" name="Group 62">
            <a:extLst>
              <a:ext uri="{FF2B5EF4-FFF2-40B4-BE49-F238E27FC236}">
                <a16:creationId xmlns:a16="http://schemas.microsoft.com/office/drawing/2014/main" id="{B648B0F8-C1AB-4B23-B7BD-9EB8C9310852}"/>
              </a:ext>
            </a:extLst>
          </p:cNvPr>
          <p:cNvGrpSpPr/>
          <p:nvPr/>
        </p:nvGrpSpPr>
        <p:grpSpPr>
          <a:xfrm rot="21540000">
            <a:off x="4057371" y="3315532"/>
            <a:ext cx="864167" cy="865586"/>
            <a:chOff x="2552700" y="-1971675"/>
            <a:chExt cx="1935163" cy="1938338"/>
          </a:xfrm>
        </p:grpSpPr>
        <p:sp>
          <p:nvSpPr>
            <p:cNvPr id="34" name="Oval 63">
              <a:extLst>
                <a:ext uri="{FF2B5EF4-FFF2-40B4-BE49-F238E27FC236}">
                  <a16:creationId xmlns:a16="http://schemas.microsoft.com/office/drawing/2014/main" id="{FA195473-39AE-462C-8DA5-94F0CD273B34}"/>
                </a:ext>
              </a:extLst>
            </p:cNvPr>
            <p:cNvSpPr>
              <a:spLocks/>
            </p:cNvSpPr>
            <p:nvPr/>
          </p:nvSpPr>
          <p:spPr bwMode="auto">
            <a:xfrm>
              <a:off x="2552700" y="-1971675"/>
              <a:ext cx="1935163" cy="1938338"/>
            </a:xfrm>
            <a:prstGeom prst="ellipse">
              <a:avLst/>
            </a:prstGeom>
            <a:solidFill>
              <a:schemeClr val="accent3"/>
            </a:solidFill>
            <a:ln>
              <a:noFill/>
            </a:ln>
          </p:spPr>
          <p:txBody>
            <a:bodyPr anchor="ctr"/>
            <a:lstStyle/>
            <a:p>
              <a:pPr algn="ctr"/>
              <a:endParaRPr>
                <a:solidFill>
                  <a:schemeClr val="bg1"/>
                </a:solidFill>
              </a:endParaRPr>
            </a:p>
          </p:txBody>
        </p:sp>
        <p:grpSp>
          <p:nvGrpSpPr>
            <p:cNvPr id="35" name="Group 64">
              <a:extLst>
                <a:ext uri="{FF2B5EF4-FFF2-40B4-BE49-F238E27FC236}">
                  <a16:creationId xmlns:a16="http://schemas.microsoft.com/office/drawing/2014/main" id="{A9E19D42-BBC5-49F3-B752-6A691356AFC9}"/>
                </a:ext>
              </a:extLst>
            </p:cNvPr>
            <p:cNvGrpSpPr/>
            <p:nvPr/>
          </p:nvGrpSpPr>
          <p:grpSpPr>
            <a:xfrm>
              <a:off x="2908300" y="-1620838"/>
              <a:ext cx="1228725" cy="1236663"/>
              <a:chOff x="2908300" y="-1620838"/>
              <a:chExt cx="1228725" cy="1236663"/>
            </a:xfrm>
          </p:grpSpPr>
          <p:sp>
            <p:nvSpPr>
              <p:cNvPr id="36" name="Freeform: Shape 65">
                <a:extLst>
                  <a:ext uri="{FF2B5EF4-FFF2-40B4-BE49-F238E27FC236}">
                    <a16:creationId xmlns:a16="http://schemas.microsoft.com/office/drawing/2014/main" id="{15690A16-FA8E-4E2A-8D24-DFE594FD47C2}"/>
                  </a:ext>
                </a:extLst>
              </p:cNvPr>
              <p:cNvSpPr>
                <a:spLocks/>
              </p:cNvSpPr>
              <p:nvPr/>
            </p:nvSpPr>
            <p:spPr bwMode="auto">
              <a:xfrm>
                <a:off x="3055938"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2" y="38"/>
                      <a:pt x="5" y="31"/>
                      <a:pt x="5" y="21"/>
                    </a:cubicBezTo>
                    <a:cubicBezTo>
                      <a:pt x="5" y="12"/>
                      <a:pt x="12"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37" name="Freeform: Shape 66">
                <a:extLst>
                  <a:ext uri="{FF2B5EF4-FFF2-40B4-BE49-F238E27FC236}">
                    <a16:creationId xmlns:a16="http://schemas.microsoft.com/office/drawing/2014/main" id="{04AFC683-5AA6-439C-9816-B5A654294D62}"/>
                  </a:ext>
                </a:extLst>
              </p:cNvPr>
              <p:cNvSpPr>
                <a:spLocks/>
              </p:cNvSpPr>
              <p:nvPr/>
            </p:nvSpPr>
            <p:spPr bwMode="auto">
              <a:xfrm>
                <a:off x="3749675" y="-1620838"/>
                <a:ext cx="234950" cy="234950"/>
              </a:xfrm>
              <a:custGeom>
                <a:avLst/>
                <a:gdLst>
                  <a:gd name="T0" fmla="*/ 22 w 43"/>
                  <a:gd name="T1" fmla="*/ 43 h 43"/>
                  <a:gd name="T2" fmla="*/ 43 w 43"/>
                  <a:gd name="T3" fmla="*/ 21 h 43"/>
                  <a:gd name="T4" fmla="*/ 22 w 43"/>
                  <a:gd name="T5" fmla="*/ 0 h 43"/>
                  <a:gd name="T6" fmla="*/ 0 w 43"/>
                  <a:gd name="T7" fmla="*/ 21 h 43"/>
                  <a:gd name="T8" fmla="*/ 22 w 43"/>
                  <a:gd name="T9" fmla="*/ 43 h 43"/>
                  <a:gd name="T10" fmla="*/ 22 w 43"/>
                  <a:gd name="T11" fmla="*/ 5 h 43"/>
                  <a:gd name="T12" fmla="*/ 39 w 43"/>
                  <a:gd name="T13" fmla="*/ 21 h 43"/>
                  <a:gd name="T14" fmla="*/ 22 w 43"/>
                  <a:gd name="T15" fmla="*/ 38 h 43"/>
                  <a:gd name="T16" fmla="*/ 5 w 43"/>
                  <a:gd name="T17" fmla="*/ 21 h 43"/>
                  <a:gd name="T18" fmla="*/ 22 w 43"/>
                  <a:gd name="T19" fmla="*/ 5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43"/>
                    </a:moveTo>
                    <a:cubicBezTo>
                      <a:pt x="34" y="43"/>
                      <a:pt x="43" y="33"/>
                      <a:pt x="43" y="21"/>
                    </a:cubicBezTo>
                    <a:cubicBezTo>
                      <a:pt x="43" y="10"/>
                      <a:pt x="34" y="0"/>
                      <a:pt x="22" y="0"/>
                    </a:cubicBezTo>
                    <a:cubicBezTo>
                      <a:pt x="10" y="0"/>
                      <a:pt x="0" y="10"/>
                      <a:pt x="0" y="21"/>
                    </a:cubicBezTo>
                    <a:cubicBezTo>
                      <a:pt x="0" y="33"/>
                      <a:pt x="10" y="43"/>
                      <a:pt x="22" y="43"/>
                    </a:cubicBezTo>
                    <a:close/>
                    <a:moveTo>
                      <a:pt x="22" y="5"/>
                    </a:moveTo>
                    <a:cubicBezTo>
                      <a:pt x="31" y="5"/>
                      <a:pt x="39" y="12"/>
                      <a:pt x="39" y="21"/>
                    </a:cubicBezTo>
                    <a:cubicBezTo>
                      <a:pt x="39" y="31"/>
                      <a:pt x="31" y="38"/>
                      <a:pt x="22" y="38"/>
                    </a:cubicBezTo>
                    <a:cubicBezTo>
                      <a:pt x="13" y="38"/>
                      <a:pt x="5" y="31"/>
                      <a:pt x="5" y="21"/>
                    </a:cubicBezTo>
                    <a:cubicBezTo>
                      <a:pt x="5" y="12"/>
                      <a:pt x="13" y="5"/>
                      <a:pt x="22" y="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38" name="Freeform: Shape 67">
                <a:extLst>
                  <a:ext uri="{FF2B5EF4-FFF2-40B4-BE49-F238E27FC236}">
                    <a16:creationId xmlns:a16="http://schemas.microsoft.com/office/drawing/2014/main" id="{FDD99ABA-082A-4A9C-92F8-FC1432D9E20A}"/>
                  </a:ext>
                </a:extLst>
              </p:cNvPr>
              <p:cNvSpPr>
                <a:spLocks/>
              </p:cNvSpPr>
              <p:nvPr/>
            </p:nvSpPr>
            <p:spPr bwMode="auto">
              <a:xfrm>
                <a:off x="2908300" y="-1358900"/>
                <a:ext cx="1228725" cy="974725"/>
              </a:xfrm>
              <a:custGeom>
                <a:avLst/>
                <a:gdLst>
                  <a:gd name="T0" fmla="*/ 205 w 225"/>
                  <a:gd name="T1" fmla="*/ 13 h 178"/>
                  <a:gd name="T2" fmla="*/ 151 w 225"/>
                  <a:gd name="T3" fmla="*/ 13 h 178"/>
                  <a:gd name="T4" fmla="*/ 112 w 225"/>
                  <a:gd name="T5" fmla="*/ 60 h 178"/>
                  <a:gd name="T6" fmla="*/ 74 w 225"/>
                  <a:gd name="T7" fmla="*/ 13 h 178"/>
                  <a:gd name="T8" fmla="*/ 19 w 225"/>
                  <a:gd name="T9" fmla="*/ 13 h 178"/>
                  <a:gd name="T10" fmla="*/ 2 w 225"/>
                  <a:gd name="T11" fmla="*/ 54 h 178"/>
                  <a:gd name="T12" fmla="*/ 26 w 225"/>
                  <a:gd name="T13" fmla="*/ 94 h 178"/>
                  <a:gd name="T14" fmla="*/ 36 w 225"/>
                  <a:gd name="T15" fmla="*/ 178 h 178"/>
                  <a:gd name="T16" fmla="*/ 53 w 225"/>
                  <a:gd name="T17" fmla="*/ 169 h 178"/>
                  <a:gd name="T18" fmla="*/ 74 w 225"/>
                  <a:gd name="T19" fmla="*/ 169 h 178"/>
                  <a:gd name="T20" fmla="*/ 77 w 225"/>
                  <a:gd name="T21" fmla="*/ 60 h 178"/>
                  <a:gd name="T22" fmla="*/ 112 w 225"/>
                  <a:gd name="T23" fmla="*/ 78 h 178"/>
                  <a:gd name="T24" fmla="*/ 147 w 225"/>
                  <a:gd name="T25" fmla="*/ 61 h 178"/>
                  <a:gd name="T26" fmla="*/ 151 w 225"/>
                  <a:gd name="T27" fmla="*/ 169 h 178"/>
                  <a:gd name="T28" fmla="*/ 171 w 225"/>
                  <a:gd name="T29" fmla="*/ 169 h 178"/>
                  <a:gd name="T30" fmla="*/ 189 w 225"/>
                  <a:gd name="T31" fmla="*/ 178 h 178"/>
                  <a:gd name="T32" fmla="*/ 199 w 225"/>
                  <a:gd name="T33" fmla="*/ 169 h 178"/>
                  <a:gd name="T34" fmla="*/ 207 w 225"/>
                  <a:gd name="T35" fmla="*/ 90 h 178"/>
                  <a:gd name="T36" fmla="*/ 81 w 225"/>
                  <a:gd name="T37" fmla="*/ 57 h 178"/>
                  <a:gd name="T38" fmla="*/ 68 w 225"/>
                  <a:gd name="T39" fmla="*/ 24 h 178"/>
                  <a:gd name="T40" fmla="*/ 66 w 225"/>
                  <a:gd name="T41" fmla="*/ 44 h 178"/>
                  <a:gd name="T42" fmla="*/ 69 w 225"/>
                  <a:gd name="T43" fmla="*/ 147 h 178"/>
                  <a:gd name="T44" fmla="*/ 69 w 225"/>
                  <a:gd name="T45" fmla="*/ 169 h 178"/>
                  <a:gd name="T46" fmla="*/ 52 w 225"/>
                  <a:gd name="T47" fmla="*/ 92 h 178"/>
                  <a:gd name="T48" fmla="*/ 41 w 225"/>
                  <a:gd name="T49" fmla="*/ 168 h 178"/>
                  <a:gd name="T50" fmla="*/ 30 w 225"/>
                  <a:gd name="T51" fmla="*/ 169 h 178"/>
                  <a:gd name="T52" fmla="*/ 31 w 225"/>
                  <a:gd name="T53" fmla="*/ 92 h 178"/>
                  <a:gd name="T54" fmla="*/ 31 w 225"/>
                  <a:gd name="T55" fmla="*/ 76 h 178"/>
                  <a:gd name="T56" fmla="*/ 27 w 225"/>
                  <a:gd name="T57" fmla="*/ 35 h 178"/>
                  <a:gd name="T58" fmla="*/ 23 w 225"/>
                  <a:gd name="T59" fmla="*/ 68 h 178"/>
                  <a:gd name="T60" fmla="*/ 27 w 225"/>
                  <a:gd name="T61" fmla="*/ 80 h 178"/>
                  <a:gd name="T62" fmla="*/ 26 w 225"/>
                  <a:gd name="T63" fmla="*/ 89 h 178"/>
                  <a:gd name="T64" fmla="*/ 6 w 225"/>
                  <a:gd name="T65" fmla="*/ 42 h 178"/>
                  <a:gd name="T66" fmla="*/ 48 w 225"/>
                  <a:gd name="T67" fmla="*/ 4 h 178"/>
                  <a:gd name="T68" fmla="*/ 88 w 225"/>
                  <a:gd name="T69" fmla="*/ 47 h 178"/>
                  <a:gd name="T70" fmla="*/ 110 w 225"/>
                  <a:gd name="T71" fmla="*/ 64 h 178"/>
                  <a:gd name="T72" fmla="*/ 114 w 225"/>
                  <a:gd name="T73" fmla="*/ 72 h 178"/>
                  <a:gd name="T74" fmla="*/ 26 w 225"/>
                  <a:gd name="T75" fmla="*/ 43 h 178"/>
                  <a:gd name="T76" fmla="*/ 26 w 225"/>
                  <a:gd name="T77" fmla="*/ 43 h 178"/>
                  <a:gd name="T78" fmla="*/ 198 w 225"/>
                  <a:gd name="T79" fmla="*/ 89 h 178"/>
                  <a:gd name="T80" fmla="*/ 198 w 225"/>
                  <a:gd name="T81" fmla="*/ 80 h 178"/>
                  <a:gd name="T82" fmla="*/ 202 w 225"/>
                  <a:gd name="T83" fmla="*/ 68 h 178"/>
                  <a:gd name="T84" fmla="*/ 198 w 225"/>
                  <a:gd name="T85" fmla="*/ 35 h 178"/>
                  <a:gd name="T86" fmla="*/ 194 w 225"/>
                  <a:gd name="T87" fmla="*/ 76 h 178"/>
                  <a:gd name="T88" fmla="*/ 194 w 225"/>
                  <a:gd name="T89" fmla="*/ 92 h 178"/>
                  <a:gd name="T90" fmla="*/ 195 w 225"/>
                  <a:gd name="T91" fmla="*/ 169 h 178"/>
                  <a:gd name="T92" fmla="*/ 183 w 225"/>
                  <a:gd name="T93" fmla="*/ 168 h 178"/>
                  <a:gd name="T94" fmla="*/ 173 w 225"/>
                  <a:gd name="T95" fmla="*/ 92 h 178"/>
                  <a:gd name="T96" fmla="*/ 155 w 225"/>
                  <a:gd name="T97" fmla="*/ 169 h 178"/>
                  <a:gd name="T98" fmla="*/ 156 w 225"/>
                  <a:gd name="T99" fmla="*/ 147 h 178"/>
                  <a:gd name="T100" fmla="*/ 159 w 225"/>
                  <a:gd name="T101" fmla="*/ 44 h 178"/>
                  <a:gd name="T102" fmla="*/ 157 w 225"/>
                  <a:gd name="T103" fmla="*/ 24 h 178"/>
                  <a:gd name="T104" fmla="*/ 144 w 225"/>
                  <a:gd name="T105" fmla="*/ 57 h 178"/>
                  <a:gd name="T106" fmla="*/ 117 w 225"/>
                  <a:gd name="T107" fmla="*/ 63 h 178"/>
                  <a:gd name="T108" fmla="*/ 137 w 225"/>
                  <a:gd name="T109" fmla="*/ 47 h 178"/>
                  <a:gd name="T110" fmla="*/ 177 w 225"/>
                  <a:gd name="T111" fmla="*/ 4 h 178"/>
                  <a:gd name="T112" fmla="*/ 218 w 225"/>
                  <a:gd name="T113" fmla="*/ 42 h 178"/>
                  <a:gd name="T114" fmla="*/ 203 w 225"/>
                  <a:gd name="T115" fmla="*/ 5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25" h="178">
                    <a:moveTo>
                      <a:pt x="222" y="40"/>
                    </a:moveTo>
                    <a:cubicBezTo>
                      <a:pt x="222" y="40"/>
                      <a:pt x="222" y="40"/>
                      <a:pt x="222" y="40"/>
                    </a:cubicBezTo>
                    <a:cubicBezTo>
                      <a:pt x="205" y="13"/>
                      <a:pt x="205" y="13"/>
                      <a:pt x="205" y="13"/>
                    </a:cubicBezTo>
                    <a:cubicBezTo>
                      <a:pt x="199" y="4"/>
                      <a:pt x="195" y="0"/>
                      <a:pt x="177" y="0"/>
                    </a:cubicBezTo>
                    <a:cubicBezTo>
                      <a:pt x="177" y="0"/>
                      <a:pt x="177" y="0"/>
                      <a:pt x="177" y="0"/>
                    </a:cubicBezTo>
                    <a:cubicBezTo>
                      <a:pt x="158" y="0"/>
                      <a:pt x="154" y="8"/>
                      <a:pt x="151" y="13"/>
                    </a:cubicBezTo>
                    <a:cubicBezTo>
                      <a:pt x="151" y="13"/>
                      <a:pt x="151" y="13"/>
                      <a:pt x="151" y="13"/>
                    </a:cubicBezTo>
                    <a:cubicBezTo>
                      <a:pt x="147" y="20"/>
                      <a:pt x="135" y="41"/>
                      <a:pt x="133" y="44"/>
                    </a:cubicBezTo>
                    <a:cubicBezTo>
                      <a:pt x="131" y="46"/>
                      <a:pt x="119" y="55"/>
                      <a:pt x="112" y="60"/>
                    </a:cubicBezTo>
                    <a:cubicBezTo>
                      <a:pt x="107" y="56"/>
                      <a:pt x="98" y="49"/>
                      <a:pt x="92" y="44"/>
                    </a:cubicBezTo>
                    <a:cubicBezTo>
                      <a:pt x="90" y="41"/>
                      <a:pt x="77" y="20"/>
                      <a:pt x="74" y="13"/>
                    </a:cubicBezTo>
                    <a:cubicBezTo>
                      <a:pt x="74" y="13"/>
                      <a:pt x="74" y="13"/>
                      <a:pt x="74" y="13"/>
                    </a:cubicBezTo>
                    <a:cubicBezTo>
                      <a:pt x="71" y="8"/>
                      <a:pt x="66" y="0"/>
                      <a:pt x="48" y="0"/>
                    </a:cubicBezTo>
                    <a:cubicBezTo>
                      <a:pt x="48" y="0"/>
                      <a:pt x="48" y="0"/>
                      <a:pt x="48" y="0"/>
                    </a:cubicBezTo>
                    <a:cubicBezTo>
                      <a:pt x="29" y="0"/>
                      <a:pt x="26" y="4"/>
                      <a:pt x="19" y="13"/>
                    </a:cubicBezTo>
                    <a:cubicBezTo>
                      <a:pt x="2" y="40"/>
                      <a:pt x="2" y="40"/>
                      <a:pt x="2" y="40"/>
                    </a:cubicBezTo>
                    <a:cubicBezTo>
                      <a:pt x="2" y="40"/>
                      <a:pt x="2" y="40"/>
                      <a:pt x="2" y="40"/>
                    </a:cubicBezTo>
                    <a:cubicBezTo>
                      <a:pt x="0" y="44"/>
                      <a:pt x="0" y="49"/>
                      <a:pt x="2" y="54"/>
                    </a:cubicBezTo>
                    <a:cubicBezTo>
                      <a:pt x="17" y="90"/>
                      <a:pt x="17" y="90"/>
                      <a:pt x="17" y="90"/>
                    </a:cubicBezTo>
                    <a:cubicBezTo>
                      <a:pt x="19" y="92"/>
                      <a:pt x="21" y="94"/>
                      <a:pt x="25" y="94"/>
                    </a:cubicBezTo>
                    <a:cubicBezTo>
                      <a:pt x="25" y="94"/>
                      <a:pt x="25" y="94"/>
                      <a:pt x="26" y="94"/>
                    </a:cubicBezTo>
                    <a:cubicBezTo>
                      <a:pt x="25" y="153"/>
                      <a:pt x="25" y="167"/>
                      <a:pt x="25" y="169"/>
                    </a:cubicBezTo>
                    <a:cubicBezTo>
                      <a:pt x="25" y="169"/>
                      <a:pt x="25" y="169"/>
                      <a:pt x="25" y="169"/>
                    </a:cubicBezTo>
                    <a:cubicBezTo>
                      <a:pt x="26" y="174"/>
                      <a:pt x="30" y="178"/>
                      <a:pt x="36" y="178"/>
                    </a:cubicBezTo>
                    <a:cubicBezTo>
                      <a:pt x="41" y="177"/>
                      <a:pt x="46" y="173"/>
                      <a:pt x="46" y="169"/>
                    </a:cubicBezTo>
                    <a:cubicBezTo>
                      <a:pt x="50" y="122"/>
                      <a:pt x="50" y="122"/>
                      <a:pt x="50" y="122"/>
                    </a:cubicBezTo>
                    <a:cubicBezTo>
                      <a:pt x="53" y="169"/>
                      <a:pt x="53" y="169"/>
                      <a:pt x="53" y="169"/>
                    </a:cubicBezTo>
                    <a:cubicBezTo>
                      <a:pt x="54" y="173"/>
                      <a:pt x="58" y="177"/>
                      <a:pt x="63" y="178"/>
                    </a:cubicBezTo>
                    <a:cubicBezTo>
                      <a:pt x="64" y="178"/>
                      <a:pt x="64" y="178"/>
                      <a:pt x="64" y="178"/>
                    </a:cubicBezTo>
                    <a:cubicBezTo>
                      <a:pt x="69" y="178"/>
                      <a:pt x="73" y="174"/>
                      <a:pt x="74" y="169"/>
                    </a:cubicBezTo>
                    <a:cubicBezTo>
                      <a:pt x="74" y="169"/>
                      <a:pt x="74" y="169"/>
                      <a:pt x="74" y="169"/>
                    </a:cubicBezTo>
                    <a:cubicBezTo>
                      <a:pt x="74" y="166"/>
                      <a:pt x="72" y="100"/>
                      <a:pt x="71" y="51"/>
                    </a:cubicBezTo>
                    <a:cubicBezTo>
                      <a:pt x="77" y="60"/>
                      <a:pt x="77" y="60"/>
                      <a:pt x="77" y="60"/>
                    </a:cubicBezTo>
                    <a:cubicBezTo>
                      <a:pt x="77" y="60"/>
                      <a:pt x="78" y="61"/>
                      <a:pt x="78" y="61"/>
                    </a:cubicBezTo>
                    <a:cubicBezTo>
                      <a:pt x="107" y="77"/>
                      <a:pt x="107" y="77"/>
                      <a:pt x="107" y="77"/>
                    </a:cubicBezTo>
                    <a:cubicBezTo>
                      <a:pt x="108" y="78"/>
                      <a:pt x="110" y="78"/>
                      <a:pt x="112" y="78"/>
                    </a:cubicBezTo>
                    <a:cubicBezTo>
                      <a:pt x="113" y="78"/>
                      <a:pt x="113" y="78"/>
                      <a:pt x="114" y="78"/>
                    </a:cubicBezTo>
                    <a:cubicBezTo>
                      <a:pt x="115" y="78"/>
                      <a:pt x="117" y="78"/>
                      <a:pt x="118" y="77"/>
                    </a:cubicBezTo>
                    <a:cubicBezTo>
                      <a:pt x="147" y="61"/>
                      <a:pt x="147" y="61"/>
                      <a:pt x="147" y="61"/>
                    </a:cubicBezTo>
                    <a:cubicBezTo>
                      <a:pt x="147" y="61"/>
                      <a:pt x="147" y="60"/>
                      <a:pt x="147" y="60"/>
                    </a:cubicBezTo>
                    <a:cubicBezTo>
                      <a:pt x="154" y="51"/>
                      <a:pt x="154" y="51"/>
                      <a:pt x="154" y="51"/>
                    </a:cubicBezTo>
                    <a:cubicBezTo>
                      <a:pt x="152" y="100"/>
                      <a:pt x="151" y="166"/>
                      <a:pt x="151" y="169"/>
                    </a:cubicBezTo>
                    <a:cubicBezTo>
                      <a:pt x="151" y="169"/>
                      <a:pt x="151" y="169"/>
                      <a:pt x="151" y="169"/>
                    </a:cubicBezTo>
                    <a:cubicBezTo>
                      <a:pt x="151" y="174"/>
                      <a:pt x="156" y="178"/>
                      <a:pt x="161" y="178"/>
                    </a:cubicBezTo>
                    <a:cubicBezTo>
                      <a:pt x="167" y="177"/>
                      <a:pt x="171" y="173"/>
                      <a:pt x="171" y="169"/>
                    </a:cubicBezTo>
                    <a:cubicBezTo>
                      <a:pt x="175" y="122"/>
                      <a:pt x="175" y="122"/>
                      <a:pt x="175" y="122"/>
                    </a:cubicBezTo>
                    <a:cubicBezTo>
                      <a:pt x="179" y="169"/>
                      <a:pt x="179" y="169"/>
                      <a:pt x="179" y="169"/>
                    </a:cubicBezTo>
                    <a:cubicBezTo>
                      <a:pt x="179" y="173"/>
                      <a:pt x="183" y="177"/>
                      <a:pt x="189" y="178"/>
                    </a:cubicBezTo>
                    <a:cubicBezTo>
                      <a:pt x="189" y="178"/>
                      <a:pt x="189" y="178"/>
                      <a:pt x="189" y="178"/>
                    </a:cubicBezTo>
                    <a:cubicBezTo>
                      <a:pt x="194" y="178"/>
                      <a:pt x="199" y="174"/>
                      <a:pt x="199" y="169"/>
                    </a:cubicBezTo>
                    <a:cubicBezTo>
                      <a:pt x="199" y="169"/>
                      <a:pt x="199" y="169"/>
                      <a:pt x="199" y="169"/>
                    </a:cubicBezTo>
                    <a:cubicBezTo>
                      <a:pt x="199" y="167"/>
                      <a:pt x="199" y="153"/>
                      <a:pt x="199" y="94"/>
                    </a:cubicBezTo>
                    <a:cubicBezTo>
                      <a:pt x="199" y="94"/>
                      <a:pt x="200" y="94"/>
                      <a:pt x="200" y="94"/>
                    </a:cubicBezTo>
                    <a:cubicBezTo>
                      <a:pt x="203" y="94"/>
                      <a:pt x="206" y="92"/>
                      <a:pt x="207" y="90"/>
                    </a:cubicBezTo>
                    <a:cubicBezTo>
                      <a:pt x="223" y="54"/>
                      <a:pt x="223" y="54"/>
                      <a:pt x="223" y="54"/>
                    </a:cubicBezTo>
                    <a:cubicBezTo>
                      <a:pt x="225" y="49"/>
                      <a:pt x="225" y="44"/>
                      <a:pt x="222" y="40"/>
                    </a:cubicBezTo>
                    <a:close/>
                    <a:moveTo>
                      <a:pt x="81" y="57"/>
                    </a:moveTo>
                    <a:cubicBezTo>
                      <a:pt x="71" y="43"/>
                      <a:pt x="71" y="43"/>
                      <a:pt x="71" y="43"/>
                    </a:cubicBezTo>
                    <a:cubicBezTo>
                      <a:pt x="71" y="37"/>
                      <a:pt x="70" y="32"/>
                      <a:pt x="70" y="27"/>
                    </a:cubicBezTo>
                    <a:cubicBezTo>
                      <a:pt x="70" y="25"/>
                      <a:pt x="69" y="24"/>
                      <a:pt x="68" y="24"/>
                    </a:cubicBezTo>
                    <a:cubicBezTo>
                      <a:pt x="68" y="24"/>
                      <a:pt x="68" y="24"/>
                      <a:pt x="68" y="24"/>
                    </a:cubicBezTo>
                    <a:cubicBezTo>
                      <a:pt x="67" y="24"/>
                      <a:pt x="66" y="25"/>
                      <a:pt x="66" y="27"/>
                    </a:cubicBezTo>
                    <a:cubicBezTo>
                      <a:pt x="66" y="27"/>
                      <a:pt x="66" y="33"/>
                      <a:pt x="66" y="44"/>
                    </a:cubicBezTo>
                    <a:cubicBezTo>
                      <a:pt x="66" y="44"/>
                      <a:pt x="66" y="44"/>
                      <a:pt x="66" y="44"/>
                    </a:cubicBezTo>
                    <a:cubicBezTo>
                      <a:pt x="66" y="58"/>
                      <a:pt x="67" y="78"/>
                      <a:pt x="67" y="98"/>
                    </a:cubicBezTo>
                    <a:cubicBezTo>
                      <a:pt x="68" y="116"/>
                      <a:pt x="68" y="133"/>
                      <a:pt x="69" y="147"/>
                    </a:cubicBezTo>
                    <a:cubicBezTo>
                      <a:pt x="69" y="153"/>
                      <a:pt x="69" y="159"/>
                      <a:pt x="69" y="163"/>
                    </a:cubicBezTo>
                    <a:cubicBezTo>
                      <a:pt x="69" y="166"/>
                      <a:pt x="69" y="167"/>
                      <a:pt x="69" y="169"/>
                    </a:cubicBezTo>
                    <a:cubicBezTo>
                      <a:pt x="69" y="169"/>
                      <a:pt x="69" y="169"/>
                      <a:pt x="69" y="169"/>
                    </a:cubicBezTo>
                    <a:cubicBezTo>
                      <a:pt x="69" y="171"/>
                      <a:pt x="67" y="173"/>
                      <a:pt x="64" y="173"/>
                    </a:cubicBezTo>
                    <a:cubicBezTo>
                      <a:pt x="61" y="173"/>
                      <a:pt x="58" y="171"/>
                      <a:pt x="58" y="168"/>
                    </a:cubicBezTo>
                    <a:cubicBezTo>
                      <a:pt x="52" y="92"/>
                      <a:pt x="52" y="92"/>
                      <a:pt x="52" y="92"/>
                    </a:cubicBezTo>
                    <a:cubicBezTo>
                      <a:pt x="52" y="91"/>
                      <a:pt x="51" y="90"/>
                      <a:pt x="50" y="90"/>
                    </a:cubicBezTo>
                    <a:cubicBezTo>
                      <a:pt x="48" y="90"/>
                      <a:pt x="47" y="91"/>
                      <a:pt x="47" y="92"/>
                    </a:cubicBezTo>
                    <a:cubicBezTo>
                      <a:pt x="41" y="168"/>
                      <a:pt x="41" y="168"/>
                      <a:pt x="41" y="168"/>
                    </a:cubicBezTo>
                    <a:cubicBezTo>
                      <a:pt x="41" y="171"/>
                      <a:pt x="39" y="173"/>
                      <a:pt x="36" y="173"/>
                    </a:cubicBezTo>
                    <a:cubicBezTo>
                      <a:pt x="33" y="173"/>
                      <a:pt x="30" y="171"/>
                      <a:pt x="30" y="169"/>
                    </a:cubicBezTo>
                    <a:cubicBezTo>
                      <a:pt x="30" y="169"/>
                      <a:pt x="30" y="169"/>
                      <a:pt x="30" y="169"/>
                    </a:cubicBezTo>
                    <a:cubicBezTo>
                      <a:pt x="30" y="167"/>
                      <a:pt x="30" y="165"/>
                      <a:pt x="30" y="162"/>
                    </a:cubicBezTo>
                    <a:cubicBezTo>
                      <a:pt x="30" y="157"/>
                      <a:pt x="30" y="151"/>
                      <a:pt x="30" y="144"/>
                    </a:cubicBezTo>
                    <a:cubicBezTo>
                      <a:pt x="30" y="129"/>
                      <a:pt x="30" y="110"/>
                      <a:pt x="31" y="92"/>
                    </a:cubicBezTo>
                    <a:cubicBezTo>
                      <a:pt x="33" y="90"/>
                      <a:pt x="34" y="87"/>
                      <a:pt x="33" y="84"/>
                    </a:cubicBezTo>
                    <a:cubicBezTo>
                      <a:pt x="33" y="84"/>
                      <a:pt x="33" y="84"/>
                      <a:pt x="33" y="83"/>
                    </a:cubicBezTo>
                    <a:cubicBezTo>
                      <a:pt x="33" y="83"/>
                      <a:pt x="32" y="80"/>
                      <a:pt x="31" y="76"/>
                    </a:cubicBezTo>
                    <a:cubicBezTo>
                      <a:pt x="31" y="50"/>
                      <a:pt x="31" y="36"/>
                      <a:pt x="31" y="36"/>
                    </a:cubicBezTo>
                    <a:cubicBezTo>
                      <a:pt x="31" y="35"/>
                      <a:pt x="30" y="34"/>
                      <a:pt x="29" y="34"/>
                    </a:cubicBezTo>
                    <a:cubicBezTo>
                      <a:pt x="28" y="34"/>
                      <a:pt x="27" y="34"/>
                      <a:pt x="27" y="35"/>
                    </a:cubicBezTo>
                    <a:cubicBezTo>
                      <a:pt x="17" y="48"/>
                      <a:pt x="17" y="48"/>
                      <a:pt x="17" y="48"/>
                    </a:cubicBezTo>
                    <a:cubicBezTo>
                      <a:pt x="17" y="48"/>
                      <a:pt x="17" y="49"/>
                      <a:pt x="17" y="50"/>
                    </a:cubicBezTo>
                    <a:cubicBezTo>
                      <a:pt x="17" y="50"/>
                      <a:pt x="20" y="59"/>
                      <a:pt x="23" y="68"/>
                    </a:cubicBezTo>
                    <a:cubicBezTo>
                      <a:pt x="24" y="71"/>
                      <a:pt x="25" y="74"/>
                      <a:pt x="26" y="77"/>
                    </a:cubicBezTo>
                    <a:cubicBezTo>
                      <a:pt x="26" y="77"/>
                      <a:pt x="26" y="77"/>
                      <a:pt x="26" y="77"/>
                    </a:cubicBezTo>
                    <a:cubicBezTo>
                      <a:pt x="26" y="78"/>
                      <a:pt x="27" y="79"/>
                      <a:pt x="27" y="80"/>
                    </a:cubicBezTo>
                    <a:cubicBezTo>
                      <a:pt x="28" y="82"/>
                      <a:pt x="28" y="84"/>
                      <a:pt x="29" y="85"/>
                    </a:cubicBezTo>
                    <a:cubicBezTo>
                      <a:pt x="29" y="85"/>
                      <a:pt x="29" y="85"/>
                      <a:pt x="29" y="85"/>
                    </a:cubicBezTo>
                    <a:cubicBezTo>
                      <a:pt x="29" y="87"/>
                      <a:pt x="28" y="88"/>
                      <a:pt x="26" y="89"/>
                    </a:cubicBezTo>
                    <a:cubicBezTo>
                      <a:pt x="24" y="90"/>
                      <a:pt x="22" y="89"/>
                      <a:pt x="21" y="88"/>
                    </a:cubicBezTo>
                    <a:cubicBezTo>
                      <a:pt x="6" y="52"/>
                      <a:pt x="6" y="52"/>
                      <a:pt x="6" y="52"/>
                    </a:cubicBezTo>
                    <a:cubicBezTo>
                      <a:pt x="5" y="49"/>
                      <a:pt x="5" y="45"/>
                      <a:pt x="6" y="42"/>
                    </a:cubicBezTo>
                    <a:cubicBezTo>
                      <a:pt x="23" y="16"/>
                      <a:pt x="23" y="16"/>
                      <a:pt x="23" y="16"/>
                    </a:cubicBezTo>
                    <a:cubicBezTo>
                      <a:pt x="29" y="8"/>
                      <a:pt x="31" y="4"/>
                      <a:pt x="48" y="4"/>
                    </a:cubicBezTo>
                    <a:cubicBezTo>
                      <a:pt x="48" y="4"/>
                      <a:pt x="48" y="4"/>
                      <a:pt x="48" y="4"/>
                    </a:cubicBezTo>
                    <a:cubicBezTo>
                      <a:pt x="64" y="4"/>
                      <a:pt x="67" y="11"/>
                      <a:pt x="69" y="15"/>
                    </a:cubicBezTo>
                    <a:cubicBezTo>
                      <a:pt x="70" y="15"/>
                      <a:pt x="70" y="15"/>
                      <a:pt x="70" y="15"/>
                    </a:cubicBezTo>
                    <a:cubicBezTo>
                      <a:pt x="74" y="22"/>
                      <a:pt x="88" y="47"/>
                      <a:pt x="88" y="47"/>
                    </a:cubicBezTo>
                    <a:cubicBezTo>
                      <a:pt x="88" y="47"/>
                      <a:pt x="88" y="47"/>
                      <a:pt x="88" y="47"/>
                    </a:cubicBezTo>
                    <a:cubicBezTo>
                      <a:pt x="88" y="47"/>
                      <a:pt x="95" y="52"/>
                      <a:pt x="101" y="57"/>
                    </a:cubicBezTo>
                    <a:cubicBezTo>
                      <a:pt x="104" y="60"/>
                      <a:pt x="108" y="62"/>
                      <a:pt x="110" y="64"/>
                    </a:cubicBezTo>
                    <a:cubicBezTo>
                      <a:pt x="112" y="65"/>
                      <a:pt x="113" y="66"/>
                      <a:pt x="114" y="67"/>
                    </a:cubicBezTo>
                    <a:cubicBezTo>
                      <a:pt x="114" y="67"/>
                      <a:pt x="114" y="67"/>
                      <a:pt x="114" y="67"/>
                    </a:cubicBezTo>
                    <a:cubicBezTo>
                      <a:pt x="115" y="68"/>
                      <a:pt x="115" y="70"/>
                      <a:pt x="114" y="72"/>
                    </a:cubicBezTo>
                    <a:cubicBezTo>
                      <a:pt x="113" y="73"/>
                      <a:pt x="111" y="74"/>
                      <a:pt x="109" y="73"/>
                    </a:cubicBezTo>
                    <a:lnTo>
                      <a:pt x="81" y="57"/>
                    </a:lnTo>
                    <a:close/>
                    <a:moveTo>
                      <a:pt x="26" y="43"/>
                    </a:moveTo>
                    <a:cubicBezTo>
                      <a:pt x="26" y="48"/>
                      <a:pt x="26" y="54"/>
                      <a:pt x="26" y="63"/>
                    </a:cubicBezTo>
                    <a:cubicBezTo>
                      <a:pt x="25" y="58"/>
                      <a:pt x="23" y="54"/>
                      <a:pt x="22" y="50"/>
                    </a:cubicBezTo>
                    <a:lnTo>
                      <a:pt x="26" y="43"/>
                    </a:lnTo>
                    <a:close/>
                    <a:moveTo>
                      <a:pt x="219" y="52"/>
                    </a:moveTo>
                    <a:cubicBezTo>
                      <a:pt x="203" y="88"/>
                      <a:pt x="203" y="88"/>
                      <a:pt x="203" y="88"/>
                    </a:cubicBezTo>
                    <a:cubicBezTo>
                      <a:pt x="202" y="89"/>
                      <a:pt x="200" y="90"/>
                      <a:pt x="198" y="89"/>
                    </a:cubicBezTo>
                    <a:cubicBezTo>
                      <a:pt x="196" y="88"/>
                      <a:pt x="195" y="87"/>
                      <a:pt x="196" y="85"/>
                    </a:cubicBezTo>
                    <a:cubicBezTo>
                      <a:pt x="196" y="85"/>
                      <a:pt x="196" y="85"/>
                      <a:pt x="196" y="85"/>
                    </a:cubicBezTo>
                    <a:cubicBezTo>
                      <a:pt x="196" y="84"/>
                      <a:pt x="197" y="82"/>
                      <a:pt x="198" y="80"/>
                    </a:cubicBezTo>
                    <a:cubicBezTo>
                      <a:pt x="198" y="79"/>
                      <a:pt x="198" y="78"/>
                      <a:pt x="198" y="77"/>
                    </a:cubicBezTo>
                    <a:cubicBezTo>
                      <a:pt x="198" y="77"/>
                      <a:pt x="198" y="77"/>
                      <a:pt x="198" y="77"/>
                    </a:cubicBezTo>
                    <a:cubicBezTo>
                      <a:pt x="199" y="74"/>
                      <a:pt x="201" y="71"/>
                      <a:pt x="202" y="68"/>
                    </a:cubicBezTo>
                    <a:cubicBezTo>
                      <a:pt x="205" y="59"/>
                      <a:pt x="208" y="50"/>
                      <a:pt x="208" y="50"/>
                    </a:cubicBezTo>
                    <a:cubicBezTo>
                      <a:pt x="208" y="49"/>
                      <a:pt x="208" y="48"/>
                      <a:pt x="207" y="48"/>
                    </a:cubicBezTo>
                    <a:cubicBezTo>
                      <a:pt x="198" y="35"/>
                      <a:pt x="198" y="35"/>
                      <a:pt x="198" y="35"/>
                    </a:cubicBezTo>
                    <a:cubicBezTo>
                      <a:pt x="197" y="34"/>
                      <a:pt x="196" y="34"/>
                      <a:pt x="195" y="34"/>
                    </a:cubicBezTo>
                    <a:cubicBezTo>
                      <a:pt x="194" y="34"/>
                      <a:pt x="194" y="35"/>
                      <a:pt x="194" y="36"/>
                    </a:cubicBezTo>
                    <a:cubicBezTo>
                      <a:pt x="194" y="36"/>
                      <a:pt x="194" y="50"/>
                      <a:pt x="194" y="76"/>
                    </a:cubicBezTo>
                    <a:cubicBezTo>
                      <a:pt x="193" y="80"/>
                      <a:pt x="192" y="83"/>
                      <a:pt x="191" y="83"/>
                    </a:cubicBezTo>
                    <a:cubicBezTo>
                      <a:pt x="191" y="84"/>
                      <a:pt x="191" y="84"/>
                      <a:pt x="191" y="84"/>
                    </a:cubicBezTo>
                    <a:cubicBezTo>
                      <a:pt x="190" y="87"/>
                      <a:pt x="192" y="90"/>
                      <a:pt x="194" y="92"/>
                    </a:cubicBezTo>
                    <a:cubicBezTo>
                      <a:pt x="194" y="110"/>
                      <a:pt x="194" y="129"/>
                      <a:pt x="194" y="144"/>
                    </a:cubicBezTo>
                    <a:cubicBezTo>
                      <a:pt x="194" y="151"/>
                      <a:pt x="195" y="157"/>
                      <a:pt x="195" y="162"/>
                    </a:cubicBezTo>
                    <a:cubicBezTo>
                      <a:pt x="195" y="165"/>
                      <a:pt x="195" y="167"/>
                      <a:pt x="195" y="169"/>
                    </a:cubicBezTo>
                    <a:cubicBezTo>
                      <a:pt x="195" y="169"/>
                      <a:pt x="195" y="169"/>
                      <a:pt x="195" y="169"/>
                    </a:cubicBezTo>
                    <a:cubicBezTo>
                      <a:pt x="194" y="171"/>
                      <a:pt x="192" y="173"/>
                      <a:pt x="189" y="173"/>
                    </a:cubicBezTo>
                    <a:cubicBezTo>
                      <a:pt x="186" y="173"/>
                      <a:pt x="183" y="171"/>
                      <a:pt x="183" y="168"/>
                    </a:cubicBezTo>
                    <a:cubicBezTo>
                      <a:pt x="177" y="92"/>
                      <a:pt x="177" y="92"/>
                      <a:pt x="177" y="92"/>
                    </a:cubicBezTo>
                    <a:cubicBezTo>
                      <a:pt x="177" y="91"/>
                      <a:pt x="176" y="90"/>
                      <a:pt x="175" y="90"/>
                    </a:cubicBezTo>
                    <a:cubicBezTo>
                      <a:pt x="174" y="90"/>
                      <a:pt x="173" y="91"/>
                      <a:pt x="173" y="92"/>
                    </a:cubicBezTo>
                    <a:cubicBezTo>
                      <a:pt x="167" y="168"/>
                      <a:pt x="167" y="168"/>
                      <a:pt x="167" y="168"/>
                    </a:cubicBezTo>
                    <a:cubicBezTo>
                      <a:pt x="166" y="171"/>
                      <a:pt x="164" y="173"/>
                      <a:pt x="161" y="173"/>
                    </a:cubicBezTo>
                    <a:cubicBezTo>
                      <a:pt x="158" y="173"/>
                      <a:pt x="155" y="171"/>
                      <a:pt x="155" y="169"/>
                    </a:cubicBezTo>
                    <a:cubicBezTo>
                      <a:pt x="155" y="169"/>
                      <a:pt x="155" y="169"/>
                      <a:pt x="155" y="169"/>
                    </a:cubicBezTo>
                    <a:cubicBezTo>
                      <a:pt x="155" y="167"/>
                      <a:pt x="155" y="166"/>
                      <a:pt x="155" y="163"/>
                    </a:cubicBezTo>
                    <a:cubicBezTo>
                      <a:pt x="156" y="159"/>
                      <a:pt x="156" y="153"/>
                      <a:pt x="156" y="147"/>
                    </a:cubicBezTo>
                    <a:cubicBezTo>
                      <a:pt x="156" y="133"/>
                      <a:pt x="157" y="116"/>
                      <a:pt x="157" y="98"/>
                    </a:cubicBezTo>
                    <a:cubicBezTo>
                      <a:pt x="158" y="78"/>
                      <a:pt x="158" y="58"/>
                      <a:pt x="159" y="44"/>
                    </a:cubicBezTo>
                    <a:cubicBezTo>
                      <a:pt x="159" y="44"/>
                      <a:pt x="159" y="44"/>
                      <a:pt x="159" y="44"/>
                    </a:cubicBezTo>
                    <a:cubicBezTo>
                      <a:pt x="159" y="33"/>
                      <a:pt x="159" y="27"/>
                      <a:pt x="159" y="27"/>
                    </a:cubicBezTo>
                    <a:cubicBezTo>
                      <a:pt x="159" y="25"/>
                      <a:pt x="158" y="24"/>
                      <a:pt x="157" y="24"/>
                    </a:cubicBezTo>
                    <a:cubicBezTo>
                      <a:pt x="157" y="24"/>
                      <a:pt x="157" y="24"/>
                      <a:pt x="157" y="24"/>
                    </a:cubicBezTo>
                    <a:cubicBezTo>
                      <a:pt x="155" y="24"/>
                      <a:pt x="154" y="25"/>
                      <a:pt x="154" y="27"/>
                    </a:cubicBezTo>
                    <a:cubicBezTo>
                      <a:pt x="154" y="32"/>
                      <a:pt x="154" y="37"/>
                      <a:pt x="154" y="43"/>
                    </a:cubicBezTo>
                    <a:cubicBezTo>
                      <a:pt x="144" y="57"/>
                      <a:pt x="144" y="57"/>
                      <a:pt x="144" y="57"/>
                    </a:cubicBezTo>
                    <a:cubicBezTo>
                      <a:pt x="119" y="71"/>
                      <a:pt x="119" y="71"/>
                      <a:pt x="119" y="71"/>
                    </a:cubicBezTo>
                    <a:cubicBezTo>
                      <a:pt x="120" y="68"/>
                      <a:pt x="119" y="65"/>
                      <a:pt x="117" y="63"/>
                    </a:cubicBezTo>
                    <a:cubicBezTo>
                      <a:pt x="117" y="63"/>
                      <a:pt x="117" y="63"/>
                      <a:pt x="117" y="63"/>
                    </a:cubicBezTo>
                    <a:cubicBezTo>
                      <a:pt x="117" y="63"/>
                      <a:pt x="116" y="63"/>
                      <a:pt x="116" y="63"/>
                    </a:cubicBezTo>
                    <a:cubicBezTo>
                      <a:pt x="124" y="57"/>
                      <a:pt x="136" y="47"/>
                      <a:pt x="136" y="47"/>
                    </a:cubicBezTo>
                    <a:cubicBezTo>
                      <a:pt x="136" y="47"/>
                      <a:pt x="137" y="47"/>
                      <a:pt x="137" y="47"/>
                    </a:cubicBezTo>
                    <a:cubicBezTo>
                      <a:pt x="137" y="47"/>
                      <a:pt x="151" y="22"/>
                      <a:pt x="155" y="15"/>
                    </a:cubicBezTo>
                    <a:cubicBezTo>
                      <a:pt x="155" y="15"/>
                      <a:pt x="155" y="15"/>
                      <a:pt x="155" y="15"/>
                    </a:cubicBezTo>
                    <a:cubicBezTo>
                      <a:pt x="157" y="11"/>
                      <a:pt x="161" y="4"/>
                      <a:pt x="177" y="4"/>
                    </a:cubicBezTo>
                    <a:cubicBezTo>
                      <a:pt x="177" y="4"/>
                      <a:pt x="177" y="4"/>
                      <a:pt x="177" y="4"/>
                    </a:cubicBezTo>
                    <a:cubicBezTo>
                      <a:pt x="194" y="4"/>
                      <a:pt x="196" y="8"/>
                      <a:pt x="201" y="16"/>
                    </a:cubicBezTo>
                    <a:cubicBezTo>
                      <a:pt x="218" y="42"/>
                      <a:pt x="218" y="42"/>
                      <a:pt x="218" y="42"/>
                    </a:cubicBezTo>
                    <a:cubicBezTo>
                      <a:pt x="220" y="45"/>
                      <a:pt x="220" y="49"/>
                      <a:pt x="219" y="52"/>
                    </a:cubicBezTo>
                    <a:close/>
                    <a:moveTo>
                      <a:pt x="198" y="43"/>
                    </a:moveTo>
                    <a:cubicBezTo>
                      <a:pt x="203" y="50"/>
                      <a:pt x="203" y="50"/>
                      <a:pt x="203" y="50"/>
                    </a:cubicBezTo>
                    <a:cubicBezTo>
                      <a:pt x="202" y="54"/>
                      <a:pt x="200" y="58"/>
                      <a:pt x="198" y="63"/>
                    </a:cubicBezTo>
                    <a:cubicBezTo>
                      <a:pt x="198" y="54"/>
                      <a:pt x="198" y="48"/>
                      <a:pt x="198" y="4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grpSp>
      <p:grpSp>
        <p:nvGrpSpPr>
          <p:cNvPr id="15" name="Group 70">
            <a:extLst>
              <a:ext uri="{FF2B5EF4-FFF2-40B4-BE49-F238E27FC236}">
                <a16:creationId xmlns:a16="http://schemas.microsoft.com/office/drawing/2014/main" id="{98A474B6-BDB5-4779-A629-A36C5A411886}"/>
              </a:ext>
            </a:extLst>
          </p:cNvPr>
          <p:cNvGrpSpPr>
            <a:grpSpLocks noChangeAspect="1"/>
          </p:cNvGrpSpPr>
          <p:nvPr/>
        </p:nvGrpSpPr>
        <p:grpSpPr bwMode="auto">
          <a:xfrm>
            <a:off x="3520491" y="4846689"/>
            <a:ext cx="805987" cy="805987"/>
            <a:chOff x="1544" y="1525"/>
            <a:chExt cx="426" cy="426"/>
          </a:xfrm>
        </p:grpSpPr>
        <p:sp>
          <p:nvSpPr>
            <p:cNvPr id="31" name="Oval 71">
              <a:extLst>
                <a:ext uri="{FF2B5EF4-FFF2-40B4-BE49-F238E27FC236}">
                  <a16:creationId xmlns:a16="http://schemas.microsoft.com/office/drawing/2014/main" id="{84414697-57A3-4549-B41C-213BE7489021}"/>
                </a:ext>
              </a:extLst>
            </p:cNvPr>
            <p:cNvSpPr>
              <a:spLocks/>
            </p:cNvSpPr>
            <p:nvPr/>
          </p:nvSpPr>
          <p:spPr bwMode="auto">
            <a:xfrm>
              <a:off x="1544" y="1525"/>
              <a:ext cx="426" cy="426"/>
            </a:xfrm>
            <a:prstGeom prst="ellipse">
              <a:avLst/>
            </a:pr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32" name="Freeform: Shape 72">
              <a:extLst>
                <a:ext uri="{FF2B5EF4-FFF2-40B4-BE49-F238E27FC236}">
                  <a16:creationId xmlns:a16="http://schemas.microsoft.com/office/drawing/2014/main" id="{045823D3-58CF-4CA5-83D2-0AE31E03A959}"/>
                </a:ext>
              </a:extLst>
            </p:cNvPr>
            <p:cNvSpPr>
              <a:spLocks/>
            </p:cNvSpPr>
            <p:nvPr/>
          </p:nvSpPr>
          <p:spPr bwMode="auto">
            <a:xfrm>
              <a:off x="1672" y="1606"/>
              <a:ext cx="60" cy="264"/>
            </a:xfrm>
            <a:custGeom>
              <a:avLst/>
              <a:gdLst>
                <a:gd name="T0" fmla="*/ 50 w 50"/>
                <a:gd name="T1" fmla="*/ 173 h 220"/>
                <a:gd name="T2" fmla="*/ 36 w 50"/>
                <a:gd name="T3" fmla="*/ 0 h 220"/>
                <a:gd name="T4" fmla="*/ 0 w 50"/>
                <a:gd name="T5" fmla="*/ 14 h 220"/>
                <a:gd name="T6" fmla="*/ 0 w 50"/>
                <a:gd name="T7" fmla="*/ 173 h 220"/>
                <a:gd name="T8" fmla="*/ 0 w 50"/>
                <a:gd name="T9" fmla="*/ 173 h 220"/>
                <a:gd name="T10" fmla="*/ 0 w 50"/>
                <a:gd name="T11" fmla="*/ 174 h 220"/>
                <a:gd name="T12" fmla="*/ 0 w 50"/>
                <a:gd name="T13" fmla="*/ 174 h 220"/>
                <a:gd name="T14" fmla="*/ 25 w 50"/>
                <a:gd name="T15" fmla="*/ 220 h 220"/>
                <a:gd name="T16" fmla="*/ 50 w 50"/>
                <a:gd name="T17" fmla="*/ 174 h 220"/>
                <a:gd name="T18" fmla="*/ 50 w 50"/>
                <a:gd name="T19" fmla="*/ 174 h 220"/>
                <a:gd name="T20" fmla="*/ 50 w 50"/>
                <a:gd name="T21" fmla="*/ 174 h 220"/>
                <a:gd name="T22" fmla="*/ 31 w 50"/>
                <a:gd name="T23" fmla="*/ 201 h 220"/>
                <a:gd name="T24" fmla="*/ 7 w 50"/>
                <a:gd name="T25" fmla="*/ 177 h 220"/>
                <a:gd name="T26" fmla="*/ 16 w 50"/>
                <a:gd name="T27" fmla="*/ 177 h 220"/>
                <a:gd name="T28" fmla="*/ 18 w 50"/>
                <a:gd name="T29" fmla="*/ 177 h 220"/>
                <a:gd name="T30" fmla="*/ 44 w 50"/>
                <a:gd name="T31" fmla="*/ 175 h 220"/>
                <a:gd name="T32" fmla="*/ 45 w 50"/>
                <a:gd name="T33" fmla="*/ 53 h 220"/>
                <a:gd name="T34" fmla="*/ 4 w 50"/>
                <a:gd name="T35" fmla="*/ 34 h 220"/>
                <a:gd name="T36" fmla="*/ 45 w 50"/>
                <a:gd name="T37" fmla="*/ 53 h 220"/>
                <a:gd name="T38" fmla="*/ 19 w 50"/>
                <a:gd name="T39" fmla="*/ 172 h 220"/>
                <a:gd name="T40" fmla="*/ 31 w 50"/>
                <a:gd name="T41" fmla="*/ 58 h 220"/>
                <a:gd name="T42" fmla="*/ 23 w 50"/>
                <a:gd name="T43" fmla="*/ 171 h 220"/>
                <a:gd name="T44" fmla="*/ 4 w 50"/>
                <a:gd name="T45" fmla="*/ 58 h 220"/>
                <a:gd name="T46" fmla="*/ 14 w 50"/>
                <a:gd name="T47" fmla="*/ 173 h 220"/>
                <a:gd name="T48" fmla="*/ 36 w 50"/>
                <a:gd name="T49" fmla="*/ 169 h 220"/>
                <a:gd name="T50" fmla="*/ 45 w 50"/>
                <a:gd name="T51" fmla="*/ 58 h 220"/>
                <a:gd name="T52" fmla="*/ 36 w 50"/>
                <a:gd name="T53" fmla="*/ 169 h 220"/>
                <a:gd name="T54" fmla="*/ 36 w 50"/>
                <a:gd name="T55" fmla="*/ 5 h 220"/>
                <a:gd name="T56" fmla="*/ 45 w 50"/>
                <a:gd name="T57" fmla="*/ 29 h 220"/>
                <a:gd name="T58" fmla="*/ 4 w 50"/>
                <a:gd name="T59" fmla="*/ 14 h 220"/>
                <a:gd name="T60" fmla="*/ 22 w 50"/>
                <a:gd name="T61" fmla="*/ 206 h 220"/>
                <a:gd name="T62" fmla="*/ 25 w 50"/>
                <a:gd name="T63" fmla="*/ 212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0" h="220">
                  <a:moveTo>
                    <a:pt x="50" y="173"/>
                  </a:moveTo>
                  <a:cubicBezTo>
                    <a:pt x="50" y="173"/>
                    <a:pt x="50" y="173"/>
                    <a:pt x="50" y="173"/>
                  </a:cubicBezTo>
                  <a:cubicBezTo>
                    <a:pt x="50" y="14"/>
                    <a:pt x="50" y="14"/>
                    <a:pt x="50" y="14"/>
                  </a:cubicBezTo>
                  <a:cubicBezTo>
                    <a:pt x="50" y="6"/>
                    <a:pt x="44" y="0"/>
                    <a:pt x="36" y="0"/>
                  </a:cubicBezTo>
                  <a:cubicBezTo>
                    <a:pt x="13" y="0"/>
                    <a:pt x="13" y="0"/>
                    <a:pt x="13" y="0"/>
                  </a:cubicBezTo>
                  <a:cubicBezTo>
                    <a:pt x="6" y="0"/>
                    <a:pt x="0" y="6"/>
                    <a:pt x="0" y="14"/>
                  </a:cubicBezTo>
                  <a:cubicBezTo>
                    <a:pt x="0" y="173"/>
                    <a:pt x="0" y="173"/>
                    <a:pt x="0" y="173"/>
                  </a:cubicBezTo>
                  <a:cubicBezTo>
                    <a:pt x="0" y="173"/>
                    <a:pt x="0" y="173"/>
                    <a:pt x="0" y="173"/>
                  </a:cubicBezTo>
                  <a:cubicBezTo>
                    <a:pt x="0" y="173"/>
                    <a:pt x="0" y="173"/>
                    <a:pt x="0" y="173"/>
                  </a:cubicBezTo>
                  <a:cubicBezTo>
                    <a:pt x="0" y="173"/>
                    <a:pt x="0" y="173"/>
                    <a:pt x="0" y="173"/>
                  </a:cubicBezTo>
                  <a:cubicBezTo>
                    <a:pt x="0" y="174"/>
                    <a:pt x="0" y="174"/>
                    <a:pt x="0" y="174"/>
                  </a:cubicBezTo>
                  <a:cubicBezTo>
                    <a:pt x="0" y="174"/>
                    <a:pt x="0" y="174"/>
                    <a:pt x="0" y="174"/>
                  </a:cubicBezTo>
                  <a:cubicBezTo>
                    <a:pt x="0" y="174"/>
                    <a:pt x="0" y="174"/>
                    <a:pt x="0" y="174"/>
                  </a:cubicBezTo>
                  <a:cubicBezTo>
                    <a:pt x="0" y="174"/>
                    <a:pt x="0" y="174"/>
                    <a:pt x="0" y="174"/>
                  </a:cubicBezTo>
                  <a:cubicBezTo>
                    <a:pt x="23" y="218"/>
                    <a:pt x="23" y="218"/>
                    <a:pt x="23" y="218"/>
                  </a:cubicBezTo>
                  <a:cubicBezTo>
                    <a:pt x="23" y="219"/>
                    <a:pt x="24" y="220"/>
                    <a:pt x="25" y="220"/>
                  </a:cubicBezTo>
                  <a:cubicBezTo>
                    <a:pt x="26" y="220"/>
                    <a:pt x="27" y="219"/>
                    <a:pt x="27" y="218"/>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4"/>
                  </a:cubicBezTo>
                  <a:cubicBezTo>
                    <a:pt x="50" y="174"/>
                    <a:pt x="50" y="174"/>
                    <a:pt x="50" y="173"/>
                  </a:cubicBezTo>
                  <a:close/>
                  <a:moveTo>
                    <a:pt x="31" y="201"/>
                  </a:moveTo>
                  <a:cubicBezTo>
                    <a:pt x="19" y="201"/>
                    <a:pt x="19" y="201"/>
                    <a:pt x="19" y="201"/>
                  </a:cubicBezTo>
                  <a:cubicBezTo>
                    <a:pt x="7" y="177"/>
                    <a:pt x="7" y="177"/>
                    <a:pt x="7" y="177"/>
                  </a:cubicBezTo>
                  <a:cubicBezTo>
                    <a:pt x="8" y="177"/>
                    <a:pt x="9" y="177"/>
                    <a:pt x="11" y="177"/>
                  </a:cubicBezTo>
                  <a:cubicBezTo>
                    <a:pt x="13" y="177"/>
                    <a:pt x="14" y="177"/>
                    <a:pt x="16" y="177"/>
                  </a:cubicBezTo>
                  <a:cubicBezTo>
                    <a:pt x="16" y="177"/>
                    <a:pt x="16" y="177"/>
                    <a:pt x="17" y="177"/>
                  </a:cubicBezTo>
                  <a:cubicBezTo>
                    <a:pt x="17" y="177"/>
                    <a:pt x="17" y="177"/>
                    <a:pt x="18" y="177"/>
                  </a:cubicBezTo>
                  <a:cubicBezTo>
                    <a:pt x="20" y="176"/>
                    <a:pt x="22" y="176"/>
                    <a:pt x="24" y="176"/>
                  </a:cubicBezTo>
                  <a:cubicBezTo>
                    <a:pt x="31" y="174"/>
                    <a:pt x="38" y="173"/>
                    <a:pt x="44" y="175"/>
                  </a:cubicBezTo>
                  <a:lnTo>
                    <a:pt x="31" y="201"/>
                  </a:lnTo>
                  <a:close/>
                  <a:moveTo>
                    <a:pt x="45" y="53"/>
                  </a:moveTo>
                  <a:cubicBezTo>
                    <a:pt x="4" y="53"/>
                    <a:pt x="4" y="53"/>
                    <a:pt x="4" y="53"/>
                  </a:cubicBezTo>
                  <a:cubicBezTo>
                    <a:pt x="4" y="34"/>
                    <a:pt x="4" y="34"/>
                    <a:pt x="4" y="34"/>
                  </a:cubicBezTo>
                  <a:cubicBezTo>
                    <a:pt x="45" y="34"/>
                    <a:pt x="45" y="34"/>
                    <a:pt x="45" y="34"/>
                  </a:cubicBezTo>
                  <a:lnTo>
                    <a:pt x="45" y="53"/>
                  </a:lnTo>
                  <a:close/>
                  <a:moveTo>
                    <a:pt x="23" y="171"/>
                  </a:moveTo>
                  <a:cubicBezTo>
                    <a:pt x="22" y="171"/>
                    <a:pt x="20" y="172"/>
                    <a:pt x="19" y="172"/>
                  </a:cubicBezTo>
                  <a:cubicBezTo>
                    <a:pt x="19" y="58"/>
                    <a:pt x="19" y="58"/>
                    <a:pt x="19" y="58"/>
                  </a:cubicBezTo>
                  <a:cubicBezTo>
                    <a:pt x="31" y="58"/>
                    <a:pt x="31" y="58"/>
                    <a:pt x="31" y="58"/>
                  </a:cubicBezTo>
                  <a:cubicBezTo>
                    <a:pt x="31" y="169"/>
                    <a:pt x="31" y="169"/>
                    <a:pt x="31" y="169"/>
                  </a:cubicBezTo>
                  <a:cubicBezTo>
                    <a:pt x="28" y="170"/>
                    <a:pt x="26" y="170"/>
                    <a:pt x="23" y="171"/>
                  </a:cubicBezTo>
                  <a:close/>
                  <a:moveTo>
                    <a:pt x="4" y="172"/>
                  </a:moveTo>
                  <a:cubicBezTo>
                    <a:pt x="4" y="58"/>
                    <a:pt x="4" y="58"/>
                    <a:pt x="4" y="58"/>
                  </a:cubicBezTo>
                  <a:cubicBezTo>
                    <a:pt x="14" y="58"/>
                    <a:pt x="14" y="58"/>
                    <a:pt x="14" y="58"/>
                  </a:cubicBezTo>
                  <a:cubicBezTo>
                    <a:pt x="14" y="173"/>
                    <a:pt x="14" y="173"/>
                    <a:pt x="14" y="173"/>
                  </a:cubicBezTo>
                  <a:cubicBezTo>
                    <a:pt x="11" y="173"/>
                    <a:pt x="7" y="173"/>
                    <a:pt x="4" y="172"/>
                  </a:cubicBezTo>
                  <a:close/>
                  <a:moveTo>
                    <a:pt x="36" y="169"/>
                  </a:moveTo>
                  <a:cubicBezTo>
                    <a:pt x="36" y="58"/>
                    <a:pt x="36" y="58"/>
                    <a:pt x="36" y="58"/>
                  </a:cubicBezTo>
                  <a:cubicBezTo>
                    <a:pt x="45" y="58"/>
                    <a:pt x="45" y="58"/>
                    <a:pt x="45" y="58"/>
                  </a:cubicBezTo>
                  <a:cubicBezTo>
                    <a:pt x="45" y="170"/>
                    <a:pt x="45" y="170"/>
                    <a:pt x="45" y="170"/>
                  </a:cubicBezTo>
                  <a:cubicBezTo>
                    <a:pt x="42" y="169"/>
                    <a:pt x="39" y="169"/>
                    <a:pt x="36" y="169"/>
                  </a:cubicBezTo>
                  <a:close/>
                  <a:moveTo>
                    <a:pt x="13" y="5"/>
                  </a:moveTo>
                  <a:cubicBezTo>
                    <a:pt x="36" y="5"/>
                    <a:pt x="36" y="5"/>
                    <a:pt x="36" y="5"/>
                  </a:cubicBezTo>
                  <a:cubicBezTo>
                    <a:pt x="41" y="5"/>
                    <a:pt x="45" y="9"/>
                    <a:pt x="45" y="14"/>
                  </a:cubicBezTo>
                  <a:cubicBezTo>
                    <a:pt x="45" y="29"/>
                    <a:pt x="45" y="29"/>
                    <a:pt x="45" y="29"/>
                  </a:cubicBezTo>
                  <a:cubicBezTo>
                    <a:pt x="4" y="29"/>
                    <a:pt x="4" y="29"/>
                    <a:pt x="4" y="29"/>
                  </a:cubicBezTo>
                  <a:cubicBezTo>
                    <a:pt x="4" y="14"/>
                    <a:pt x="4" y="14"/>
                    <a:pt x="4" y="14"/>
                  </a:cubicBezTo>
                  <a:cubicBezTo>
                    <a:pt x="4" y="9"/>
                    <a:pt x="8" y="5"/>
                    <a:pt x="13" y="5"/>
                  </a:cubicBezTo>
                  <a:close/>
                  <a:moveTo>
                    <a:pt x="22" y="206"/>
                  </a:moveTo>
                  <a:cubicBezTo>
                    <a:pt x="28" y="206"/>
                    <a:pt x="28" y="206"/>
                    <a:pt x="28" y="206"/>
                  </a:cubicBezTo>
                  <a:cubicBezTo>
                    <a:pt x="25" y="212"/>
                    <a:pt x="25" y="212"/>
                    <a:pt x="25" y="212"/>
                  </a:cubicBezTo>
                  <a:lnTo>
                    <a:pt x="22"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33" name="Freeform: Shape 73">
              <a:extLst>
                <a:ext uri="{FF2B5EF4-FFF2-40B4-BE49-F238E27FC236}">
                  <a16:creationId xmlns:a16="http://schemas.microsoft.com/office/drawing/2014/main" id="{3BC2862A-32DD-4EEB-A803-97FD5A06F8A5}"/>
                </a:ext>
              </a:extLst>
            </p:cNvPr>
            <p:cNvSpPr>
              <a:spLocks/>
            </p:cNvSpPr>
            <p:nvPr/>
          </p:nvSpPr>
          <p:spPr bwMode="auto">
            <a:xfrm>
              <a:off x="1765" y="1606"/>
              <a:ext cx="77" cy="264"/>
            </a:xfrm>
            <a:custGeom>
              <a:avLst/>
              <a:gdLst>
                <a:gd name="T0" fmla="*/ 61 w 64"/>
                <a:gd name="T1" fmla="*/ 0 h 220"/>
                <a:gd name="T2" fmla="*/ 3 w 64"/>
                <a:gd name="T3" fmla="*/ 0 h 220"/>
                <a:gd name="T4" fmla="*/ 0 w 64"/>
                <a:gd name="T5" fmla="*/ 3 h 220"/>
                <a:gd name="T6" fmla="*/ 0 w 64"/>
                <a:gd name="T7" fmla="*/ 217 h 220"/>
                <a:gd name="T8" fmla="*/ 3 w 64"/>
                <a:gd name="T9" fmla="*/ 220 h 220"/>
                <a:gd name="T10" fmla="*/ 61 w 64"/>
                <a:gd name="T11" fmla="*/ 220 h 220"/>
                <a:gd name="T12" fmla="*/ 64 w 64"/>
                <a:gd name="T13" fmla="*/ 217 h 220"/>
                <a:gd name="T14" fmla="*/ 64 w 64"/>
                <a:gd name="T15" fmla="*/ 3 h 220"/>
                <a:gd name="T16" fmla="*/ 61 w 64"/>
                <a:gd name="T17" fmla="*/ 0 h 220"/>
                <a:gd name="T18" fmla="*/ 5 w 64"/>
                <a:gd name="T19" fmla="*/ 215 h 220"/>
                <a:gd name="T20" fmla="*/ 5 w 64"/>
                <a:gd name="T21" fmla="*/ 5 h 220"/>
                <a:gd name="T22" fmla="*/ 59 w 64"/>
                <a:gd name="T23" fmla="*/ 5 h 220"/>
                <a:gd name="T24" fmla="*/ 59 w 64"/>
                <a:gd name="T25" fmla="*/ 22 h 220"/>
                <a:gd name="T26" fmla="*/ 39 w 64"/>
                <a:gd name="T27" fmla="*/ 22 h 220"/>
                <a:gd name="T28" fmla="*/ 37 w 64"/>
                <a:gd name="T29" fmla="*/ 25 h 220"/>
                <a:gd name="T30" fmla="*/ 39 w 64"/>
                <a:gd name="T31" fmla="*/ 27 h 220"/>
                <a:gd name="T32" fmla="*/ 59 w 64"/>
                <a:gd name="T33" fmla="*/ 27 h 220"/>
                <a:gd name="T34" fmla="*/ 59 w 64"/>
                <a:gd name="T35" fmla="*/ 47 h 220"/>
                <a:gd name="T36" fmla="*/ 32 w 64"/>
                <a:gd name="T37" fmla="*/ 47 h 220"/>
                <a:gd name="T38" fmla="*/ 30 w 64"/>
                <a:gd name="T39" fmla="*/ 49 h 220"/>
                <a:gd name="T40" fmla="*/ 32 w 64"/>
                <a:gd name="T41" fmla="*/ 51 h 220"/>
                <a:gd name="T42" fmla="*/ 59 w 64"/>
                <a:gd name="T43" fmla="*/ 51 h 220"/>
                <a:gd name="T44" fmla="*/ 59 w 64"/>
                <a:gd name="T45" fmla="*/ 71 h 220"/>
                <a:gd name="T46" fmla="*/ 39 w 64"/>
                <a:gd name="T47" fmla="*/ 71 h 220"/>
                <a:gd name="T48" fmla="*/ 37 w 64"/>
                <a:gd name="T49" fmla="*/ 73 h 220"/>
                <a:gd name="T50" fmla="*/ 39 w 64"/>
                <a:gd name="T51" fmla="*/ 76 h 220"/>
                <a:gd name="T52" fmla="*/ 59 w 64"/>
                <a:gd name="T53" fmla="*/ 76 h 220"/>
                <a:gd name="T54" fmla="*/ 59 w 64"/>
                <a:gd name="T55" fmla="*/ 95 h 220"/>
                <a:gd name="T56" fmla="*/ 32 w 64"/>
                <a:gd name="T57" fmla="*/ 95 h 220"/>
                <a:gd name="T58" fmla="*/ 30 w 64"/>
                <a:gd name="T59" fmla="*/ 97 h 220"/>
                <a:gd name="T60" fmla="*/ 32 w 64"/>
                <a:gd name="T61" fmla="*/ 100 h 220"/>
                <a:gd name="T62" fmla="*/ 59 w 64"/>
                <a:gd name="T63" fmla="*/ 100 h 220"/>
                <a:gd name="T64" fmla="*/ 59 w 64"/>
                <a:gd name="T65" fmla="*/ 119 h 220"/>
                <a:gd name="T66" fmla="*/ 39 w 64"/>
                <a:gd name="T67" fmla="*/ 119 h 220"/>
                <a:gd name="T68" fmla="*/ 37 w 64"/>
                <a:gd name="T69" fmla="*/ 122 h 220"/>
                <a:gd name="T70" fmla="*/ 39 w 64"/>
                <a:gd name="T71" fmla="*/ 124 h 220"/>
                <a:gd name="T72" fmla="*/ 59 w 64"/>
                <a:gd name="T73" fmla="*/ 124 h 220"/>
                <a:gd name="T74" fmla="*/ 59 w 64"/>
                <a:gd name="T75" fmla="*/ 143 h 220"/>
                <a:gd name="T76" fmla="*/ 32 w 64"/>
                <a:gd name="T77" fmla="*/ 143 h 220"/>
                <a:gd name="T78" fmla="*/ 30 w 64"/>
                <a:gd name="T79" fmla="*/ 146 h 220"/>
                <a:gd name="T80" fmla="*/ 32 w 64"/>
                <a:gd name="T81" fmla="*/ 148 h 220"/>
                <a:gd name="T82" fmla="*/ 59 w 64"/>
                <a:gd name="T83" fmla="*/ 148 h 220"/>
                <a:gd name="T84" fmla="*/ 59 w 64"/>
                <a:gd name="T85" fmla="*/ 168 h 220"/>
                <a:gd name="T86" fmla="*/ 39 w 64"/>
                <a:gd name="T87" fmla="*/ 168 h 220"/>
                <a:gd name="T88" fmla="*/ 37 w 64"/>
                <a:gd name="T89" fmla="*/ 170 h 220"/>
                <a:gd name="T90" fmla="*/ 39 w 64"/>
                <a:gd name="T91" fmla="*/ 172 h 220"/>
                <a:gd name="T92" fmla="*/ 59 w 64"/>
                <a:gd name="T93" fmla="*/ 172 h 220"/>
                <a:gd name="T94" fmla="*/ 59 w 64"/>
                <a:gd name="T95" fmla="*/ 192 h 220"/>
                <a:gd name="T96" fmla="*/ 32 w 64"/>
                <a:gd name="T97" fmla="*/ 192 h 220"/>
                <a:gd name="T98" fmla="*/ 30 w 64"/>
                <a:gd name="T99" fmla="*/ 194 h 220"/>
                <a:gd name="T100" fmla="*/ 32 w 64"/>
                <a:gd name="T101" fmla="*/ 196 h 220"/>
                <a:gd name="T102" fmla="*/ 59 w 64"/>
                <a:gd name="T103" fmla="*/ 196 h 220"/>
                <a:gd name="T104" fmla="*/ 59 w 64"/>
                <a:gd name="T105" fmla="*/ 215 h 220"/>
                <a:gd name="T106" fmla="*/ 5 w 64"/>
                <a:gd name="T107" fmla="*/ 215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4" h="220">
                  <a:moveTo>
                    <a:pt x="61" y="0"/>
                  </a:moveTo>
                  <a:cubicBezTo>
                    <a:pt x="3" y="0"/>
                    <a:pt x="3" y="0"/>
                    <a:pt x="3" y="0"/>
                  </a:cubicBezTo>
                  <a:cubicBezTo>
                    <a:pt x="1" y="0"/>
                    <a:pt x="0" y="1"/>
                    <a:pt x="0" y="3"/>
                  </a:cubicBezTo>
                  <a:cubicBezTo>
                    <a:pt x="0" y="217"/>
                    <a:pt x="0" y="217"/>
                    <a:pt x="0" y="217"/>
                  </a:cubicBezTo>
                  <a:cubicBezTo>
                    <a:pt x="0" y="218"/>
                    <a:pt x="1" y="220"/>
                    <a:pt x="3" y="220"/>
                  </a:cubicBezTo>
                  <a:cubicBezTo>
                    <a:pt x="61" y="220"/>
                    <a:pt x="61" y="220"/>
                    <a:pt x="61" y="220"/>
                  </a:cubicBezTo>
                  <a:cubicBezTo>
                    <a:pt x="63" y="220"/>
                    <a:pt x="64" y="218"/>
                    <a:pt x="64" y="217"/>
                  </a:cubicBezTo>
                  <a:cubicBezTo>
                    <a:pt x="64" y="3"/>
                    <a:pt x="64" y="3"/>
                    <a:pt x="64" y="3"/>
                  </a:cubicBezTo>
                  <a:cubicBezTo>
                    <a:pt x="64" y="1"/>
                    <a:pt x="63" y="0"/>
                    <a:pt x="61" y="0"/>
                  </a:cubicBezTo>
                  <a:close/>
                  <a:moveTo>
                    <a:pt x="5" y="215"/>
                  </a:moveTo>
                  <a:cubicBezTo>
                    <a:pt x="5" y="5"/>
                    <a:pt x="5" y="5"/>
                    <a:pt x="5" y="5"/>
                  </a:cubicBezTo>
                  <a:cubicBezTo>
                    <a:pt x="59" y="5"/>
                    <a:pt x="59" y="5"/>
                    <a:pt x="59" y="5"/>
                  </a:cubicBezTo>
                  <a:cubicBezTo>
                    <a:pt x="59" y="22"/>
                    <a:pt x="59" y="22"/>
                    <a:pt x="59" y="22"/>
                  </a:cubicBezTo>
                  <a:cubicBezTo>
                    <a:pt x="39" y="22"/>
                    <a:pt x="39" y="22"/>
                    <a:pt x="39" y="22"/>
                  </a:cubicBezTo>
                  <a:cubicBezTo>
                    <a:pt x="38" y="22"/>
                    <a:pt x="37" y="24"/>
                    <a:pt x="37" y="25"/>
                  </a:cubicBezTo>
                  <a:cubicBezTo>
                    <a:pt x="37" y="26"/>
                    <a:pt x="38" y="27"/>
                    <a:pt x="39" y="27"/>
                  </a:cubicBezTo>
                  <a:cubicBezTo>
                    <a:pt x="59" y="27"/>
                    <a:pt x="59" y="27"/>
                    <a:pt x="59" y="27"/>
                  </a:cubicBezTo>
                  <a:cubicBezTo>
                    <a:pt x="59" y="47"/>
                    <a:pt x="59" y="47"/>
                    <a:pt x="59" y="47"/>
                  </a:cubicBezTo>
                  <a:cubicBezTo>
                    <a:pt x="32" y="47"/>
                    <a:pt x="32" y="47"/>
                    <a:pt x="32" y="47"/>
                  </a:cubicBezTo>
                  <a:cubicBezTo>
                    <a:pt x="31" y="47"/>
                    <a:pt x="30" y="48"/>
                    <a:pt x="30" y="49"/>
                  </a:cubicBezTo>
                  <a:cubicBezTo>
                    <a:pt x="30" y="50"/>
                    <a:pt x="31" y="51"/>
                    <a:pt x="32" y="51"/>
                  </a:cubicBezTo>
                  <a:cubicBezTo>
                    <a:pt x="59" y="51"/>
                    <a:pt x="59" y="51"/>
                    <a:pt x="59" y="51"/>
                  </a:cubicBezTo>
                  <a:cubicBezTo>
                    <a:pt x="59" y="71"/>
                    <a:pt x="59" y="71"/>
                    <a:pt x="59" y="71"/>
                  </a:cubicBezTo>
                  <a:cubicBezTo>
                    <a:pt x="39" y="71"/>
                    <a:pt x="39" y="71"/>
                    <a:pt x="39" y="71"/>
                  </a:cubicBezTo>
                  <a:cubicBezTo>
                    <a:pt x="38" y="71"/>
                    <a:pt x="37" y="72"/>
                    <a:pt x="37" y="73"/>
                  </a:cubicBezTo>
                  <a:cubicBezTo>
                    <a:pt x="37" y="74"/>
                    <a:pt x="38" y="76"/>
                    <a:pt x="39" y="76"/>
                  </a:cubicBezTo>
                  <a:cubicBezTo>
                    <a:pt x="59" y="76"/>
                    <a:pt x="59" y="76"/>
                    <a:pt x="59" y="76"/>
                  </a:cubicBezTo>
                  <a:cubicBezTo>
                    <a:pt x="59" y="95"/>
                    <a:pt x="59" y="95"/>
                    <a:pt x="59" y="95"/>
                  </a:cubicBezTo>
                  <a:cubicBezTo>
                    <a:pt x="32" y="95"/>
                    <a:pt x="32" y="95"/>
                    <a:pt x="32" y="95"/>
                  </a:cubicBezTo>
                  <a:cubicBezTo>
                    <a:pt x="31" y="95"/>
                    <a:pt x="30" y="96"/>
                    <a:pt x="30" y="97"/>
                  </a:cubicBezTo>
                  <a:cubicBezTo>
                    <a:pt x="30" y="99"/>
                    <a:pt x="31" y="100"/>
                    <a:pt x="32" y="100"/>
                  </a:cubicBezTo>
                  <a:cubicBezTo>
                    <a:pt x="59" y="100"/>
                    <a:pt x="59" y="100"/>
                    <a:pt x="59" y="100"/>
                  </a:cubicBezTo>
                  <a:cubicBezTo>
                    <a:pt x="59" y="119"/>
                    <a:pt x="59" y="119"/>
                    <a:pt x="59" y="119"/>
                  </a:cubicBezTo>
                  <a:cubicBezTo>
                    <a:pt x="39" y="119"/>
                    <a:pt x="39" y="119"/>
                    <a:pt x="39" y="119"/>
                  </a:cubicBezTo>
                  <a:cubicBezTo>
                    <a:pt x="38" y="119"/>
                    <a:pt x="37" y="120"/>
                    <a:pt x="37" y="122"/>
                  </a:cubicBezTo>
                  <a:cubicBezTo>
                    <a:pt x="37" y="123"/>
                    <a:pt x="38" y="124"/>
                    <a:pt x="39" y="124"/>
                  </a:cubicBezTo>
                  <a:cubicBezTo>
                    <a:pt x="59" y="124"/>
                    <a:pt x="59" y="124"/>
                    <a:pt x="59" y="124"/>
                  </a:cubicBezTo>
                  <a:cubicBezTo>
                    <a:pt x="59" y="143"/>
                    <a:pt x="59" y="143"/>
                    <a:pt x="59" y="143"/>
                  </a:cubicBezTo>
                  <a:cubicBezTo>
                    <a:pt x="32" y="143"/>
                    <a:pt x="32" y="143"/>
                    <a:pt x="32" y="143"/>
                  </a:cubicBezTo>
                  <a:cubicBezTo>
                    <a:pt x="31" y="143"/>
                    <a:pt x="30" y="144"/>
                    <a:pt x="30" y="146"/>
                  </a:cubicBezTo>
                  <a:cubicBezTo>
                    <a:pt x="30" y="147"/>
                    <a:pt x="31" y="148"/>
                    <a:pt x="32" y="148"/>
                  </a:cubicBezTo>
                  <a:cubicBezTo>
                    <a:pt x="59" y="148"/>
                    <a:pt x="59" y="148"/>
                    <a:pt x="59" y="148"/>
                  </a:cubicBezTo>
                  <a:cubicBezTo>
                    <a:pt x="59" y="168"/>
                    <a:pt x="59" y="168"/>
                    <a:pt x="59" y="168"/>
                  </a:cubicBezTo>
                  <a:cubicBezTo>
                    <a:pt x="39" y="168"/>
                    <a:pt x="39" y="168"/>
                    <a:pt x="39" y="168"/>
                  </a:cubicBezTo>
                  <a:cubicBezTo>
                    <a:pt x="38" y="168"/>
                    <a:pt x="37" y="169"/>
                    <a:pt x="37" y="170"/>
                  </a:cubicBezTo>
                  <a:cubicBezTo>
                    <a:pt x="37" y="171"/>
                    <a:pt x="38" y="172"/>
                    <a:pt x="39" y="172"/>
                  </a:cubicBezTo>
                  <a:cubicBezTo>
                    <a:pt x="59" y="172"/>
                    <a:pt x="59" y="172"/>
                    <a:pt x="59" y="172"/>
                  </a:cubicBezTo>
                  <a:cubicBezTo>
                    <a:pt x="59" y="192"/>
                    <a:pt x="59" y="192"/>
                    <a:pt x="59" y="192"/>
                  </a:cubicBezTo>
                  <a:cubicBezTo>
                    <a:pt x="32" y="192"/>
                    <a:pt x="32" y="192"/>
                    <a:pt x="32" y="192"/>
                  </a:cubicBezTo>
                  <a:cubicBezTo>
                    <a:pt x="31" y="192"/>
                    <a:pt x="30" y="193"/>
                    <a:pt x="30" y="194"/>
                  </a:cubicBezTo>
                  <a:cubicBezTo>
                    <a:pt x="30" y="195"/>
                    <a:pt x="31" y="196"/>
                    <a:pt x="32" y="196"/>
                  </a:cubicBezTo>
                  <a:cubicBezTo>
                    <a:pt x="59" y="196"/>
                    <a:pt x="59" y="196"/>
                    <a:pt x="59" y="196"/>
                  </a:cubicBezTo>
                  <a:cubicBezTo>
                    <a:pt x="59" y="215"/>
                    <a:pt x="59" y="215"/>
                    <a:pt x="59" y="215"/>
                  </a:cubicBezTo>
                  <a:lnTo>
                    <a:pt x="5" y="21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grpSp>
      <p:grpSp>
        <p:nvGrpSpPr>
          <p:cNvPr id="16" name="Group 76">
            <a:extLst>
              <a:ext uri="{FF2B5EF4-FFF2-40B4-BE49-F238E27FC236}">
                <a16:creationId xmlns:a16="http://schemas.microsoft.com/office/drawing/2014/main" id="{426793C5-33D2-438D-9A5A-7954AF4B5353}"/>
              </a:ext>
            </a:extLst>
          </p:cNvPr>
          <p:cNvGrpSpPr/>
          <p:nvPr/>
        </p:nvGrpSpPr>
        <p:grpSpPr>
          <a:xfrm>
            <a:off x="1776861" y="3374596"/>
            <a:ext cx="2280509" cy="728769"/>
            <a:chOff x="4410146" y="3865262"/>
            <a:chExt cx="2475841" cy="983470"/>
          </a:xfrm>
        </p:grpSpPr>
        <p:sp>
          <p:nvSpPr>
            <p:cNvPr id="29" name="TextBox 77">
              <a:extLst>
                <a:ext uri="{FF2B5EF4-FFF2-40B4-BE49-F238E27FC236}">
                  <a16:creationId xmlns:a16="http://schemas.microsoft.com/office/drawing/2014/main" id="{DB748CA3-D5C4-4716-AD62-DF52069689CC}"/>
                </a:ext>
              </a:extLst>
            </p:cNvPr>
            <p:cNvSpPr txBox="1">
              <a:spLocks/>
            </p:cNvSpPr>
            <p:nvPr/>
          </p:nvSpPr>
          <p:spPr bwMode="auto">
            <a:xfrm>
              <a:off x="4410146" y="3865262"/>
              <a:ext cx="2475841" cy="270493"/>
            </a:xfrm>
            <a:prstGeom prst="rect">
              <a:avLst/>
            </a:prstGeom>
            <a:noFill/>
          </p:spPr>
          <p:txBody>
            <a:bodyPr wrap="none" lIns="0" tIns="0" rIns="288000" bIns="0" anchor="b" anchorCtr="0">
              <a:normAutofit lnSpcReduction="10000"/>
            </a:bodyPr>
            <a:lstStyle/>
            <a:p>
              <a:pPr algn="r" latinLnBrk="0"/>
              <a:r>
                <a:rPr lang="zh-CN" altLang="en-US" sz="1400">
                  <a:solidFill>
                    <a:schemeClr val="bg1"/>
                  </a:solidFill>
                  <a:effectLst/>
                </a:rPr>
                <a:t>标题文本预设</a:t>
              </a:r>
            </a:p>
          </p:txBody>
        </p:sp>
        <p:sp>
          <p:nvSpPr>
            <p:cNvPr id="30" name="TextBox 78">
              <a:extLst>
                <a:ext uri="{FF2B5EF4-FFF2-40B4-BE49-F238E27FC236}">
                  <a16:creationId xmlns:a16="http://schemas.microsoft.com/office/drawing/2014/main" id="{E181D838-1E48-42CA-B376-EE21AFD1DC0A}"/>
                </a:ext>
              </a:extLst>
            </p:cNvPr>
            <p:cNvSpPr txBox="1">
              <a:spLocks/>
            </p:cNvSpPr>
            <p:nvPr/>
          </p:nvSpPr>
          <p:spPr bwMode="auto">
            <a:xfrm>
              <a:off x="4410146" y="4135753"/>
              <a:ext cx="2475841" cy="712979"/>
            </a:xfrm>
            <a:prstGeom prst="rect">
              <a:avLst/>
            </a:prstGeom>
            <a:noFill/>
          </p:spPr>
          <p:txBody>
            <a:bodyPr wrap="square" lIns="0" tIns="0" rIns="288000" bIns="0" anchor="t" anchorCtr="0">
              <a:normAutofit/>
            </a:bodyPr>
            <a:lstStyle/>
            <a:p>
              <a:pPr algn="r" latinLnBrk="0">
                <a:lnSpc>
                  <a:spcPct val="120000"/>
                </a:lnSpc>
              </a:pPr>
              <a:r>
                <a:rPr lang="zh-CN" altLang="en-US" sz="1000" b="0">
                  <a:solidFill>
                    <a:schemeClr val="bg1"/>
                  </a:solidFill>
                  <a:effectLst/>
                </a:rPr>
                <a:t>此部分内容作为文字排版占位显示 </a:t>
              </a:r>
              <a:br>
                <a:rPr lang="zh-CN" altLang="en-US" sz="1000" b="0">
                  <a:solidFill>
                    <a:schemeClr val="bg1"/>
                  </a:solidFill>
                  <a:effectLst/>
                </a:rPr>
              </a:br>
              <a:r>
                <a:rPr lang="zh-CN" altLang="en-US" sz="1000" b="0">
                  <a:solidFill>
                    <a:schemeClr val="bg1"/>
                  </a:solidFill>
                  <a:effectLst/>
                </a:rPr>
                <a:t>（建议使用主题字体）</a:t>
              </a:r>
            </a:p>
          </p:txBody>
        </p:sp>
      </p:grpSp>
      <p:grpSp>
        <p:nvGrpSpPr>
          <p:cNvPr id="17" name="Group 79">
            <a:extLst>
              <a:ext uri="{FF2B5EF4-FFF2-40B4-BE49-F238E27FC236}">
                <a16:creationId xmlns:a16="http://schemas.microsoft.com/office/drawing/2014/main" id="{777B2887-F4D6-496B-AF95-12D2527473FA}"/>
              </a:ext>
            </a:extLst>
          </p:cNvPr>
          <p:cNvGrpSpPr/>
          <p:nvPr/>
        </p:nvGrpSpPr>
        <p:grpSpPr>
          <a:xfrm>
            <a:off x="8136551" y="3374596"/>
            <a:ext cx="2232979" cy="753730"/>
            <a:chOff x="4410146" y="3865260"/>
            <a:chExt cx="2475841" cy="983472"/>
          </a:xfrm>
        </p:grpSpPr>
        <p:sp>
          <p:nvSpPr>
            <p:cNvPr id="27" name="TextBox 80">
              <a:extLst>
                <a:ext uri="{FF2B5EF4-FFF2-40B4-BE49-F238E27FC236}">
                  <a16:creationId xmlns:a16="http://schemas.microsoft.com/office/drawing/2014/main" id="{868C8A42-EAED-4383-AAC3-5B2899A0B287}"/>
                </a:ext>
              </a:extLst>
            </p:cNvPr>
            <p:cNvSpPr txBox="1">
              <a:spLocks/>
            </p:cNvSpPr>
            <p:nvPr/>
          </p:nvSpPr>
          <p:spPr bwMode="auto">
            <a:xfrm>
              <a:off x="4410146" y="3865260"/>
              <a:ext cx="2475841" cy="270493"/>
            </a:xfrm>
            <a:prstGeom prst="rect">
              <a:avLst/>
            </a:prstGeom>
            <a:noFill/>
          </p:spPr>
          <p:txBody>
            <a:bodyPr wrap="none" lIns="288000" tIns="0" rIns="288000" bIns="0" anchor="b" anchorCtr="0">
              <a:normAutofit lnSpcReduction="10000"/>
            </a:bodyPr>
            <a:lstStyle/>
            <a:p>
              <a:pPr algn="l" latinLnBrk="0"/>
              <a:r>
                <a:rPr lang="zh-CN" altLang="en-US" sz="1400" dirty="0">
                  <a:solidFill>
                    <a:schemeClr val="bg1"/>
                  </a:solidFill>
                  <a:effectLst/>
                </a:rPr>
                <a:t>标题文本预设</a:t>
              </a:r>
            </a:p>
          </p:txBody>
        </p:sp>
        <p:sp>
          <p:nvSpPr>
            <p:cNvPr id="28" name="TextBox 81">
              <a:extLst>
                <a:ext uri="{FF2B5EF4-FFF2-40B4-BE49-F238E27FC236}">
                  <a16:creationId xmlns:a16="http://schemas.microsoft.com/office/drawing/2014/main" id="{66BD93A3-2ACC-4E28-B417-4B2D2F14F57E}"/>
                </a:ext>
              </a:extLst>
            </p:cNvPr>
            <p:cNvSpPr txBox="1">
              <a:spLocks/>
            </p:cNvSpPr>
            <p:nvPr/>
          </p:nvSpPr>
          <p:spPr bwMode="auto">
            <a:xfrm>
              <a:off x="4410146" y="4135753"/>
              <a:ext cx="2475841" cy="712979"/>
            </a:xfrm>
            <a:prstGeom prst="rect">
              <a:avLst/>
            </a:prstGeom>
            <a:noFill/>
          </p:spPr>
          <p:txBody>
            <a:bodyPr wrap="square" lIns="288000" tIns="0" rIns="288000" bIns="0" anchor="t" anchorCtr="0">
              <a:normAutofit/>
            </a:bodyPr>
            <a:lstStyle/>
            <a:p>
              <a:pPr algn="l" latinLnBrk="0">
                <a:lnSpc>
                  <a:spcPct val="120000"/>
                </a:lnSpc>
              </a:pPr>
              <a:r>
                <a:rPr lang="zh-CN" altLang="en-US" sz="1000" b="0">
                  <a:solidFill>
                    <a:schemeClr val="bg1"/>
                  </a:solidFill>
                  <a:effectLst/>
                </a:rPr>
                <a:t>此部分内容作为文字排版占位显示 </a:t>
              </a:r>
              <a:br>
                <a:rPr lang="zh-CN" altLang="en-US" sz="1000" b="0">
                  <a:solidFill>
                    <a:schemeClr val="bg1"/>
                  </a:solidFill>
                  <a:effectLst/>
                </a:rPr>
              </a:br>
              <a:r>
                <a:rPr lang="zh-CN" altLang="en-US" sz="1000" b="0">
                  <a:solidFill>
                    <a:schemeClr val="bg1"/>
                  </a:solidFill>
                  <a:effectLst/>
                </a:rPr>
                <a:t>（建议使用主题字体）</a:t>
              </a:r>
            </a:p>
          </p:txBody>
        </p:sp>
      </p:grpSp>
      <p:grpSp>
        <p:nvGrpSpPr>
          <p:cNvPr id="18" name="Group 82">
            <a:extLst>
              <a:ext uri="{FF2B5EF4-FFF2-40B4-BE49-F238E27FC236}">
                <a16:creationId xmlns:a16="http://schemas.microsoft.com/office/drawing/2014/main" id="{295916F4-9D7F-4E1F-B646-2914DCB7F5CD}"/>
              </a:ext>
            </a:extLst>
          </p:cNvPr>
          <p:cNvGrpSpPr/>
          <p:nvPr/>
        </p:nvGrpSpPr>
        <p:grpSpPr>
          <a:xfrm>
            <a:off x="8719039" y="4885296"/>
            <a:ext cx="2232979" cy="753730"/>
            <a:chOff x="4410146" y="3865260"/>
            <a:chExt cx="2475841" cy="983472"/>
          </a:xfrm>
        </p:grpSpPr>
        <p:sp>
          <p:nvSpPr>
            <p:cNvPr id="25" name="TextBox 83">
              <a:extLst>
                <a:ext uri="{FF2B5EF4-FFF2-40B4-BE49-F238E27FC236}">
                  <a16:creationId xmlns:a16="http://schemas.microsoft.com/office/drawing/2014/main" id="{D6187E3D-C6CB-4F1F-9EFF-EE8AC7C4C7D2}"/>
                </a:ext>
              </a:extLst>
            </p:cNvPr>
            <p:cNvSpPr txBox="1">
              <a:spLocks/>
            </p:cNvSpPr>
            <p:nvPr/>
          </p:nvSpPr>
          <p:spPr bwMode="auto">
            <a:xfrm>
              <a:off x="4410146" y="3865260"/>
              <a:ext cx="2475841" cy="270493"/>
            </a:xfrm>
            <a:prstGeom prst="rect">
              <a:avLst/>
            </a:prstGeom>
            <a:noFill/>
          </p:spPr>
          <p:txBody>
            <a:bodyPr wrap="none" lIns="288000" tIns="0" rIns="288000" bIns="0" anchor="b" anchorCtr="0">
              <a:normAutofit lnSpcReduction="10000"/>
            </a:bodyPr>
            <a:lstStyle/>
            <a:p>
              <a:pPr algn="l" latinLnBrk="0"/>
              <a:r>
                <a:rPr lang="zh-CN" altLang="en-US" sz="1400">
                  <a:solidFill>
                    <a:schemeClr val="bg1"/>
                  </a:solidFill>
                  <a:effectLst/>
                </a:rPr>
                <a:t>标题文本预设</a:t>
              </a:r>
            </a:p>
          </p:txBody>
        </p:sp>
        <p:sp>
          <p:nvSpPr>
            <p:cNvPr id="26" name="TextBox 84">
              <a:extLst>
                <a:ext uri="{FF2B5EF4-FFF2-40B4-BE49-F238E27FC236}">
                  <a16:creationId xmlns:a16="http://schemas.microsoft.com/office/drawing/2014/main" id="{4E631AD9-30B1-412E-A29F-E88919FB84F1}"/>
                </a:ext>
              </a:extLst>
            </p:cNvPr>
            <p:cNvSpPr txBox="1">
              <a:spLocks/>
            </p:cNvSpPr>
            <p:nvPr/>
          </p:nvSpPr>
          <p:spPr bwMode="auto">
            <a:xfrm>
              <a:off x="4410146" y="4135753"/>
              <a:ext cx="2475841" cy="712979"/>
            </a:xfrm>
            <a:prstGeom prst="rect">
              <a:avLst/>
            </a:prstGeom>
            <a:noFill/>
          </p:spPr>
          <p:txBody>
            <a:bodyPr wrap="square" lIns="288000" tIns="0" rIns="288000" bIns="0" anchor="t" anchorCtr="0">
              <a:normAutofit/>
            </a:bodyPr>
            <a:lstStyle/>
            <a:p>
              <a:pPr algn="l" latinLnBrk="0">
                <a:lnSpc>
                  <a:spcPct val="120000"/>
                </a:lnSpc>
              </a:pPr>
              <a:r>
                <a:rPr lang="zh-CN" altLang="en-US" sz="1000" b="0">
                  <a:solidFill>
                    <a:schemeClr val="bg1"/>
                  </a:solidFill>
                  <a:effectLst/>
                </a:rPr>
                <a:t>此部分内容作为文字排版占位显示 </a:t>
              </a:r>
              <a:br>
                <a:rPr lang="zh-CN" altLang="en-US" sz="1000" b="0">
                  <a:solidFill>
                    <a:schemeClr val="bg1"/>
                  </a:solidFill>
                  <a:effectLst/>
                </a:rPr>
              </a:br>
              <a:r>
                <a:rPr lang="zh-CN" altLang="en-US" sz="1000" b="0">
                  <a:solidFill>
                    <a:schemeClr val="bg1"/>
                  </a:solidFill>
                  <a:effectLst/>
                </a:rPr>
                <a:t>（建议使用主题字体）</a:t>
              </a:r>
            </a:p>
          </p:txBody>
        </p:sp>
      </p:grpSp>
      <p:grpSp>
        <p:nvGrpSpPr>
          <p:cNvPr id="19" name="Group 88">
            <a:extLst>
              <a:ext uri="{FF2B5EF4-FFF2-40B4-BE49-F238E27FC236}">
                <a16:creationId xmlns:a16="http://schemas.microsoft.com/office/drawing/2014/main" id="{8A4CB3BE-E657-4501-9BC2-F11240B1F387}"/>
              </a:ext>
            </a:extLst>
          </p:cNvPr>
          <p:cNvGrpSpPr/>
          <p:nvPr/>
        </p:nvGrpSpPr>
        <p:grpSpPr>
          <a:xfrm>
            <a:off x="1239982" y="4885296"/>
            <a:ext cx="2280509" cy="728769"/>
            <a:chOff x="4410146" y="3865262"/>
            <a:chExt cx="2475841" cy="983470"/>
          </a:xfrm>
        </p:grpSpPr>
        <p:sp>
          <p:nvSpPr>
            <p:cNvPr id="23" name="TextBox 89">
              <a:extLst>
                <a:ext uri="{FF2B5EF4-FFF2-40B4-BE49-F238E27FC236}">
                  <a16:creationId xmlns:a16="http://schemas.microsoft.com/office/drawing/2014/main" id="{9C9D8EBD-01BD-4CB8-98DE-C39CEEA6419B}"/>
                </a:ext>
              </a:extLst>
            </p:cNvPr>
            <p:cNvSpPr txBox="1">
              <a:spLocks/>
            </p:cNvSpPr>
            <p:nvPr/>
          </p:nvSpPr>
          <p:spPr bwMode="auto">
            <a:xfrm>
              <a:off x="4410146" y="3865262"/>
              <a:ext cx="2475841" cy="270493"/>
            </a:xfrm>
            <a:prstGeom prst="rect">
              <a:avLst/>
            </a:prstGeom>
            <a:noFill/>
          </p:spPr>
          <p:txBody>
            <a:bodyPr wrap="none" lIns="0" tIns="0" rIns="288000" bIns="0" anchor="b" anchorCtr="0">
              <a:normAutofit lnSpcReduction="10000"/>
            </a:bodyPr>
            <a:lstStyle/>
            <a:p>
              <a:pPr algn="r" latinLnBrk="0"/>
              <a:r>
                <a:rPr lang="zh-CN" altLang="en-US" sz="1400">
                  <a:solidFill>
                    <a:schemeClr val="bg1"/>
                  </a:solidFill>
                  <a:effectLst/>
                </a:rPr>
                <a:t>标题文本预设</a:t>
              </a:r>
            </a:p>
          </p:txBody>
        </p:sp>
        <p:sp>
          <p:nvSpPr>
            <p:cNvPr id="24" name="TextBox 90">
              <a:extLst>
                <a:ext uri="{FF2B5EF4-FFF2-40B4-BE49-F238E27FC236}">
                  <a16:creationId xmlns:a16="http://schemas.microsoft.com/office/drawing/2014/main" id="{3CE017CB-1D78-4A5D-A196-F264D08212E5}"/>
                </a:ext>
              </a:extLst>
            </p:cNvPr>
            <p:cNvSpPr txBox="1">
              <a:spLocks/>
            </p:cNvSpPr>
            <p:nvPr/>
          </p:nvSpPr>
          <p:spPr bwMode="auto">
            <a:xfrm>
              <a:off x="4410146" y="4135753"/>
              <a:ext cx="2475841" cy="712979"/>
            </a:xfrm>
            <a:prstGeom prst="rect">
              <a:avLst/>
            </a:prstGeom>
            <a:noFill/>
          </p:spPr>
          <p:txBody>
            <a:bodyPr wrap="square" lIns="0" tIns="0" rIns="288000" bIns="0" anchor="t" anchorCtr="0">
              <a:normAutofit/>
            </a:bodyPr>
            <a:lstStyle/>
            <a:p>
              <a:pPr algn="r" latinLnBrk="0">
                <a:lnSpc>
                  <a:spcPct val="120000"/>
                </a:lnSpc>
              </a:pPr>
              <a:r>
                <a:rPr lang="zh-CN" altLang="en-US" sz="1000" b="0">
                  <a:solidFill>
                    <a:schemeClr val="bg1"/>
                  </a:solidFill>
                  <a:effectLst/>
                </a:rPr>
                <a:t>此部分内容作为文字排版占位显示 </a:t>
              </a:r>
              <a:br>
                <a:rPr lang="zh-CN" altLang="en-US" sz="1000" b="0">
                  <a:solidFill>
                    <a:schemeClr val="bg1"/>
                  </a:solidFill>
                  <a:effectLst/>
                </a:rPr>
              </a:br>
              <a:r>
                <a:rPr lang="zh-CN" altLang="en-US" sz="1000" b="0">
                  <a:solidFill>
                    <a:schemeClr val="bg1"/>
                  </a:solidFill>
                  <a:effectLst/>
                </a:rPr>
                <a:t>（建议使用主题字体）</a:t>
              </a:r>
            </a:p>
          </p:txBody>
        </p:sp>
      </p:grpSp>
      <p:grpSp>
        <p:nvGrpSpPr>
          <p:cNvPr id="20" name="Group 91">
            <a:extLst>
              <a:ext uri="{FF2B5EF4-FFF2-40B4-BE49-F238E27FC236}">
                <a16:creationId xmlns:a16="http://schemas.microsoft.com/office/drawing/2014/main" id="{6FFADC69-83B5-4AE4-BBBA-4E2FAF7A24E4}"/>
              </a:ext>
            </a:extLst>
          </p:cNvPr>
          <p:cNvGrpSpPr/>
          <p:nvPr/>
        </p:nvGrpSpPr>
        <p:grpSpPr>
          <a:xfrm>
            <a:off x="4989133" y="1848809"/>
            <a:ext cx="2232979" cy="815894"/>
            <a:chOff x="4410146" y="3865260"/>
            <a:chExt cx="2475841" cy="1064584"/>
          </a:xfrm>
        </p:grpSpPr>
        <p:sp>
          <p:nvSpPr>
            <p:cNvPr id="21" name="TextBox 92">
              <a:extLst>
                <a:ext uri="{FF2B5EF4-FFF2-40B4-BE49-F238E27FC236}">
                  <a16:creationId xmlns:a16="http://schemas.microsoft.com/office/drawing/2014/main" id="{3E73F0A9-398E-4034-8795-0DC3320562D2}"/>
                </a:ext>
              </a:extLst>
            </p:cNvPr>
            <p:cNvSpPr txBox="1">
              <a:spLocks/>
            </p:cNvSpPr>
            <p:nvPr/>
          </p:nvSpPr>
          <p:spPr bwMode="auto">
            <a:xfrm>
              <a:off x="4410146" y="3865260"/>
              <a:ext cx="2475841" cy="270493"/>
            </a:xfrm>
            <a:prstGeom prst="rect">
              <a:avLst/>
            </a:prstGeom>
            <a:noFill/>
          </p:spPr>
          <p:txBody>
            <a:bodyPr wrap="none" lIns="288000" tIns="0" rIns="288000" bIns="0" anchor="ctr" anchorCtr="1">
              <a:normAutofit lnSpcReduction="10000"/>
            </a:bodyPr>
            <a:lstStyle/>
            <a:p>
              <a:pPr latinLnBrk="0"/>
              <a:r>
                <a:rPr lang="zh-CN" altLang="en-US" sz="1400">
                  <a:solidFill>
                    <a:schemeClr val="bg1"/>
                  </a:solidFill>
                  <a:effectLst/>
                </a:rPr>
                <a:t>标题文本预设</a:t>
              </a:r>
            </a:p>
          </p:txBody>
        </p:sp>
        <p:sp>
          <p:nvSpPr>
            <p:cNvPr id="22" name="TextBox 93">
              <a:extLst>
                <a:ext uri="{FF2B5EF4-FFF2-40B4-BE49-F238E27FC236}">
                  <a16:creationId xmlns:a16="http://schemas.microsoft.com/office/drawing/2014/main" id="{F2F927E5-6A13-4580-B358-C816D9F23AEA}"/>
                </a:ext>
              </a:extLst>
            </p:cNvPr>
            <p:cNvSpPr txBox="1">
              <a:spLocks/>
            </p:cNvSpPr>
            <p:nvPr/>
          </p:nvSpPr>
          <p:spPr bwMode="auto">
            <a:xfrm>
              <a:off x="4410146" y="4135753"/>
              <a:ext cx="2475841" cy="794091"/>
            </a:xfrm>
            <a:prstGeom prst="rect">
              <a:avLst/>
            </a:prstGeom>
            <a:noFill/>
          </p:spPr>
          <p:txBody>
            <a:bodyPr wrap="square" lIns="288000" tIns="0" rIns="288000" bIns="0" anchor="t" anchorCtr="1">
              <a:normAutofit/>
            </a:bodyPr>
            <a:lstStyle/>
            <a:p>
              <a:pPr algn="ctr" latinLnBrk="0">
                <a:lnSpc>
                  <a:spcPct val="120000"/>
                </a:lnSpc>
              </a:pPr>
              <a:r>
                <a:rPr lang="zh-CN" altLang="en-US" sz="1000" b="0">
                  <a:solidFill>
                    <a:schemeClr val="bg1"/>
                  </a:solidFill>
                  <a:effectLst/>
                </a:rPr>
                <a:t>此部分内容作为文字排版占位显示 </a:t>
              </a:r>
              <a:br>
                <a:rPr lang="zh-CN" altLang="en-US" sz="1000" b="0">
                  <a:solidFill>
                    <a:schemeClr val="bg1"/>
                  </a:solidFill>
                  <a:effectLst/>
                </a:rPr>
              </a:br>
              <a:r>
                <a:rPr lang="zh-CN" altLang="en-US" sz="1000" b="0">
                  <a:solidFill>
                    <a:schemeClr val="bg1"/>
                  </a:solidFill>
                  <a:effectLst/>
                </a:rPr>
                <a:t>（建议使用主题字体）</a:t>
              </a:r>
            </a:p>
          </p:txBody>
        </p:sp>
      </p:grpSp>
    </p:spTree>
    <p:extLst>
      <p:ext uri="{BB962C8B-B14F-4D97-AF65-F5344CB8AC3E}">
        <p14:creationId xmlns:p14="http://schemas.microsoft.com/office/powerpoint/2010/main" val="4054568979"/>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9" presetClass="entr" presetSubtype="0" decel="10000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 calcmode="lin" valueType="num">
                                      <p:cBhvr>
                                        <p:cTn id="16" dur="500" fill="hold"/>
                                        <p:tgtEl>
                                          <p:spTgt spid="2"/>
                                        </p:tgtEl>
                                        <p:attrNameLst>
                                          <p:attrName>style.rotation</p:attrName>
                                        </p:attrNameLst>
                                      </p:cBhvr>
                                      <p:tavLst>
                                        <p:tav tm="0">
                                          <p:val>
                                            <p:fltVal val="360"/>
                                          </p:val>
                                        </p:tav>
                                        <p:tav tm="100000">
                                          <p:val>
                                            <p:fltVal val="0"/>
                                          </p:val>
                                        </p:tav>
                                      </p:tavLst>
                                    </p:anim>
                                    <p:animEffect transition="in" filter="fade">
                                      <p:cBhvr>
                                        <p:cTn id="17" dur="500"/>
                                        <p:tgtEl>
                                          <p:spTgt spid="2"/>
                                        </p:tgtEl>
                                      </p:cBhvr>
                                    </p:animEffect>
                                  </p:childTnLst>
                                </p:cTn>
                              </p:par>
                            </p:childTnLst>
                          </p:cTn>
                        </p:par>
                        <p:par>
                          <p:cTn id="18" fill="hold">
                            <p:stCondLst>
                              <p:cond delay="1000"/>
                            </p:stCondLst>
                            <p:childTnLst>
                              <p:par>
                                <p:cTn id="19" presetID="23" presetClass="entr" presetSubtype="36"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p:cTn id="21" dur="500" fill="hold"/>
                                        <p:tgtEl>
                                          <p:spTgt spid="7"/>
                                        </p:tgtEl>
                                        <p:attrNameLst>
                                          <p:attrName>ppt_w</p:attrName>
                                        </p:attrNameLst>
                                      </p:cBhvr>
                                      <p:tavLst>
                                        <p:tav tm="0">
                                          <p:val>
                                            <p:strVal val="(6*min(max(#ppt_w*#ppt_h,.3),1)-7.4)/-.7*#ppt_w"/>
                                          </p:val>
                                        </p:tav>
                                        <p:tav tm="100000">
                                          <p:val>
                                            <p:strVal val="#ppt_w"/>
                                          </p:val>
                                        </p:tav>
                                      </p:tavLst>
                                    </p:anim>
                                    <p:anim calcmode="lin" valueType="num">
                                      <p:cBhvr>
                                        <p:cTn id="22" dur="500" fill="hold"/>
                                        <p:tgtEl>
                                          <p:spTgt spid="7"/>
                                        </p:tgtEl>
                                        <p:attrNameLst>
                                          <p:attrName>ppt_h</p:attrName>
                                        </p:attrNameLst>
                                      </p:cBhvr>
                                      <p:tavLst>
                                        <p:tav tm="0">
                                          <p:val>
                                            <p:strVal val="(6*min(max(#ppt_w*#ppt_h,.3),1)-7.4)/-.7*#ppt_h"/>
                                          </p:val>
                                        </p:tav>
                                        <p:tav tm="100000">
                                          <p:val>
                                            <p:strVal val="#ppt_h"/>
                                          </p:val>
                                        </p:tav>
                                      </p:tavLst>
                                    </p:anim>
                                    <p:anim calcmode="lin" valueType="num">
                                      <p:cBhvr>
                                        <p:cTn id="23" dur="500" fill="hold"/>
                                        <p:tgtEl>
                                          <p:spTgt spid="7"/>
                                        </p:tgtEl>
                                        <p:attrNameLst>
                                          <p:attrName>ppt_x</p:attrName>
                                        </p:attrNameLst>
                                      </p:cBhvr>
                                      <p:tavLst>
                                        <p:tav tm="0">
                                          <p:val>
                                            <p:fltVal val="0.5"/>
                                          </p:val>
                                        </p:tav>
                                        <p:tav tm="100000">
                                          <p:val>
                                            <p:strVal val="#ppt_x"/>
                                          </p:val>
                                        </p:tav>
                                      </p:tavLst>
                                    </p:anim>
                                    <p:anim calcmode="lin" valueType="num">
                                      <p:cBhvr>
                                        <p:cTn id="24" dur="500" fill="hold"/>
                                        <p:tgtEl>
                                          <p:spTgt spid="7"/>
                                        </p:tgtEl>
                                        <p:attrNameLst>
                                          <p:attrName>ppt_y</p:attrName>
                                        </p:attrNameLst>
                                      </p:cBhvr>
                                      <p:tavLst>
                                        <p:tav tm="0">
                                          <p:val>
                                            <p:strVal val="1+(6*min(max(#ppt_w*#ppt_h,.3),1)-7.4)/-.7*#ppt_h/2"/>
                                          </p:val>
                                        </p:tav>
                                        <p:tav tm="100000">
                                          <p:val>
                                            <p:strVal val="#ppt_y"/>
                                          </p:val>
                                        </p:tav>
                                      </p:tavLst>
                                    </p:anim>
                                  </p:childTnLst>
                                </p:cTn>
                              </p:par>
                              <p:par>
                                <p:cTn id="25" presetID="23" presetClass="entr" presetSubtype="36" fill="hold" grpId="0" nodeType="withEffect">
                                  <p:stCondLst>
                                    <p:cond delay="0"/>
                                  </p:stCondLst>
                                  <p:childTnLst>
                                    <p:set>
                                      <p:cBhvr>
                                        <p:cTn id="26" dur="1" fill="hold">
                                          <p:stCondLst>
                                            <p:cond delay="0"/>
                                          </p:stCondLst>
                                        </p:cTn>
                                        <p:tgtEl>
                                          <p:spTgt spid="87"/>
                                        </p:tgtEl>
                                        <p:attrNameLst>
                                          <p:attrName>style.visibility</p:attrName>
                                        </p:attrNameLst>
                                      </p:cBhvr>
                                      <p:to>
                                        <p:strVal val="visible"/>
                                      </p:to>
                                    </p:set>
                                    <p:anim calcmode="lin" valueType="num">
                                      <p:cBhvr>
                                        <p:cTn id="27" dur="500" fill="hold"/>
                                        <p:tgtEl>
                                          <p:spTgt spid="87"/>
                                        </p:tgtEl>
                                        <p:attrNameLst>
                                          <p:attrName>ppt_w</p:attrName>
                                        </p:attrNameLst>
                                      </p:cBhvr>
                                      <p:tavLst>
                                        <p:tav tm="0">
                                          <p:val>
                                            <p:strVal val="(6*min(max(#ppt_w*#ppt_h,.3),1)-7.4)/-.7*#ppt_w"/>
                                          </p:val>
                                        </p:tav>
                                        <p:tav tm="100000">
                                          <p:val>
                                            <p:strVal val="#ppt_w"/>
                                          </p:val>
                                        </p:tav>
                                      </p:tavLst>
                                    </p:anim>
                                    <p:anim calcmode="lin" valueType="num">
                                      <p:cBhvr>
                                        <p:cTn id="28" dur="500" fill="hold"/>
                                        <p:tgtEl>
                                          <p:spTgt spid="87"/>
                                        </p:tgtEl>
                                        <p:attrNameLst>
                                          <p:attrName>ppt_h</p:attrName>
                                        </p:attrNameLst>
                                      </p:cBhvr>
                                      <p:tavLst>
                                        <p:tav tm="0">
                                          <p:val>
                                            <p:strVal val="(6*min(max(#ppt_w*#ppt_h,.3),1)-7.4)/-.7*#ppt_h"/>
                                          </p:val>
                                        </p:tav>
                                        <p:tav tm="100000">
                                          <p:val>
                                            <p:strVal val="#ppt_h"/>
                                          </p:val>
                                        </p:tav>
                                      </p:tavLst>
                                    </p:anim>
                                    <p:anim calcmode="lin" valueType="num">
                                      <p:cBhvr>
                                        <p:cTn id="29" dur="500" fill="hold"/>
                                        <p:tgtEl>
                                          <p:spTgt spid="87"/>
                                        </p:tgtEl>
                                        <p:attrNameLst>
                                          <p:attrName>ppt_x</p:attrName>
                                        </p:attrNameLst>
                                      </p:cBhvr>
                                      <p:tavLst>
                                        <p:tav tm="0">
                                          <p:val>
                                            <p:fltVal val="0.5"/>
                                          </p:val>
                                        </p:tav>
                                        <p:tav tm="100000">
                                          <p:val>
                                            <p:strVal val="#ppt_x"/>
                                          </p:val>
                                        </p:tav>
                                      </p:tavLst>
                                    </p:anim>
                                    <p:anim calcmode="lin" valueType="num">
                                      <p:cBhvr>
                                        <p:cTn id="30" dur="500" fill="hold"/>
                                        <p:tgtEl>
                                          <p:spTgt spid="87"/>
                                        </p:tgtEl>
                                        <p:attrNameLst>
                                          <p:attrName>ppt_y</p:attrName>
                                        </p:attrNameLst>
                                      </p:cBhvr>
                                      <p:tavLst>
                                        <p:tav tm="0">
                                          <p:val>
                                            <p:strVal val="1+(6*min(max(#ppt_w*#ppt_h,.3),1)-7.4)/-.7*#ppt_h/2"/>
                                          </p:val>
                                        </p:tav>
                                        <p:tav tm="100000">
                                          <p:val>
                                            <p:strVal val="#ppt_y"/>
                                          </p:val>
                                        </p:tav>
                                      </p:tavLst>
                                    </p:anim>
                                  </p:childTnLst>
                                </p:cTn>
                              </p:par>
                              <p:par>
                                <p:cTn id="31" presetID="23" presetClass="entr" presetSubtype="36" fill="hold" grpId="0" nodeType="withEffect">
                                  <p:stCondLst>
                                    <p:cond delay="0"/>
                                  </p:stCondLst>
                                  <p:childTnLst>
                                    <p:set>
                                      <p:cBhvr>
                                        <p:cTn id="32" dur="1" fill="hold">
                                          <p:stCondLst>
                                            <p:cond delay="0"/>
                                          </p:stCondLst>
                                        </p:cTn>
                                        <p:tgtEl>
                                          <p:spTgt spid="88"/>
                                        </p:tgtEl>
                                        <p:attrNameLst>
                                          <p:attrName>style.visibility</p:attrName>
                                        </p:attrNameLst>
                                      </p:cBhvr>
                                      <p:to>
                                        <p:strVal val="visible"/>
                                      </p:to>
                                    </p:set>
                                    <p:anim calcmode="lin" valueType="num">
                                      <p:cBhvr>
                                        <p:cTn id="33" dur="500" fill="hold"/>
                                        <p:tgtEl>
                                          <p:spTgt spid="88"/>
                                        </p:tgtEl>
                                        <p:attrNameLst>
                                          <p:attrName>ppt_w</p:attrName>
                                        </p:attrNameLst>
                                      </p:cBhvr>
                                      <p:tavLst>
                                        <p:tav tm="0">
                                          <p:val>
                                            <p:strVal val="(6*min(max(#ppt_w*#ppt_h,.3),1)-7.4)/-.7*#ppt_w"/>
                                          </p:val>
                                        </p:tav>
                                        <p:tav tm="100000">
                                          <p:val>
                                            <p:strVal val="#ppt_w"/>
                                          </p:val>
                                        </p:tav>
                                      </p:tavLst>
                                    </p:anim>
                                    <p:anim calcmode="lin" valueType="num">
                                      <p:cBhvr>
                                        <p:cTn id="34" dur="500" fill="hold"/>
                                        <p:tgtEl>
                                          <p:spTgt spid="88"/>
                                        </p:tgtEl>
                                        <p:attrNameLst>
                                          <p:attrName>ppt_h</p:attrName>
                                        </p:attrNameLst>
                                      </p:cBhvr>
                                      <p:tavLst>
                                        <p:tav tm="0">
                                          <p:val>
                                            <p:strVal val="(6*min(max(#ppt_w*#ppt_h,.3),1)-7.4)/-.7*#ppt_h"/>
                                          </p:val>
                                        </p:tav>
                                        <p:tav tm="100000">
                                          <p:val>
                                            <p:strVal val="#ppt_h"/>
                                          </p:val>
                                        </p:tav>
                                      </p:tavLst>
                                    </p:anim>
                                    <p:anim calcmode="lin" valueType="num">
                                      <p:cBhvr>
                                        <p:cTn id="35" dur="500" fill="hold"/>
                                        <p:tgtEl>
                                          <p:spTgt spid="88"/>
                                        </p:tgtEl>
                                        <p:attrNameLst>
                                          <p:attrName>ppt_x</p:attrName>
                                        </p:attrNameLst>
                                      </p:cBhvr>
                                      <p:tavLst>
                                        <p:tav tm="0">
                                          <p:val>
                                            <p:fltVal val="0.5"/>
                                          </p:val>
                                        </p:tav>
                                        <p:tav tm="100000">
                                          <p:val>
                                            <p:strVal val="#ppt_x"/>
                                          </p:val>
                                        </p:tav>
                                      </p:tavLst>
                                    </p:anim>
                                    <p:anim calcmode="lin" valueType="num">
                                      <p:cBhvr>
                                        <p:cTn id="36" dur="500" fill="hold"/>
                                        <p:tgtEl>
                                          <p:spTgt spid="88"/>
                                        </p:tgtEl>
                                        <p:attrNameLst>
                                          <p:attrName>ppt_y</p:attrName>
                                        </p:attrNameLst>
                                      </p:cBhvr>
                                      <p:tavLst>
                                        <p:tav tm="0">
                                          <p:val>
                                            <p:strVal val="1+(6*min(max(#ppt_w*#ppt_h,.3),1)-7.4)/-.7*#ppt_h/2"/>
                                          </p:val>
                                        </p:tav>
                                        <p:tav tm="100000">
                                          <p:val>
                                            <p:strVal val="#ppt_y"/>
                                          </p:val>
                                        </p:tav>
                                      </p:tavLst>
                                    </p:anim>
                                  </p:childTnLst>
                                </p:cTn>
                              </p:par>
                              <p:par>
                                <p:cTn id="37" presetID="23" presetClass="entr" presetSubtype="36" fill="hold" grpId="0" nodeType="withEffect">
                                  <p:stCondLst>
                                    <p:cond delay="0"/>
                                  </p:stCondLst>
                                  <p:childTnLst>
                                    <p:set>
                                      <p:cBhvr>
                                        <p:cTn id="38" dur="1" fill="hold">
                                          <p:stCondLst>
                                            <p:cond delay="0"/>
                                          </p:stCondLst>
                                        </p:cTn>
                                        <p:tgtEl>
                                          <p:spTgt spid="89"/>
                                        </p:tgtEl>
                                        <p:attrNameLst>
                                          <p:attrName>style.visibility</p:attrName>
                                        </p:attrNameLst>
                                      </p:cBhvr>
                                      <p:to>
                                        <p:strVal val="visible"/>
                                      </p:to>
                                    </p:set>
                                    <p:anim calcmode="lin" valueType="num">
                                      <p:cBhvr>
                                        <p:cTn id="39" dur="500" fill="hold"/>
                                        <p:tgtEl>
                                          <p:spTgt spid="89"/>
                                        </p:tgtEl>
                                        <p:attrNameLst>
                                          <p:attrName>ppt_w</p:attrName>
                                        </p:attrNameLst>
                                      </p:cBhvr>
                                      <p:tavLst>
                                        <p:tav tm="0">
                                          <p:val>
                                            <p:strVal val="(6*min(max(#ppt_w*#ppt_h,.3),1)-7.4)/-.7*#ppt_w"/>
                                          </p:val>
                                        </p:tav>
                                        <p:tav tm="100000">
                                          <p:val>
                                            <p:strVal val="#ppt_w"/>
                                          </p:val>
                                        </p:tav>
                                      </p:tavLst>
                                    </p:anim>
                                    <p:anim calcmode="lin" valueType="num">
                                      <p:cBhvr>
                                        <p:cTn id="40" dur="500" fill="hold"/>
                                        <p:tgtEl>
                                          <p:spTgt spid="89"/>
                                        </p:tgtEl>
                                        <p:attrNameLst>
                                          <p:attrName>ppt_h</p:attrName>
                                        </p:attrNameLst>
                                      </p:cBhvr>
                                      <p:tavLst>
                                        <p:tav tm="0">
                                          <p:val>
                                            <p:strVal val="(6*min(max(#ppt_w*#ppt_h,.3),1)-7.4)/-.7*#ppt_h"/>
                                          </p:val>
                                        </p:tav>
                                        <p:tav tm="100000">
                                          <p:val>
                                            <p:strVal val="#ppt_h"/>
                                          </p:val>
                                        </p:tav>
                                      </p:tavLst>
                                    </p:anim>
                                    <p:anim calcmode="lin" valueType="num">
                                      <p:cBhvr>
                                        <p:cTn id="41" dur="500" fill="hold"/>
                                        <p:tgtEl>
                                          <p:spTgt spid="89"/>
                                        </p:tgtEl>
                                        <p:attrNameLst>
                                          <p:attrName>ppt_x</p:attrName>
                                        </p:attrNameLst>
                                      </p:cBhvr>
                                      <p:tavLst>
                                        <p:tav tm="0">
                                          <p:val>
                                            <p:fltVal val="0.5"/>
                                          </p:val>
                                        </p:tav>
                                        <p:tav tm="100000">
                                          <p:val>
                                            <p:strVal val="#ppt_x"/>
                                          </p:val>
                                        </p:tav>
                                      </p:tavLst>
                                    </p:anim>
                                    <p:anim calcmode="lin" valueType="num">
                                      <p:cBhvr>
                                        <p:cTn id="42" dur="500" fill="hold"/>
                                        <p:tgtEl>
                                          <p:spTgt spid="89"/>
                                        </p:tgtEl>
                                        <p:attrNameLst>
                                          <p:attrName>ppt_y</p:attrName>
                                        </p:attrNameLst>
                                      </p:cBhvr>
                                      <p:tavLst>
                                        <p:tav tm="0">
                                          <p:val>
                                            <p:strVal val="1+(6*min(max(#ppt_w*#ppt_h,.3),1)-7.4)/-.7*#ppt_h/2"/>
                                          </p:val>
                                        </p:tav>
                                        <p:tav tm="100000">
                                          <p:val>
                                            <p:strVal val="#ppt_y"/>
                                          </p:val>
                                        </p:tav>
                                      </p:tavLst>
                                    </p:anim>
                                  </p:childTnLst>
                                </p:cTn>
                              </p:par>
                              <p:par>
                                <p:cTn id="43" presetID="23" presetClass="entr" presetSubtype="36"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strVal val="(6*min(max(#ppt_w*#ppt_h,.3),1)-7.4)/-.7*#ppt_w"/>
                                          </p:val>
                                        </p:tav>
                                        <p:tav tm="100000">
                                          <p:val>
                                            <p:strVal val="#ppt_w"/>
                                          </p:val>
                                        </p:tav>
                                      </p:tavLst>
                                    </p:anim>
                                    <p:anim calcmode="lin" valueType="num">
                                      <p:cBhvr>
                                        <p:cTn id="46" dur="500" fill="hold"/>
                                        <p:tgtEl>
                                          <p:spTgt spid="9"/>
                                        </p:tgtEl>
                                        <p:attrNameLst>
                                          <p:attrName>ppt_h</p:attrName>
                                        </p:attrNameLst>
                                      </p:cBhvr>
                                      <p:tavLst>
                                        <p:tav tm="0">
                                          <p:val>
                                            <p:strVal val="(6*min(max(#ppt_w*#ppt_h,.3),1)-7.4)/-.7*#ppt_h"/>
                                          </p:val>
                                        </p:tav>
                                        <p:tav tm="100000">
                                          <p:val>
                                            <p:strVal val="#ppt_h"/>
                                          </p:val>
                                        </p:tav>
                                      </p:tavLst>
                                    </p:anim>
                                    <p:anim calcmode="lin" valueType="num">
                                      <p:cBhvr>
                                        <p:cTn id="47" dur="500" fill="hold"/>
                                        <p:tgtEl>
                                          <p:spTgt spid="9"/>
                                        </p:tgtEl>
                                        <p:attrNameLst>
                                          <p:attrName>ppt_x</p:attrName>
                                        </p:attrNameLst>
                                      </p:cBhvr>
                                      <p:tavLst>
                                        <p:tav tm="0">
                                          <p:val>
                                            <p:fltVal val="0.5"/>
                                          </p:val>
                                        </p:tav>
                                        <p:tav tm="100000">
                                          <p:val>
                                            <p:strVal val="#ppt_x"/>
                                          </p:val>
                                        </p:tav>
                                      </p:tavLst>
                                    </p:anim>
                                    <p:anim calcmode="lin" valueType="num">
                                      <p:cBhvr>
                                        <p:cTn id="48" dur="500" fill="hold"/>
                                        <p:tgtEl>
                                          <p:spTgt spid="9"/>
                                        </p:tgtEl>
                                        <p:attrNameLst>
                                          <p:attrName>ppt_y</p:attrName>
                                        </p:attrNameLst>
                                      </p:cBhvr>
                                      <p:tavLst>
                                        <p:tav tm="0">
                                          <p:val>
                                            <p:strVal val="1+(6*min(max(#ppt_w*#ppt_h,.3),1)-7.4)/-.7*#ppt_h/2"/>
                                          </p:val>
                                        </p:tav>
                                        <p:tav tm="100000">
                                          <p:val>
                                            <p:strVal val="#ppt_y"/>
                                          </p:val>
                                        </p:tav>
                                      </p:tavLst>
                                    </p:anim>
                                  </p:childTnLst>
                                </p:cTn>
                              </p:par>
                              <p:par>
                                <p:cTn id="49" presetID="23" presetClass="entr" presetSubtype="528" fill="hold" nodeType="withEffect">
                                  <p:stCondLst>
                                    <p:cond delay="0"/>
                                  </p:stCondLst>
                                  <p:childTnLst>
                                    <p:set>
                                      <p:cBhvr>
                                        <p:cTn id="50" dur="1" fill="hold">
                                          <p:stCondLst>
                                            <p:cond delay="0"/>
                                          </p:stCondLst>
                                        </p:cTn>
                                        <p:tgtEl>
                                          <p:spTgt spid="3"/>
                                        </p:tgtEl>
                                        <p:attrNameLst>
                                          <p:attrName>style.visibility</p:attrName>
                                        </p:attrNameLst>
                                      </p:cBhvr>
                                      <p:to>
                                        <p:strVal val="visible"/>
                                      </p:to>
                                    </p:set>
                                    <p:anim calcmode="lin" valueType="num">
                                      <p:cBhvr>
                                        <p:cTn id="51" dur="500" fill="hold"/>
                                        <p:tgtEl>
                                          <p:spTgt spid="3"/>
                                        </p:tgtEl>
                                        <p:attrNameLst>
                                          <p:attrName>ppt_w</p:attrName>
                                        </p:attrNameLst>
                                      </p:cBhvr>
                                      <p:tavLst>
                                        <p:tav tm="0">
                                          <p:val>
                                            <p:fltVal val="0"/>
                                          </p:val>
                                        </p:tav>
                                        <p:tav tm="100000">
                                          <p:val>
                                            <p:strVal val="#ppt_w"/>
                                          </p:val>
                                        </p:tav>
                                      </p:tavLst>
                                    </p:anim>
                                    <p:anim calcmode="lin" valueType="num">
                                      <p:cBhvr>
                                        <p:cTn id="52" dur="500" fill="hold"/>
                                        <p:tgtEl>
                                          <p:spTgt spid="3"/>
                                        </p:tgtEl>
                                        <p:attrNameLst>
                                          <p:attrName>ppt_h</p:attrName>
                                        </p:attrNameLst>
                                      </p:cBhvr>
                                      <p:tavLst>
                                        <p:tav tm="0">
                                          <p:val>
                                            <p:fltVal val="0"/>
                                          </p:val>
                                        </p:tav>
                                        <p:tav tm="100000">
                                          <p:val>
                                            <p:strVal val="#ppt_h"/>
                                          </p:val>
                                        </p:tav>
                                      </p:tavLst>
                                    </p:anim>
                                    <p:anim calcmode="lin" valueType="num">
                                      <p:cBhvr>
                                        <p:cTn id="53" dur="500" fill="hold"/>
                                        <p:tgtEl>
                                          <p:spTgt spid="3"/>
                                        </p:tgtEl>
                                        <p:attrNameLst>
                                          <p:attrName>ppt_x</p:attrName>
                                        </p:attrNameLst>
                                      </p:cBhvr>
                                      <p:tavLst>
                                        <p:tav tm="0">
                                          <p:val>
                                            <p:fltVal val="0.5"/>
                                          </p:val>
                                        </p:tav>
                                        <p:tav tm="100000">
                                          <p:val>
                                            <p:strVal val="#ppt_x"/>
                                          </p:val>
                                        </p:tav>
                                      </p:tavLst>
                                    </p:anim>
                                    <p:anim calcmode="lin" valueType="num">
                                      <p:cBhvr>
                                        <p:cTn id="54" dur="500" fill="hold"/>
                                        <p:tgtEl>
                                          <p:spTgt spid="3"/>
                                        </p:tgtEl>
                                        <p:attrNameLst>
                                          <p:attrName>ppt_y</p:attrName>
                                        </p:attrNameLst>
                                      </p:cBhvr>
                                      <p:tavLst>
                                        <p:tav tm="0">
                                          <p:val>
                                            <p:fltVal val="0.5"/>
                                          </p:val>
                                        </p:tav>
                                        <p:tav tm="100000">
                                          <p:val>
                                            <p:strVal val="#ppt_y"/>
                                          </p:val>
                                        </p:tav>
                                      </p:tavLst>
                                    </p:anim>
                                  </p:childTnLst>
                                </p:cTn>
                              </p:par>
                            </p:childTnLst>
                          </p:cTn>
                        </p:par>
                        <p:par>
                          <p:cTn id="55" fill="hold">
                            <p:stCondLst>
                              <p:cond delay="1500"/>
                            </p:stCondLst>
                            <p:childTnLst>
                              <p:par>
                                <p:cTn id="56" presetID="23" presetClass="entr" presetSubtype="528" fill="hold" nodeType="after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p:cTn id="58" dur="500" fill="hold"/>
                                        <p:tgtEl>
                                          <p:spTgt spid="15"/>
                                        </p:tgtEl>
                                        <p:attrNameLst>
                                          <p:attrName>ppt_w</p:attrName>
                                        </p:attrNameLst>
                                      </p:cBhvr>
                                      <p:tavLst>
                                        <p:tav tm="0">
                                          <p:val>
                                            <p:fltVal val="0"/>
                                          </p:val>
                                        </p:tav>
                                        <p:tav tm="100000">
                                          <p:val>
                                            <p:strVal val="#ppt_w"/>
                                          </p:val>
                                        </p:tav>
                                      </p:tavLst>
                                    </p:anim>
                                    <p:anim calcmode="lin" valueType="num">
                                      <p:cBhvr>
                                        <p:cTn id="59" dur="500" fill="hold"/>
                                        <p:tgtEl>
                                          <p:spTgt spid="15"/>
                                        </p:tgtEl>
                                        <p:attrNameLst>
                                          <p:attrName>ppt_h</p:attrName>
                                        </p:attrNameLst>
                                      </p:cBhvr>
                                      <p:tavLst>
                                        <p:tav tm="0">
                                          <p:val>
                                            <p:fltVal val="0"/>
                                          </p:val>
                                        </p:tav>
                                        <p:tav tm="100000">
                                          <p:val>
                                            <p:strVal val="#ppt_h"/>
                                          </p:val>
                                        </p:tav>
                                      </p:tavLst>
                                    </p:anim>
                                    <p:anim calcmode="lin" valueType="num">
                                      <p:cBhvr>
                                        <p:cTn id="60" dur="500" fill="hold"/>
                                        <p:tgtEl>
                                          <p:spTgt spid="15"/>
                                        </p:tgtEl>
                                        <p:attrNameLst>
                                          <p:attrName>ppt_x</p:attrName>
                                        </p:attrNameLst>
                                      </p:cBhvr>
                                      <p:tavLst>
                                        <p:tav tm="0">
                                          <p:val>
                                            <p:fltVal val="0.5"/>
                                          </p:val>
                                        </p:tav>
                                        <p:tav tm="100000">
                                          <p:val>
                                            <p:strVal val="#ppt_x"/>
                                          </p:val>
                                        </p:tav>
                                      </p:tavLst>
                                    </p:anim>
                                    <p:anim calcmode="lin" valueType="num">
                                      <p:cBhvr>
                                        <p:cTn id="61" dur="500" fill="hold"/>
                                        <p:tgtEl>
                                          <p:spTgt spid="15"/>
                                        </p:tgtEl>
                                        <p:attrNameLst>
                                          <p:attrName>ppt_y</p:attrName>
                                        </p:attrNameLst>
                                      </p:cBhvr>
                                      <p:tavLst>
                                        <p:tav tm="0">
                                          <p:val>
                                            <p:fltVal val="0.5"/>
                                          </p:val>
                                        </p:tav>
                                        <p:tav tm="100000">
                                          <p:val>
                                            <p:strVal val="#ppt_y"/>
                                          </p:val>
                                        </p:tav>
                                      </p:tavLst>
                                    </p:anim>
                                  </p:childTnLst>
                                </p:cTn>
                              </p:par>
                              <p:par>
                                <p:cTn id="62" presetID="23" presetClass="entr" presetSubtype="528" fill="hold" nodeType="with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p:cTn id="64" dur="500" fill="hold"/>
                                        <p:tgtEl>
                                          <p:spTgt spid="14"/>
                                        </p:tgtEl>
                                        <p:attrNameLst>
                                          <p:attrName>ppt_w</p:attrName>
                                        </p:attrNameLst>
                                      </p:cBhvr>
                                      <p:tavLst>
                                        <p:tav tm="0">
                                          <p:val>
                                            <p:fltVal val="0"/>
                                          </p:val>
                                        </p:tav>
                                        <p:tav tm="100000">
                                          <p:val>
                                            <p:strVal val="#ppt_w"/>
                                          </p:val>
                                        </p:tav>
                                      </p:tavLst>
                                    </p:anim>
                                    <p:anim calcmode="lin" valueType="num">
                                      <p:cBhvr>
                                        <p:cTn id="65" dur="500" fill="hold"/>
                                        <p:tgtEl>
                                          <p:spTgt spid="14"/>
                                        </p:tgtEl>
                                        <p:attrNameLst>
                                          <p:attrName>ppt_h</p:attrName>
                                        </p:attrNameLst>
                                      </p:cBhvr>
                                      <p:tavLst>
                                        <p:tav tm="0">
                                          <p:val>
                                            <p:fltVal val="0"/>
                                          </p:val>
                                        </p:tav>
                                        <p:tav tm="100000">
                                          <p:val>
                                            <p:strVal val="#ppt_h"/>
                                          </p:val>
                                        </p:tav>
                                      </p:tavLst>
                                    </p:anim>
                                    <p:anim calcmode="lin" valueType="num">
                                      <p:cBhvr>
                                        <p:cTn id="66" dur="500" fill="hold"/>
                                        <p:tgtEl>
                                          <p:spTgt spid="14"/>
                                        </p:tgtEl>
                                        <p:attrNameLst>
                                          <p:attrName>ppt_x</p:attrName>
                                        </p:attrNameLst>
                                      </p:cBhvr>
                                      <p:tavLst>
                                        <p:tav tm="0">
                                          <p:val>
                                            <p:fltVal val="0.5"/>
                                          </p:val>
                                        </p:tav>
                                        <p:tav tm="100000">
                                          <p:val>
                                            <p:strVal val="#ppt_x"/>
                                          </p:val>
                                        </p:tav>
                                      </p:tavLst>
                                    </p:anim>
                                    <p:anim calcmode="lin" valueType="num">
                                      <p:cBhvr>
                                        <p:cTn id="67" dur="500" fill="hold"/>
                                        <p:tgtEl>
                                          <p:spTgt spid="14"/>
                                        </p:tgtEl>
                                        <p:attrNameLst>
                                          <p:attrName>ppt_y</p:attrName>
                                        </p:attrNameLst>
                                      </p:cBhvr>
                                      <p:tavLst>
                                        <p:tav tm="0">
                                          <p:val>
                                            <p:fltVal val="0.5"/>
                                          </p:val>
                                        </p:tav>
                                        <p:tav tm="100000">
                                          <p:val>
                                            <p:strVal val="#ppt_y"/>
                                          </p:val>
                                        </p:tav>
                                      </p:tavLst>
                                    </p:anim>
                                  </p:childTnLst>
                                </p:cTn>
                              </p:par>
                              <p:par>
                                <p:cTn id="68" presetID="23" presetClass="entr" presetSubtype="528" fill="hold" nodeType="withEffect">
                                  <p:stCondLst>
                                    <p:cond delay="0"/>
                                  </p:stCondLst>
                                  <p:childTnLst>
                                    <p:set>
                                      <p:cBhvr>
                                        <p:cTn id="69" dur="1" fill="hold">
                                          <p:stCondLst>
                                            <p:cond delay="0"/>
                                          </p:stCondLst>
                                        </p:cTn>
                                        <p:tgtEl>
                                          <p:spTgt spid="13"/>
                                        </p:tgtEl>
                                        <p:attrNameLst>
                                          <p:attrName>style.visibility</p:attrName>
                                        </p:attrNameLst>
                                      </p:cBhvr>
                                      <p:to>
                                        <p:strVal val="visible"/>
                                      </p:to>
                                    </p:set>
                                    <p:anim calcmode="lin" valueType="num">
                                      <p:cBhvr>
                                        <p:cTn id="70" dur="500" fill="hold"/>
                                        <p:tgtEl>
                                          <p:spTgt spid="13"/>
                                        </p:tgtEl>
                                        <p:attrNameLst>
                                          <p:attrName>ppt_w</p:attrName>
                                        </p:attrNameLst>
                                      </p:cBhvr>
                                      <p:tavLst>
                                        <p:tav tm="0">
                                          <p:val>
                                            <p:fltVal val="0"/>
                                          </p:val>
                                        </p:tav>
                                        <p:tav tm="100000">
                                          <p:val>
                                            <p:strVal val="#ppt_w"/>
                                          </p:val>
                                        </p:tav>
                                      </p:tavLst>
                                    </p:anim>
                                    <p:anim calcmode="lin" valueType="num">
                                      <p:cBhvr>
                                        <p:cTn id="71" dur="500" fill="hold"/>
                                        <p:tgtEl>
                                          <p:spTgt spid="13"/>
                                        </p:tgtEl>
                                        <p:attrNameLst>
                                          <p:attrName>ppt_h</p:attrName>
                                        </p:attrNameLst>
                                      </p:cBhvr>
                                      <p:tavLst>
                                        <p:tav tm="0">
                                          <p:val>
                                            <p:fltVal val="0"/>
                                          </p:val>
                                        </p:tav>
                                        <p:tav tm="100000">
                                          <p:val>
                                            <p:strVal val="#ppt_h"/>
                                          </p:val>
                                        </p:tav>
                                      </p:tavLst>
                                    </p:anim>
                                    <p:anim calcmode="lin" valueType="num">
                                      <p:cBhvr>
                                        <p:cTn id="72" dur="500" fill="hold"/>
                                        <p:tgtEl>
                                          <p:spTgt spid="13"/>
                                        </p:tgtEl>
                                        <p:attrNameLst>
                                          <p:attrName>ppt_x</p:attrName>
                                        </p:attrNameLst>
                                      </p:cBhvr>
                                      <p:tavLst>
                                        <p:tav tm="0">
                                          <p:val>
                                            <p:fltVal val="0.5"/>
                                          </p:val>
                                        </p:tav>
                                        <p:tav tm="100000">
                                          <p:val>
                                            <p:strVal val="#ppt_x"/>
                                          </p:val>
                                        </p:tav>
                                      </p:tavLst>
                                    </p:anim>
                                    <p:anim calcmode="lin" valueType="num">
                                      <p:cBhvr>
                                        <p:cTn id="73" dur="500" fill="hold"/>
                                        <p:tgtEl>
                                          <p:spTgt spid="13"/>
                                        </p:tgtEl>
                                        <p:attrNameLst>
                                          <p:attrName>ppt_y</p:attrName>
                                        </p:attrNameLst>
                                      </p:cBhvr>
                                      <p:tavLst>
                                        <p:tav tm="0">
                                          <p:val>
                                            <p:fltVal val="0.5"/>
                                          </p:val>
                                        </p:tav>
                                        <p:tav tm="100000">
                                          <p:val>
                                            <p:strVal val="#ppt_y"/>
                                          </p:val>
                                        </p:tav>
                                      </p:tavLst>
                                    </p:anim>
                                  </p:childTnLst>
                                </p:cTn>
                              </p:par>
                              <p:par>
                                <p:cTn id="74" presetID="23" presetClass="entr" presetSubtype="528" fill="hold" nodeType="withEffect">
                                  <p:stCondLst>
                                    <p:cond delay="0"/>
                                  </p:stCondLst>
                                  <p:childTnLst>
                                    <p:set>
                                      <p:cBhvr>
                                        <p:cTn id="75" dur="1" fill="hold">
                                          <p:stCondLst>
                                            <p:cond delay="0"/>
                                          </p:stCondLst>
                                        </p:cTn>
                                        <p:tgtEl>
                                          <p:spTgt spid="12"/>
                                        </p:tgtEl>
                                        <p:attrNameLst>
                                          <p:attrName>style.visibility</p:attrName>
                                        </p:attrNameLst>
                                      </p:cBhvr>
                                      <p:to>
                                        <p:strVal val="visible"/>
                                      </p:to>
                                    </p:set>
                                    <p:anim calcmode="lin" valueType="num">
                                      <p:cBhvr>
                                        <p:cTn id="76" dur="500" fill="hold"/>
                                        <p:tgtEl>
                                          <p:spTgt spid="12"/>
                                        </p:tgtEl>
                                        <p:attrNameLst>
                                          <p:attrName>ppt_w</p:attrName>
                                        </p:attrNameLst>
                                      </p:cBhvr>
                                      <p:tavLst>
                                        <p:tav tm="0">
                                          <p:val>
                                            <p:fltVal val="0"/>
                                          </p:val>
                                        </p:tav>
                                        <p:tav tm="100000">
                                          <p:val>
                                            <p:strVal val="#ppt_w"/>
                                          </p:val>
                                        </p:tav>
                                      </p:tavLst>
                                    </p:anim>
                                    <p:anim calcmode="lin" valueType="num">
                                      <p:cBhvr>
                                        <p:cTn id="77" dur="500" fill="hold"/>
                                        <p:tgtEl>
                                          <p:spTgt spid="12"/>
                                        </p:tgtEl>
                                        <p:attrNameLst>
                                          <p:attrName>ppt_h</p:attrName>
                                        </p:attrNameLst>
                                      </p:cBhvr>
                                      <p:tavLst>
                                        <p:tav tm="0">
                                          <p:val>
                                            <p:fltVal val="0"/>
                                          </p:val>
                                        </p:tav>
                                        <p:tav tm="100000">
                                          <p:val>
                                            <p:strVal val="#ppt_h"/>
                                          </p:val>
                                        </p:tav>
                                      </p:tavLst>
                                    </p:anim>
                                    <p:anim calcmode="lin" valueType="num">
                                      <p:cBhvr>
                                        <p:cTn id="78" dur="500" fill="hold"/>
                                        <p:tgtEl>
                                          <p:spTgt spid="12"/>
                                        </p:tgtEl>
                                        <p:attrNameLst>
                                          <p:attrName>ppt_x</p:attrName>
                                        </p:attrNameLst>
                                      </p:cBhvr>
                                      <p:tavLst>
                                        <p:tav tm="0">
                                          <p:val>
                                            <p:fltVal val="0.5"/>
                                          </p:val>
                                        </p:tav>
                                        <p:tav tm="100000">
                                          <p:val>
                                            <p:strVal val="#ppt_x"/>
                                          </p:val>
                                        </p:tav>
                                      </p:tavLst>
                                    </p:anim>
                                    <p:anim calcmode="lin" valueType="num">
                                      <p:cBhvr>
                                        <p:cTn id="79" dur="500" fill="hold"/>
                                        <p:tgtEl>
                                          <p:spTgt spid="12"/>
                                        </p:tgtEl>
                                        <p:attrNameLst>
                                          <p:attrName>ppt_y</p:attrName>
                                        </p:attrNameLst>
                                      </p:cBhvr>
                                      <p:tavLst>
                                        <p:tav tm="0">
                                          <p:val>
                                            <p:fltVal val="0.5"/>
                                          </p:val>
                                        </p:tav>
                                        <p:tav tm="100000">
                                          <p:val>
                                            <p:strVal val="#ppt_y"/>
                                          </p:val>
                                        </p:tav>
                                      </p:tavLst>
                                    </p:anim>
                                  </p:childTnLst>
                                </p:cTn>
                              </p:par>
                            </p:childTnLst>
                          </p:cTn>
                        </p:par>
                        <p:par>
                          <p:cTn id="80" fill="hold">
                            <p:stCondLst>
                              <p:cond delay="2000"/>
                            </p:stCondLst>
                            <p:childTnLst>
                              <p:par>
                                <p:cTn id="81" presetID="42" presetClass="entr" presetSubtype="0" fill="hold" nodeType="afterEffect">
                                  <p:stCondLst>
                                    <p:cond delay="0"/>
                                  </p:stCondLst>
                                  <p:childTnLst>
                                    <p:set>
                                      <p:cBhvr>
                                        <p:cTn id="82" dur="1" fill="hold">
                                          <p:stCondLst>
                                            <p:cond delay="0"/>
                                          </p:stCondLst>
                                        </p:cTn>
                                        <p:tgtEl>
                                          <p:spTgt spid="20"/>
                                        </p:tgtEl>
                                        <p:attrNameLst>
                                          <p:attrName>style.visibility</p:attrName>
                                        </p:attrNameLst>
                                      </p:cBhvr>
                                      <p:to>
                                        <p:strVal val="visible"/>
                                      </p:to>
                                    </p:set>
                                    <p:animEffect transition="in" filter="fade">
                                      <p:cBhvr>
                                        <p:cTn id="83" dur="500"/>
                                        <p:tgtEl>
                                          <p:spTgt spid="20"/>
                                        </p:tgtEl>
                                      </p:cBhvr>
                                    </p:animEffect>
                                    <p:anim calcmode="lin" valueType="num">
                                      <p:cBhvr>
                                        <p:cTn id="84" dur="500" fill="hold"/>
                                        <p:tgtEl>
                                          <p:spTgt spid="20"/>
                                        </p:tgtEl>
                                        <p:attrNameLst>
                                          <p:attrName>ppt_x</p:attrName>
                                        </p:attrNameLst>
                                      </p:cBhvr>
                                      <p:tavLst>
                                        <p:tav tm="0">
                                          <p:val>
                                            <p:strVal val="#ppt_x"/>
                                          </p:val>
                                        </p:tav>
                                        <p:tav tm="100000">
                                          <p:val>
                                            <p:strVal val="#ppt_x"/>
                                          </p:val>
                                        </p:tav>
                                      </p:tavLst>
                                    </p:anim>
                                    <p:anim calcmode="lin" valueType="num">
                                      <p:cBhvr>
                                        <p:cTn id="85" dur="500" fill="hold"/>
                                        <p:tgtEl>
                                          <p:spTgt spid="20"/>
                                        </p:tgtEl>
                                        <p:attrNameLst>
                                          <p:attrName>ppt_y</p:attrName>
                                        </p:attrNameLst>
                                      </p:cBhvr>
                                      <p:tavLst>
                                        <p:tav tm="0">
                                          <p:val>
                                            <p:strVal val="#ppt_y+.1"/>
                                          </p:val>
                                        </p:tav>
                                        <p:tav tm="100000">
                                          <p:val>
                                            <p:strVal val="#ppt_y"/>
                                          </p:val>
                                        </p:tav>
                                      </p:tavLst>
                                    </p:anim>
                                  </p:childTnLst>
                                </p:cTn>
                              </p:par>
                              <p:par>
                                <p:cTn id="86" presetID="42" presetClass="entr" presetSubtype="0" fill="hold" nodeType="withEffect">
                                  <p:stCondLst>
                                    <p:cond delay="0"/>
                                  </p:stCondLst>
                                  <p:childTnLst>
                                    <p:set>
                                      <p:cBhvr>
                                        <p:cTn id="87" dur="1" fill="hold">
                                          <p:stCondLst>
                                            <p:cond delay="0"/>
                                          </p:stCondLst>
                                        </p:cTn>
                                        <p:tgtEl>
                                          <p:spTgt spid="16"/>
                                        </p:tgtEl>
                                        <p:attrNameLst>
                                          <p:attrName>style.visibility</p:attrName>
                                        </p:attrNameLst>
                                      </p:cBhvr>
                                      <p:to>
                                        <p:strVal val="visible"/>
                                      </p:to>
                                    </p:set>
                                    <p:animEffect transition="in" filter="fade">
                                      <p:cBhvr>
                                        <p:cTn id="88" dur="500"/>
                                        <p:tgtEl>
                                          <p:spTgt spid="16"/>
                                        </p:tgtEl>
                                      </p:cBhvr>
                                    </p:animEffect>
                                    <p:anim calcmode="lin" valueType="num">
                                      <p:cBhvr>
                                        <p:cTn id="89" dur="500" fill="hold"/>
                                        <p:tgtEl>
                                          <p:spTgt spid="16"/>
                                        </p:tgtEl>
                                        <p:attrNameLst>
                                          <p:attrName>ppt_x</p:attrName>
                                        </p:attrNameLst>
                                      </p:cBhvr>
                                      <p:tavLst>
                                        <p:tav tm="0">
                                          <p:val>
                                            <p:strVal val="#ppt_x"/>
                                          </p:val>
                                        </p:tav>
                                        <p:tav tm="100000">
                                          <p:val>
                                            <p:strVal val="#ppt_x"/>
                                          </p:val>
                                        </p:tav>
                                      </p:tavLst>
                                    </p:anim>
                                    <p:anim calcmode="lin" valueType="num">
                                      <p:cBhvr>
                                        <p:cTn id="90" dur="500" fill="hold"/>
                                        <p:tgtEl>
                                          <p:spTgt spid="16"/>
                                        </p:tgtEl>
                                        <p:attrNameLst>
                                          <p:attrName>ppt_y</p:attrName>
                                        </p:attrNameLst>
                                      </p:cBhvr>
                                      <p:tavLst>
                                        <p:tav tm="0">
                                          <p:val>
                                            <p:strVal val="#ppt_y+.1"/>
                                          </p:val>
                                        </p:tav>
                                        <p:tav tm="100000">
                                          <p:val>
                                            <p:strVal val="#ppt_y"/>
                                          </p:val>
                                        </p:tav>
                                      </p:tavLst>
                                    </p:anim>
                                  </p:childTnLst>
                                </p:cTn>
                              </p:par>
                              <p:par>
                                <p:cTn id="91" presetID="42" presetClass="entr" presetSubtype="0" fill="hold"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500"/>
                                        <p:tgtEl>
                                          <p:spTgt spid="19"/>
                                        </p:tgtEl>
                                      </p:cBhvr>
                                    </p:animEffect>
                                    <p:anim calcmode="lin" valueType="num">
                                      <p:cBhvr>
                                        <p:cTn id="94" dur="500" fill="hold"/>
                                        <p:tgtEl>
                                          <p:spTgt spid="19"/>
                                        </p:tgtEl>
                                        <p:attrNameLst>
                                          <p:attrName>ppt_x</p:attrName>
                                        </p:attrNameLst>
                                      </p:cBhvr>
                                      <p:tavLst>
                                        <p:tav tm="0">
                                          <p:val>
                                            <p:strVal val="#ppt_x"/>
                                          </p:val>
                                        </p:tav>
                                        <p:tav tm="100000">
                                          <p:val>
                                            <p:strVal val="#ppt_x"/>
                                          </p:val>
                                        </p:tav>
                                      </p:tavLst>
                                    </p:anim>
                                    <p:anim calcmode="lin" valueType="num">
                                      <p:cBhvr>
                                        <p:cTn id="95" dur="500" fill="hold"/>
                                        <p:tgtEl>
                                          <p:spTgt spid="19"/>
                                        </p:tgtEl>
                                        <p:attrNameLst>
                                          <p:attrName>ppt_y</p:attrName>
                                        </p:attrNameLst>
                                      </p:cBhvr>
                                      <p:tavLst>
                                        <p:tav tm="0">
                                          <p:val>
                                            <p:strVal val="#ppt_y+.1"/>
                                          </p:val>
                                        </p:tav>
                                        <p:tav tm="100000">
                                          <p:val>
                                            <p:strVal val="#ppt_y"/>
                                          </p:val>
                                        </p:tav>
                                      </p:tavLst>
                                    </p:anim>
                                  </p:childTnLst>
                                </p:cTn>
                              </p:par>
                              <p:par>
                                <p:cTn id="96" presetID="42" presetClass="entr" presetSubtype="0" fill="hold" nodeType="withEffect">
                                  <p:stCondLst>
                                    <p:cond delay="0"/>
                                  </p:stCondLst>
                                  <p:childTnLst>
                                    <p:set>
                                      <p:cBhvr>
                                        <p:cTn id="97" dur="1" fill="hold">
                                          <p:stCondLst>
                                            <p:cond delay="0"/>
                                          </p:stCondLst>
                                        </p:cTn>
                                        <p:tgtEl>
                                          <p:spTgt spid="17"/>
                                        </p:tgtEl>
                                        <p:attrNameLst>
                                          <p:attrName>style.visibility</p:attrName>
                                        </p:attrNameLst>
                                      </p:cBhvr>
                                      <p:to>
                                        <p:strVal val="visible"/>
                                      </p:to>
                                    </p:set>
                                    <p:animEffect transition="in" filter="fade">
                                      <p:cBhvr>
                                        <p:cTn id="98" dur="500"/>
                                        <p:tgtEl>
                                          <p:spTgt spid="17"/>
                                        </p:tgtEl>
                                      </p:cBhvr>
                                    </p:animEffect>
                                    <p:anim calcmode="lin" valueType="num">
                                      <p:cBhvr>
                                        <p:cTn id="99" dur="500" fill="hold"/>
                                        <p:tgtEl>
                                          <p:spTgt spid="17"/>
                                        </p:tgtEl>
                                        <p:attrNameLst>
                                          <p:attrName>ppt_x</p:attrName>
                                        </p:attrNameLst>
                                      </p:cBhvr>
                                      <p:tavLst>
                                        <p:tav tm="0">
                                          <p:val>
                                            <p:strVal val="#ppt_x"/>
                                          </p:val>
                                        </p:tav>
                                        <p:tav tm="100000">
                                          <p:val>
                                            <p:strVal val="#ppt_x"/>
                                          </p:val>
                                        </p:tav>
                                      </p:tavLst>
                                    </p:anim>
                                    <p:anim calcmode="lin" valueType="num">
                                      <p:cBhvr>
                                        <p:cTn id="100" dur="500" fill="hold"/>
                                        <p:tgtEl>
                                          <p:spTgt spid="17"/>
                                        </p:tgtEl>
                                        <p:attrNameLst>
                                          <p:attrName>ppt_y</p:attrName>
                                        </p:attrNameLst>
                                      </p:cBhvr>
                                      <p:tavLst>
                                        <p:tav tm="0">
                                          <p:val>
                                            <p:strVal val="#ppt_y+.1"/>
                                          </p:val>
                                        </p:tav>
                                        <p:tav tm="100000">
                                          <p:val>
                                            <p:strVal val="#ppt_y"/>
                                          </p:val>
                                        </p:tav>
                                      </p:tavLst>
                                    </p:anim>
                                  </p:childTnLst>
                                </p:cTn>
                              </p:par>
                              <p:par>
                                <p:cTn id="101" presetID="42" presetClass="entr" presetSubtype="0" fill="hold" nodeType="withEffect">
                                  <p:stCondLst>
                                    <p:cond delay="0"/>
                                  </p:stCondLst>
                                  <p:childTnLst>
                                    <p:set>
                                      <p:cBhvr>
                                        <p:cTn id="102" dur="1" fill="hold">
                                          <p:stCondLst>
                                            <p:cond delay="0"/>
                                          </p:stCondLst>
                                        </p:cTn>
                                        <p:tgtEl>
                                          <p:spTgt spid="18"/>
                                        </p:tgtEl>
                                        <p:attrNameLst>
                                          <p:attrName>style.visibility</p:attrName>
                                        </p:attrNameLst>
                                      </p:cBhvr>
                                      <p:to>
                                        <p:strVal val="visible"/>
                                      </p:to>
                                    </p:set>
                                    <p:animEffect transition="in" filter="fade">
                                      <p:cBhvr>
                                        <p:cTn id="103" dur="500"/>
                                        <p:tgtEl>
                                          <p:spTgt spid="18"/>
                                        </p:tgtEl>
                                      </p:cBhvr>
                                    </p:animEffect>
                                    <p:anim calcmode="lin" valueType="num">
                                      <p:cBhvr>
                                        <p:cTn id="104" dur="500" fill="hold"/>
                                        <p:tgtEl>
                                          <p:spTgt spid="18"/>
                                        </p:tgtEl>
                                        <p:attrNameLst>
                                          <p:attrName>ppt_x</p:attrName>
                                        </p:attrNameLst>
                                      </p:cBhvr>
                                      <p:tavLst>
                                        <p:tav tm="0">
                                          <p:val>
                                            <p:strVal val="#ppt_x"/>
                                          </p:val>
                                        </p:tav>
                                        <p:tav tm="100000">
                                          <p:val>
                                            <p:strVal val="#ppt_x"/>
                                          </p:val>
                                        </p:tav>
                                      </p:tavLst>
                                    </p:anim>
                                    <p:anim calcmode="lin" valueType="num">
                                      <p:cBhvr>
                                        <p:cTn id="105" dur="5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7" grpId="0" animBg="1"/>
      <p:bldP spid="88" grpId="0" animBg="1"/>
      <p:bldP spid="89" grpId="0" animBg="1"/>
      <p:bldP spid="9"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grpSp>
        <p:nvGrpSpPr>
          <p:cNvPr id="7" name="组合 6">
            <a:extLst>
              <a:ext uri="{FF2B5EF4-FFF2-40B4-BE49-F238E27FC236}">
                <a16:creationId xmlns:a16="http://schemas.microsoft.com/office/drawing/2014/main" id="{BE277F48-5B45-4D81-B2C2-17D0BB187707}"/>
              </a:ext>
            </a:extLst>
          </p:cNvPr>
          <p:cNvGrpSpPr/>
          <p:nvPr/>
        </p:nvGrpSpPr>
        <p:grpSpPr>
          <a:xfrm>
            <a:off x="3345720" y="2061213"/>
            <a:ext cx="5333303" cy="3358236"/>
            <a:chOff x="2976147" y="1795279"/>
            <a:chExt cx="6239707" cy="3928974"/>
          </a:xfrm>
        </p:grpSpPr>
        <p:sp>
          <p:nvSpPr>
            <p:cNvPr id="30" name="任意多边形: 形状 29">
              <a:extLst>
                <a:ext uri="{FF2B5EF4-FFF2-40B4-BE49-F238E27FC236}">
                  <a16:creationId xmlns:a16="http://schemas.microsoft.com/office/drawing/2014/main" id="{4F877D87-D5DA-4C8E-81CA-C587871F7683}"/>
                </a:ext>
              </a:extLst>
            </p:cNvPr>
            <p:cNvSpPr>
              <a:spLocks noChangeAspect="1"/>
            </p:cNvSpPr>
            <p:nvPr/>
          </p:nvSpPr>
          <p:spPr bwMode="gray">
            <a:xfrm>
              <a:off x="8420785" y="5310376"/>
              <a:ext cx="63606" cy="75084"/>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1" name="任意多边形: 形状 30">
              <a:extLst>
                <a:ext uri="{FF2B5EF4-FFF2-40B4-BE49-F238E27FC236}">
                  <a16:creationId xmlns:a16="http://schemas.microsoft.com/office/drawing/2014/main" id="{EF51E833-86B6-4695-9732-0499470572E3}"/>
                </a:ext>
              </a:extLst>
            </p:cNvPr>
            <p:cNvSpPr>
              <a:spLocks noChangeAspect="1"/>
            </p:cNvSpPr>
            <p:nvPr/>
          </p:nvSpPr>
          <p:spPr bwMode="gray">
            <a:xfrm>
              <a:off x="7869006" y="4666052"/>
              <a:ext cx="706022" cy="60590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2" name="任意多边形: 形状 31">
              <a:extLst>
                <a:ext uri="{FF2B5EF4-FFF2-40B4-BE49-F238E27FC236}">
                  <a16:creationId xmlns:a16="http://schemas.microsoft.com/office/drawing/2014/main" id="{9129A826-D75B-4687-90D0-1C9E1CD04751}"/>
                </a:ext>
              </a:extLst>
            </p:cNvPr>
            <p:cNvSpPr>
              <a:spLocks noChangeAspect="1"/>
            </p:cNvSpPr>
            <p:nvPr/>
          </p:nvSpPr>
          <p:spPr bwMode="gray">
            <a:xfrm>
              <a:off x="8799238" y="5308629"/>
              <a:ext cx="135162" cy="160644"/>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3" name="任意多边形: 形状 32">
              <a:extLst>
                <a:ext uri="{FF2B5EF4-FFF2-40B4-BE49-F238E27FC236}">
                  <a16:creationId xmlns:a16="http://schemas.microsoft.com/office/drawing/2014/main" id="{F1BFB25A-B7EB-4F59-91B9-E118C95B893F}"/>
                </a:ext>
              </a:extLst>
            </p:cNvPr>
            <p:cNvSpPr>
              <a:spLocks noChangeAspect="1"/>
            </p:cNvSpPr>
            <p:nvPr/>
          </p:nvSpPr>
          <p:spPr bwMode="gray">
            <a:xfrm>
              <a:off x="8907368" y="5160208"/>
              <a:ext cx="100179" cy="172868"/>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4" name="任意多边形: 形状 33">
              <a:extLst>
                <a:ext uri="{FF2B5EF4-FFF2-40B4-BE49-F238E27FC236}">
                  <a16:creationId xmlns:a16="http://schemas.microsoft.com/office/drawing/2014/main" id="{5F62FD93-CB5C-4741-BC26-CF1A664EC358}"/>
                </a:ext>
              </a:extLst>
            </p:cNvPr>
            <p:cNvSpPr>
              <a:spLocks noChangeAspect="1"/>
            </p:cNvSpPr>
            <p:nvPr/>
          </p:nvSpPr>
          <p:spPr bwMode="gray">
            <a:xfrm>
              <a:off x="8754714" y="4854634"/>
              <a:ext cx="50884" cy="45399"/>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 name="任意多边形: 形状 34">
              <a:extLst>
                <a:ext uri="{FF2B5EF4-FFF2-40B4-BE49-F238E27FC236}">
                  <a16:creationId xmlns:a16="http://schemas.microsoft.com/office/drawing/2014/main" id="{DF189ADF-6EE7-4978-9992-9B06B2CA655F}"/>
                </a:ext>
              </a:extLst>
            </p:cNvPr>
            <p:cNvSpPr>
              <a:spLocks noChangeAspect="1"/>
            </p:cNvSpPr>
            <p:nvPr/>
          </p:nvSpPr>
          <p:spPr bwMode="gray">
            <a:xfrm>
              <a:off x="7104149" y="3545034"/>
              <a:ext cx="192407" cy="101276"/>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6" name="任意多边形: 形状 35">
              <a:extLst>
                <a:ext uri="{FF2B5EF4-FFF2-40B4-BE49-F238E27FC236}">
                  <a16:creationId xmlns:a16="http://schemas.microsoft.com/office/drawing/2014/main" id="{3415399A-FEEF-4B62-A131-67B5EE1C921C}"/>
                </a:ext>
              </a:extLst>
            </p:cNvPr>
            <p:cNvSpPr>
              <a:spLocks noChangeAspect="1"/>
            </p:cNvSpPr>
            <p:nvPr/>
          </p:nvSpPr>
          <p:spPr bwMode="gray">
            <a:xfrm>
              <a:off x="7072346" y="3600910"/>
              <a:ext cx="131982" cy="108260"/>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 name="任意多边形: 形状 36">
              <a:extLst>
                <a:ext uri="{FF2B5EF4-FFF2-40B4-BE49-F238E27FC236}">
                  <a16:creationId xmlns:a16="http://schemas.microsoft.com/office/drawing/2014/main" id="{85167E38-17DD-4CAB-80B6-BFB3CD0657BA}"/>
                </a:ext>
              </a:extLst>
            </p:cNvPr>
            <p:cNvSpPr>
              <a:spLocks noChangeAspect="1"/>
            </p:cNvSpPr>
            <p:nvPr/>
          </p:nvSpPr>
          <p:spPr bwMode="gray">
            <a:xfrm>
              <a:off x="7134361" y="3623611"/>
              <a:ext cx="4771" cy="6985"/>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8" name="任意多边形: 形状 37">
              <a:extLst>
                <a:ext uri="{FF2B5EF4-FFF2-40B4-BE49-F238E27FC236}">
                  <a16:creationId xmlns:a16="http://schemas.microsoft.com/office/drawing/2014/main" id="{C096D4ED-C64E-421B-8C63-BF11580B3AAC}"/>
                </a:ext>
              </a:extLst>
            </p:cNvPr>
            <p:cNvSpPr>
              <a:spLocks noChangeAspect="1"/>
            </p:cNvSpPr>
            <p:nvPr/>
          </p:nvSpPr>
          <p:spPr bwMode="gray">
            <a:xfrm>
              <a:off x="7145493" y="3627103"/>
              <a:ext cx="4771" cy="3492"/>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9" name="任意多边形: 形状 38">
              <a:extLst>
                <a:ext uri="{FF2B5EF4-FFF2-40B4-BE49-F238E27FC236}">
                  <a16:creationId xmlns:a16="http://schemas.microsoft.com/office/drawing/2014/main" id="{708BAA59-E76B-4345-8CE6-C66962756608}"/>
                </a:ext>
              </a:extLst>
            </p:cNvPr>
            <p:cNvSpPr>
              <a:spLocks noChangeAspect="1"/>
            </p:cNvSpPr>
            <p:nvPr/>
          </p:nvSpPr>
          <p:spPr bwMode="gray">
            <a:xfrm>
              <a:off x="7126411" y="3630595"/>
              <a:ext cx="3180" cy="3492"/>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40" name="任意多边形: 形状 39">
              <a:extLst>
                <a:ext uri="{FF2B5EF4-FFF2-40B4-BE49-F238E27FC236}">
                  <a16:creationId xmlns:a16="http://schemas.microsoft.com/office/drawing/2014/main" id="{ACEACD33-410D-4194-88D0-0BBF41480084}"/>
                </a:ext>
              </a:extLst>
            </p:cNvPr>
            <p:cNvSpPr>
              <a:spLocks noChangeAspect="1"/>
            </p:cNvSpPr>
            <p:nvPr/>
          </p:nvSpPr>
          <p:spPr bwMode="gray">
            <a:xfrm>
              <a:off x="6951496" y="3665518"/>
              <a:ext cx="251242" cy="209536"/>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41" name="任意多边形: 形状 40">
              <a:extLst>
                <a:ext uri="{FF2B5EF4-FFF2-40B4-BE49-F238E27FC236}">
                  <a16:creationId xmlns:a16="http://schemas.microsoft.com/office/drawing/2014/main" id="{15DF28DF-338F-45CE-A83B-12D65907B9AA}"/>
                </a:ext>
              </a:extLst>
            </p:cNvPr>
            <p:cNvSpPr>
              <a:spLocks noChangeAspect="1"/>
            </p:cNvSpPr>
            <p:nvPr/>
          </p:nvSpPr>
          <p:spPr bwMode="gray">
            <a:xfrm>
              <a:off x="7558929" y="4353495"/>
              <a:ext cx="189227" cy="220013"/>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42" name="任意多边形: 形状 41">
              <a:extLst>
                <a:ext uri="{FF2B5EF4-FFF2-40B4-BE49-F238E27FC236}">
                  <a16:creationId xmlns:a16="http://schemas.microsoft.com/office/drawing/2014/main" id="{D3E30620-C6F4-4BEB-AA7B-CCDE117B0206}"/>
                </a:ext>
              </a:extLst>
            </p:cNvPr>
            <p:cNvSpPr>
              <a:spLocks noChangeAspect="1"/>
            </p:cNvSpPr>
            <p:nvPr/>
          </p:nvSpPr>
          <p:spPr bwMode="gray">
            <a:xfrm>
              <a:off x="7733844" y="4573507"/>
              <a:ext cx="160605" cy="55876"/>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43" name="任意多边形: 形状 42">
              <a:extLst>
                <a:ext uri="{FF2B5EF4-FFF2-40B4-BE49-F238E27FC236}">
                  <a16:creationId xmlns:a16="http://schemas.microsoft.com/office/drawing/2014/main" id="{8BCAA490-2990-472D-8588-A591A7F945BF}"/>
                </a:ext>
              </a:extLst>
            </p:cNvPr>
            <p:cNvSpPr>
              <a:spLocks noChangeAspect="1"/>
            </p:cNvSpPr>
            <p:nvPr/>
          </p:nvSpPr>
          <p:spPr bwMode="gray">
            <a:xfrm>
              <a:off x="7797450" y="4377940"/>
              <a:ext cx="173326" cy="162391"/>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44" name="任意多边形: 形状 43">
              <a:extLst>
                <a:ext uri="{FF2B5EF4-FFF2-40B4-BE49-F238E27FC236}">
                  <a16:creationId xmlns:a16="http://schemas.microsoft.com/office/drawing/2014/main" id="{41582071-082D-4BBA-AEAC-FE01E6F13FF7}"/>
                </a:ext>
              </a:extLst>
            </p:cNvPr>
            <p:cNvSpPr>
              <a:spLocks noChangeAspect="1"/>
            </p:cNvSpPr>
            <p:nvPr/>
          </p:nvSpPr>
          <p:spPr bwMode="gray">
            <a:xfrm>
              <a:off x="8485980" y="4540330"/>
              <a:ext cx="69966" cy="41907"/>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45" name="任意多边形: 形状 44">
              <a:extLst>
                <a:ext uri="{FF2B5EF4-FFF2-40B4-BE49-F238E27FC236}">
                  <a16:creationId xmlns:a16="http://schemas.microsoft.com/office/drawing/2014/main" id="{A76E93CA-17F4-4A62-BBAB-AF1BCCD9A4CC}"/>
                </a:ext>
              </a:extLst>
            </p:cNvPr>
            <p:cNvSpPr>
              <a:spLocks noChangeAspect="1"/>
            </p:cNvSpPr>
            <p:nvPr/>
          </p:nvSpPr>
          <p:spPr bwMode="gray">
            <a:xfrm>
              <a:off x="8357179" y="4510647"/>
              <a:ext cx="173326" cy="155406"/>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46" name="组合 45">
              <a:extLst>
                <a:ext uri="{FF2B5EF4-FFF2-40B4-BE49-F238E27FC236}">
                  <a16:creationId xmlns:a16="http://schemas.microsoft.com/office/drawing/2014/main" id="{20CD7DFD-EDB5-4E13-B879-FF31E6210AD8}"/>
                </a:ext>
              </a:extLst>
            </p:cNvPr>
            <p:cNvGrpSpPr>
              <a:grpSpLocks noChangeAspect="1"/>
            </p:cNvGrpSpPr>
            <p:nvPr/>
          </p:nvGrpSpPr>
          <p:grpSpPr bwMode="gray">
            <a:xfrm>
              <a:off x="7942115" y="4100305"/>
              <a:ext cx="162193" cy="254936"/>
              <a:chOff x="3802" y="2280"/>
              <a:chExt cx="102" cy="146"/>
            </a:xfrm>
            <a:solidFill>
              <a:schemeClr val="bg1">
                <a:lumMod val="75000"/>
              </a:schemeClr>
            </a:solidFill>
          </p:grpSpPr>
          <p:sp>
            <p:nvSpPr>
              <p:cNvPr id="374" name="任意多边形: 形状 373">
                <a:extLst>
                  <a:ext uri="{FF2B5EF4-FFF2-40B4-BE49-F238E27FC236}">
                    <a16:creationId xmlns:a16="http://schemas.microsoft.com/office/drawing/2014/main" id="{7F1ECDAD-2BA8-4A71-A61A-135F8D980202}"/>
                  </a:ext>
                </a:extLst>
              </p:cNvPr>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5" name="任意多边形: 形状 374">
                <a:extLst>
                  <a:ext uri="{FF2B5EF4-FFF2-40B4-BE49-F238E27FC236}">
                    <a16:creationId xmlns:a16="http://schemas.microsoft.com/office/drawing/2014/main" id="{0187CE01-52AF-423E-BEE2-74037BA3FB06}"/>
                  </a:ext>
                </a:extLst>
              </p:cNvPr>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6" name="任意多边形: 形状 375">
                <a:extLst>
                  <a:ext uri="{FF2B5EF4-FFF2-40B4-BE49-F238E27FC236}">
                    <a16:creationId xmlns:a16="http://schemas.microsoft.com/office/drawing/2014/main" id="{102B3E68-0A3B-4C9D-870A-546875C46584}"/>
                  </a:ext>
                </a:extLst>
              </p:cNvPr>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7" name="任意多边形: 形状 376">
                <a:extLst>
                  <a:ext uri="{FF2B5EF4-FFF2-40B4-BE49-F238E27FC236}">
                    <a16:creationId xmlns:a16="http://schemas.microsoft.com/office/drawing/2014/main" id="{223F202B-1973-49CA-AAEF-A99A3878AB59}"/>
                  </a:ext>
                </a:extLst>
              </p:cNvPr>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8" name="任意多边形: 形状 377">
                <a:extLst>
                  <a:ext uri="{FF2B5EF4-FFF2-40B4-BE49-F238E27FC236}">
                    <a16:creationId xmlns:a16="http://schemas.microsoft.com/office/drawing/2014/main" id="{2EE23523-94AF-49F6-B558-A0BB42E5119D}"/>
                  </a:ext>
                </a:extLst>
              </p:cNvPr>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9" name="任意多边形: 形状 378">
                <a:extLst>
                  <a:ext uri="{FF2B5EF4-FFF2-40B4-BE49-F238E27FC236}">
                    <a16:creationId xmlns:a16="http://schemas.microsoft.com/office/drawing/2014/main" id="{30ED78D5-8763-412E-A3CB-5806072FAC93}"/>
                  </a:ext>
                </a:extLst>
              </p:cNvPr>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80" name="任意多边形: 形状 379">
                <a:extLst>
                  <a:ext uri="{FF2B5EF4-FFF2-40B4-BE49-F238E27FC236}">
                    <a16:creationId xmlns:a16="http://schemas.microsoft.com/office/drawing/2014/main" id="{1130EA88-C94D-42BE-BA18-43EF42B32154}"/>
                  </a:ext>
                </a:extLst>
              </p:cNvPr>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81" name="任意多边形: 形状 380">
                <a:extLst>
                  <a:ext uri="{FF2B5EF4-FFF2-40B4-BE49-F238E27FC236}">
                    <a16:creationId xmlns:a16="http://schemas.microsoft.com/office/drawing/2014/main" id="{3C99219F-DAE8-44E1-8E77-FF1DEDAD0353}"/>
                  </a:ext>
                </a:extLst>
              </p:cNvPr>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82" name="任意多边形: 形状 381">
                <a:extLst>
                  <a:ext uri="{FF2B5EF4-FFF2-40B4-BE49-F238E27FC236}">
                    <a16:creationId xmlns:a16="http://schemas.microsoft.com/office/drawing/2014/main" id="{FA4E6BDF-A01D-43E1-82B5-8773D385C0A7}"/>
                  </a:ext>
                </a:extLst>
              </p:cNvPr>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83" name="任意多边形: 形状 382">
                <a:extLst>
                  <a:ext uri="{FF2B5EF4-FFF2-40B4-BE49-F238E27FC236}">
                    <a16:creationId xmlns:a16="http://schemas.microsoft.com/office/drawing/2014/main" id="{1A942879-7022-4F02-99DD-6949311E1A1D}"/>
                  </a:ext>
                </a:extLst>
              </p:cNvPr>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84" name="任意多边形: 形状 383">
                <a:extLst>
                  <a:ext uri="{FF2B5EF4-FFF2-40B4-BE49-F238E27FC236}">
                    <a16:creationId xmlns:a16="http://schemas.microsoft.com/office/drawing/2014/main" id="{AAEBA9B9-A93C-4793-930B-93CA5ED95E37}"/>
                  </a:ext>
                </a:extLst>
              </p:cNvPr>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47" name="任意多边形: 形状 46">
              <a:extLst>
                <a:ext uri="{FF2B5EF4-FFF2-40B4-BE49-F238E27FC236}">
                  <a16:creationId xmlns:a16="http://schemas.microsoft.com/office/drawing/2014/main" id="{6D2B1CCF-F3EE-4559-B6D4-35992B9E64FF}"/>
                </a:ext>
              </a:extLst>
            </p:cNvPr>
            <p:cNvSpPr>
              <a:spLocks noChangeAspect="1"/>
            </p:cNvSpPr>
            <p:nvPr/>
          </p:nvSpPr>
          <p:spPr bwMode="gray">
            <a:xfrm>
              <a:off x="7884907" y="4363971"/>
              <a:ext cx="23853" cy="20954"/>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48" name="任意多边形: 形状 47">
              <a:extLst>
                <a:ext uri="{FF2B5EF4-FFF2-40B4-BE49-F238E27FC236}">
                  <a16:creationId xmlns:a16="http://schemas.microsoft.com/office/drawing/2014/main" id="{ACD15A1E-048E-4E71-934E-9011819FE4B9}"/>
                </a:ext>
              </a:extLst>
            </p:cNvPr>
            <p:cNvSpPr>
              <a:spLocks noChangeAspect="1"/>
            </p:cNvSpPr>
            <p:nvPr/>
          </p:nvSpPr>
          <p:spPr bwMode="gray">
            <a:xfrm>
              <a:off x="7921481" y="4522869"/>
              <a:ext cx="4771" cy="15716"/>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49" name="任意多边形: 形状 48">
              <a:extLst>
                <a:ext uri="{FF2B5EF4-FFF2-40B4-BE49-F238E27FC236}">
                  <a16:creationId xmlns:a16="http://schemas.microsoft.com/office/drawing/2014/main" id="{887F08D9-9027-485B-9B2E-810D6032C7BF}"/>
                </a:ext>
              </a:extLst>
            </p:cNvPr>
            <p:cNvSpPr>
              <a:spLocks noChangeAspect="1"/>
            </p:cNvSpPr>
            <p:nvPr/>
          </p:nvSpPr>
          <p:spPr bwMode="gray">
            <a:xfrm>
              <a:off x="8072544" y="4620652"/>
              <a:ext cx="42934" cy="20954"/>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0" name="任意多边形: 形状 49">
              <a:extLst>
                <a:ext uri="{FF2B5EF4-FFF2-40B4-BE49-F238E27FC236}">
                  <a16:creationId xmlns:a16="http://schemas.microsoft.com/office/drawing/2014/main" id="{AD8ABE39-E0ED-46A8-9702-3924A0897139}"/>
                </a:ext>
              </a:extLst>
            </p:cNvPr>
            <p:cNvSpPr>
              <a:spLocks noChangeAspect="1"/>
            </p:cNvSpPr>
            <p:nvPr/>
          </p:nvSpPr>
          <p:spPr bwMode="gray">
            <a:xfrm>
              <a:off x="8051872" y="4634622"/>
              <a:ext cx="27033" cy="24446"/>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1" name="任意多边形: 形状 50">
              <a:extLst>
                <a:ext uri="{FF2B5EF4-FFF2-40B4-BE49-F238E27FC236}">
                  <a16:creationId xmlns:a16="http://schemas.microsoft.com/office/drawing/2014/main" id="{EB3F6A74-B507-4078-83CC-1759F40721F4}"/>
                </a:ext>
              </a:extLst>
            </p:cNvPr>
            <p:cNvSpPr>
              <a:spLocks noChangeAspect="1"/>
            </p:cNvSpPr>
            <p:nvPr/>
          </p:nvSpPr>
          <p:spPr bwMode="gray">
            <a:xfrm>
              <a:off x="8128199" y="4514139"/>
              <a:ext cx="50884" cy="20954"/>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2" name="任意多边形: 形状 51">
              <a:extLst>
                <a:ext uri="{FF2B5EF4-FFF2-40B4-BE49-F238E27FC236}">
                  <a16:creationId xmlns:a16="http://schemas.microsoft.com/office/drawing/2014/main" id="{3F3B8BF2-C3F0-4355-A0E0-4EF4758646B9}"/>
                </a:ext>
              </a:extLst>
            </p:cNvPr>
            <p:cNvSpPr>
              <a:spLocks noChangeAspect="1"/>
            </p:cNvSpPr>
            <p:nvPr/>
          </p:nvSpPr>
          <p:spPr bwMode="gray">
            <a:xfrm>
              <a:off x="7970775" y="4428578"/>
              <a:ext cx="109720" cy="141437"/>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3" name="任意多边形: 形状 52">
              <a:extLst>
                <a:ext uri="{FF2B5EF4-FFF2-40B4-BE49-F238E27FC236}">
                  <a16:creationId xmlns:a16="http://schemas.microsoft.com/office/drawing/2014/main" id="{FB1CEC1B-206B-4EB5-8EC1-EB687B6CBC73}"/>
                </a:ext>
              </a:extLst>
            </p:cNvPr>
            <p:cNvSpPr>
              <a:spLocks noChangeAspect="1"/>
            </p:cNvSpPr>
            <p:nvPr/>
          </p:nvSpPr>
          <p:spPr bwMode="gray">
            <a:xfrm>
              <a:off x="8118658" y="4418101"/>
              <a:ext cx="25442" cy="59369"/>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4" name="任意多边形: 形状 53">
              <a:extLst>
                <a:ext uri="{FF2B5EF4-FFF2-40B4-BE49-F238E27FC236}">
                  <a16:creationId xmlns:a16="http://schemas.microsoft.com/office/drawing/2014/main" id="{C4F7AA3F-0ED3-40C0-BF15-5F8A18F1EE72}"/>
                </a:ext>
              </a:extLst>
            </p:cNvPr>
            <p:cNvSpPr>
              <a:spLocks noChangeAspect="1"/>
            </p:cNvSpPr>
            <p:nvPr/>
          </p:nvSpPr>
          <p:spPr bwMode="gray">
            <a:xfrm>
              <a:off x="8180673" y="4468739"/>
              <a:ext cx="181276" cy="167629"/>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5" name="任意多边形: 形状 54">
              <a:extLst>
                <a:ext uri="{FF2B5EF4-FFF2-40B4-BE49-F238E27FC236}">
                  <a16:creationId xmlns:a16="http://schemas.microsoft.com/office/drawing/2014/main" id="{128ACFE9-2873-428C-83E0-DF2DB16EFD0A}"/>
                </a:ext>
              </a:extLst>
            </p:cNvPr>
            <p:cNvSpPr>
              <a:spLocks noChangeAspect="1"/>
            </p:cNvSpPr>
            <p:nvPr/>
          </p:nvSpPr>
          <p:spPr bwMode="gray">
            <a:xfrm>
              <a:off x="8528915" y="4510647"/>
              <a:ext cx="41344" cy="41907"/>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6" name="任意多边形: 形状 55">
              <a:extLst>
                <a:ext uri="{FF2B5EF4-FFF2-40B4-BE49-F238E27FC236}">
                  <a16:creationId xmlns:a16="http://schemas.microsoft.com/office/drawing/2014/main" id="{267704B7-3586-4F4F-864E-3E14FCDD36BE}"/>
                </a:ext>
              </a:extLst>
            </p:cNvPr>
            <p:cNvSpPr>
              <a:spLocks noChangeAspect="1"/>
            </p:cNvSpPr>
            <p:nvPr/>
          </p:nvSpPr>
          <p:spPr bwMode="gray">
            <a:xfrm>
              <a:off x="7678189" y="4007760"/>
              <a:ext cx="125622" cy="289858"/>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7" name="任意多边形: 形状 56">
              <a:extLst>
                <a:ext uri="{FF2B5EF4-FFF2-40B4-BE49-F238E27FC236}">
                  <a16:creationId xmlns:a16="http://schemas.microsoft.com/office/drawing/2014/main" id="{540DCAA3-93C9-48C8-AD49-C8A427567E49}"/>
                </a:ext>
              </a:extLst>
            </p:cNvPr>
            <p:cNvSpPr>
              <a:spLocks noChangeAspect="1"/>
            </p:cNvSpPr>
            <p:nvPr/>
          </p:nvSpPr>
          <p:spPr bwMode="gray">
            <a:xfrm>
              <a:off x="7808581" y="4329049"/>
              <a:ext cx="168555" cy="115245"/>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8" name="任意多边形: 形状 57">
              <a:extLst>
                <a:ext uri="{FF2B5EF4-FFF2-40B4-BE49-F238E27FC236}">
                  <a16:creationId xmlns:a16="http://schemas.microsoft.com/office/drawing/2014/main" id="{4395E2C0-A19C-47E0-9627-CDBC32C051A2}"/>
                </a:ext>
              </a:extLst>
            </p:cNvPr>
            <p:cNvSpPr>
              <a:spLocks noChangeAspect="1"/>
            </p:cNvSpPr>
            <p:nvPr/>
          </p:nvSpPr>
          <p:spPr bwMode="gray">
            <a:xfrm>
              <a:off x="7644797" y="4332541"/>
              <a:ext cx="71557" cy="103022"/>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59" name="任意多边形: 形状 58">
              <a:extLst>
                <a:ext uri="{FF2B5EF4-FFF2-40B4-BE49-F238E27FC236}">
                  <a16:creationId xmlns:a16="http://schemas.microsoft.com/office/drawing/2014/main" id="{17659449-D19C-48F2-824C-3F287816409E}"/>
                </a:ext>
              </a:extLst>
            </p:cNvPr>
            <p:cNvSpPr>
              <a:spLocks noChangeAspect="1"/>
            </p:cNvSpPr>
            <p:nvPr/>
          </p:nvSpPr>
          <p:spPr bwMode="gray">
            <a:xfrm>
              <a:off x="7600273" y="4058397"/>
              <a:ext cx="136752" cy="295097"/>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60" name="任意多边形: 形状 59">
              <a:extLst>
                <a:ext uri="{FF2B5EF4-FFF2-40B4-BE49-F238E27FC236}">
                  <a16:creationId xmlns:a16="http://schemas.microsoft.com/office/drawing/2014/main" id="{ACCA67AA-3328-4EFB-9C55-A022F3000DE1}"/>
                </a:ext>
              </a:extLst>
            </p:cNvPr>
            <p:cNvSpPr>
              <a:spLocks noChangeAspect="1"/>
            </p:cNvSpPr>
            <p:nvPr/>
          </p:nvSpPr>
          <p:spPr bwMode="gray">
            <a:xfrm>
              <a:off x="7506454" y="3899500"/>
              <a:ext cx="154244" cy="366688"/>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61" name="任意多边形: 形状 60">
              <a:extLst>
                <a:ext uri="{FF2B5EF4-FFF2-40B4-BE49-F238E27FC236}">
                  <a16:creationId xmlns:a16="http://schemas.microsoft.com/office/drawing/2014/main" id="{8AA2E545-AD2A-419E-A6F4-7BD829014C26}"/>
                </a:ext>
              </a:extLst>
            </p:cNvPr>
            <p:cNvSpPr>
              <a:spLocks noChangeAspect="1"/>
            </p:cNvSpPr>
            <p:nvPr/>
          </p:nvSpPr>
          <p:spPr bwMode="gray">
            <a:xfrm>
              <a:off x="7681369" y="4178881"/>
              <a:ext cx="92228" cy="82069"/>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62" name="任意多边形: 形状 61">
              <a:extLst>
                <a:ext uri="{FF2B5EF4-FFF2-40B4-BE49-F238E27FC236}">
                  <a16:creationId xmlns:a16="http://schemas.microsoft.com/office/drawing/2014/main" id="{91B6B94B-FC4D-4F44-AA25-D3BA6763EED6}"/>
                </a:ext>
              </a:extLst>
            </p:cNvPr>
            <p:cNvSpPr>
              <a:spLocks noChangeAspect="1"/>
            </p:cNvSpPr>
            <p:nvPr/>
          </p:nvSpPr>
          <p:spPr bwMode="gray">
            <a:xfrm>
              <a:off x="7644797" y="4021729"/>
              <a:ext cx="125622" cy="171121"/>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63" name="组合 62">
              <a:extLst>
                <a:ext uri="{FF2B5EF4-FFF2-40B4-BE49-F238E27FC236}">
                  <a16:creationId xmlns:a16="http://schemas.microsoft.com/office/drawing/2014/main" id="{9533BC8C-D043-4FD1-816F-269DB5F75A9D}"/>
                </a:ext>
              </a:extLst>
            </p:cNvPr>
            <p:cNvGrpSpPr>
              <a:grpSpLocks noChangeAspect="1"/>
            </p:cNvGrpSpPr>
            <p:nvPr/>
          </p:nvGrpSpPr>
          <p:grpSpPr bwMode="gray">
            <a:xfrm>
              <a:off x="6957404" y="3702325"/>
              <a:ext cx="637590" cy="646094"/>
              <a:chOff x="3183" y="2052"/>
              <a:chExt cx="401" cy="370"/>
            </a:xfrm>
            <a:solidFill>
              <a:schemeClr val="bg1">
                <a:lumMod val="75000"/>
              </a:schemeClr>
            </a:solidFill>
          </p:grpSpPr>
          <p:sp>
            <p:nvSpPr>
              <p:cNvPr id="367" name="任意多边形: 形状 366">
                <a:extLst>
                  <a:ext uri="{FF2B5EF4-FFF2-40B4-BE49-F238E27FC236}">
                    <a16:creationId xmlns:a16="http://schemas.microsoft.com/office/drawing/2014/main" id="{7A514334-8E62-4D81-8114-BD5E140A8C4B}"/>
                  </a:ext>
                </a:extLst>
              </p:cNvPr>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68" name="任意多边形: 形状 367">
                <a:extLst>
                  <a:ext uri="{FF2B5EF4-FFF2-40B4-BE49-F238E27FC236}">
                    <a16:creationId xmlns:a16="http://schemas.microsoft.com/office/drawing/2014/main" id="{2ED84FA0-AC52-4DA9-B4D8-13EE10443A2F}"/>
                  </a:ext>
                </a:extLst>
              </p:cNvPr>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69" name="任意多边形: 形状 368">
                <a:extLst>
                  <a:ext uri="{FF2B5EF4-FFF2-40B4-BE49-F238E27FC236}">
                    <a16:creationId xmlns:a16="http://schemas.microsoft.com/office/drawing/2014/main" id="{1959E7E8-DF06-4D9D-8BF7-A9D929BD90E5}"/>
                  </a:ext>
                </a:extLst>
              </p:cNvPr>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0" name="任意多边形: 形状 369">
                <a:extLst>
                  <a:ext uri="{FF2B5EF4-FFF2-40B4-BE49-F238E27FC236}">
                    <a16:creationId xmlns:a16="http://schemas.microsoft.com/office/drawing/2014/main" id="{A640B0D3-D6C5-462B-A22D-506B10AF095A}"/>
                  </a:ext>
                </a:extLst>
              </p:cNvPr>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1" name="任意多边形: 形状 370">
                <a:extLst>
                  <a:ext uri="{FF2B5EF4-FFF2-40B4-BE49-F238E27FC236}">
                    <a16:creationId xmlns:a16="http://schemas.microsoft.com/office/drawing/2014/main" id="{17EFE1F1-D7E3-4100-9FD8-5D604459994C}"/>
                  </a:ext>
                </a:extLst>
              </p:cNvPr>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2" name="任意多边形: 形状 371">
                <a:extLst>
                  <a:ext uri="{FF2B5EF4-FFF2-40B4-BE49-F238E27FC236}">
                    <a16:creationId xmlns:a16="http://schemas.microsoft.com/office/drawing/2014/main" id="{DDDA6D9F-A3C6-4FEB-A419-30FB6C5821BA}"/>
                  </a:ext>
                </a:extLst>
              </p:cNvPr>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73" name="任意多边形: 形状 372">
                <a:extLst>
                  <a:ext uri="{FF2B5EF4-FFF2-40B4-BE49-F238E27FC236}">
                    <a16:creationId xmlns:a16="http://schemas.microsoft.com/office/drawing/2014/main" id="{995C8B80-4B8C-4D68-9329-FFBE59F79596}"/>
                  </a:ext>
                </a:extLst>
              </p:cNvPr>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64" name="任意多边形: 形状 63">
              <a:extLst>
                <a:ext uri="{FF2B5EF4-FFF2-40B4-BE49-F238E27FC236}">
                  <a16:creationId xmlns:a16="http://schemas.microsoft.com/office/drawing/2014/main" id="{9BFC5EDC-41B9-42D3-8D1A-A3E7C2AE2694}"/>
                </a:ext>
              </a:extLst>
            </p:cNvPr>
            <p:cNvSpPr>
              <a:spLocks noChangeAspect="1"/>
            </p:cNvSpPr>
            <p:nvPr/>
          </p:nvSpPr>
          <p:spPr bwMode="gray">
            <a:xfrm>
              <a:off x="7991447" y="3964106"/>
              <a:ext cx="30213" cy="69845"/>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65" name="组合 64">
              <a:extLst>
                <a:ext uri="{FF2B5EF4-FFF2-40B4-BE49-F238E27FC236}">
                  <a16:creationId xmlns:a16="http://schemas.microsoft.com/office/drawing/2014/main" id="{FCE50283-612B-470C-B703-F34557AEB4BF}"/>
                </a:ext>
              </a:extLst>
            </p:cNvPr>
            <p:cNvGrpSpPr>
              <a:grpSpLocks noChangeAspect="1"/>
            </p:cNvGrpSpPr>
            <p:nvPr/>
          </p:nvGrpSpPr>
          <p:grpSpPr bwMode="gray">
            <a:xfrm>
              <a:off x="8158389" y="3487403"/>
              <a:ext cx="283044" cy="352718"/>
              <a:chOff x="3938" y="1929"/>
              <a:chExt cx="178" cy="202"/>
            </a:xfrm>
            <a:solidFill>
              <a:schemeClr val="bg1">
                <a:lumMod val="75000"/>
              </a:schemeClr>
            </a:solidFill>
          </p:grpSpPr>
          <p:sp>
            <p:nvSpPr>
              <p:cNvPr id="363" name="任意多边形: 形状 362">
                <a:extLst>
                  <a:ext uri="{FF2B5EF4-FFF2-40B4-BE49-F238E27FC236}">
                    <a16:creationId xmlns:a16="http://schemas.microsoft.com/office/drawing/2014/main" id="{57E3F49C-09F5-42BE-9097-2E1D4A55426A}"/>
                  </a:ext>
                </a:extLst>
              </p:cNvPr>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64" name="任意多边形: 形状 363">
                <a:extLst>
                  <a:ext uri="{FF2B5EF4-FFF2-40B4-BE49-F238E27FC236}">
                    <a16:creationId xmlns:a16="http://schemas.microsoft.com/office/drawing/2014/main" id="{D0FF24E2-117D-41A0-906F-80C0D23B9AF5}"/>
                  </a:ext>
                </a:extLst>
              </p:cNvPr>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65" name="任意多边形: 形状 364">
                <a:extLst>
                  <a:ext uri="{FF2B5EF4-FFF2-40B4-BE49-F238E27FC236}">
                    <a16:creationId xmlns:a16="http://schemas.microsoft.com/office/drawing/2014/main" id="{F0194ADB-61B9-4F09-9FC0-9C58556C545B}"/>
                  </a:ext>
                </a:extLst>
              </p:cNvPr>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66" name="任意多边形: 形状 365">
                <a:extLst>
                  <a:ext uri="{FF2B5EF4-FFF2-40B4-BE49-F238E27FC236}">
                    <a16:creationId xmlns:a16="http://schemas.microsoft.com/office/drawing/2014/main" id="{76074E42-FAE3-4854-8B01-AE78BCE7F729}"/>
                  </a:ext>
                </a:extLst>
              </p:cNvPr>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66" name="任意多边形: 形状 65">
              <a:extLst>
                <a:ext uri="{FF2B5EF4-FFF2-40B4-BE49-F238E27FC236}">
                  <a16:creationId xmlns:a16="http://schemas.microsoft.com/office/drawing/2014/main" id="{448624DB-ACF3-4D61-9A4F-04814278818A}"/>
                </a:ext>
              </a:extLst>
            </p:cNvPr>
            <p:cNvSpPr>
              <a:spLocks noChangeAspect="1"/>
            </p:cNvSpPr>
            <p:nvPr/>
          </p:nvSpPr>
          <p:spPr bwMode="gray">
            <a:xfrm>
              <a:off x="8096396" y="3665518"/>
              <a:ext cx="60425" cy="99530"/>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67" name="任意多边形: 形状 66">
              <a:extLst>
                <a:ext uri="{FF2B5EF4-FFF2-40B4-BE49-F238E27FC236}">
                  <a16:creationId xmlns:a16="http://schemas.microsoft.com/office/drawing/2014/main" id="{88E93EA5-EA93-4C0A-AD39-4E9E19A58126}"/>
                </a:ext>
              </a:extLst>
            </p:cNvPr>
            <p:cNvSpPr>
              <a:spLocks noChangeAspect="1"/>
            </p:cNvSpPr>
            <p:nvPr/>
          </p:nvSpPr>
          <p:spPr bwMode="gray">
            <a:xfrm>
              <a:off x="7428538" y="3291845"/>
              <a:ext cx="551779" cy="296843"/>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68" name="任意多边形: 形状 67">
              <a:extLst>
                <a:ext uri="{FF2B5EF4-FFF2-40B4-BE49-F238E27FC236}">
                  <a16:creationId xmlns:a16="http://schemas.microsoft.com/office/drawing/2014/main" id="{BD6E7120-2EB2-49E5-93B6-344B0F5A2350}"/>
                </a:ext>
              </a:extLst>
            </p:cNvPr>
            <p:cNvSpPr>
              <a:spLocks noChangeAspect="1"/>
            </p:cNvSpPr>
            <p:nvPr/>
          </p:nvSpPr>
          <p:spPr bwMode="gray">
            <a:xfrm>
              <a:off x="7791090" y="4068874"/>
              <a:ext cx="41344" cy="40162"/>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69" name="任意多边形: 形状 68">
              <a:extLst>
                <a:ext uri="{FF2B5EF4-FFF2-40B4-BE49-F238E27FC236}">
                  <a16:creationId xmlns:a16="http://schemas.microsoft.com/office/drawing/2014/main" id="{E78A4E2D-05A3-4110-84B9-32DF5E5CBE1E}"/>
                </a:ext>
              </a:extLst>
            </p:cNvPr>
            <p:cNvSpPr>
              <a:spLocks noChangeAspect="1"/>
            </p:cNvSpPr>
            <p:nvPr/>
          </p:nvSpPr>
          <p:spPr bwMode="gray">
            <a:xfrm>
              <a:off x="7180476" y="3251684"/>
              <a:ext cx="1068574" cy="815445"/>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70" name="任意多边形: 形状 69">
              <a:extLst>
                <a:ext uri="{FF2B5EF4-FFF2-40B4-BE49-F238E27FC236}">
                  <a16:creationId xmlns:a16="http://schemas.microsoft.com/office/drawing/2014/main" id="{58586816-144B-4B64-B619-0989AFE004FF}"/>
                </a:ext>
              </a:extLst>
            </p:cNvPr>
            <p:cNvSpPr>
              <a:spLocks noChangeAspect="1"/>
            </p:cNvSpPr>
            <p:nvPr/>
          </p:nvSpPr>
          <p:spPr bwMode="gray">
            <a:xfrm>
              <a:off x="8066183" y="3553765"/>
              <a:ext cx="109720" cy="132706"/>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71" name="组合 70">
              <a:extLst>
                <a:ext uri="{FF2B5EF4-FFF2-40B4-BE49-F238E27FC236}">
                  <a16:creationId xmlns:a16="http://schemas.microsoft.com/office/drawing/2014/main" id="{1F55D700-099F-46A9-84A5-1213A84D2760}"/>
                </a:ext>
              </a:extLst>
            </p:cNvPr>
            <p:cNvGrpSpPr>
              <a:grpSpLocks noChangeAspect="1"/>
            </p:cNvGrpSpPr>
            <p:nvPr/>
          </p:nvGrpSpPr>
          <p:grpSpPr bwMode="gray">
            <a:xfrm>
              <a:off x="6237521" y="1795409"/>
              <a:ext cx="2978333" cy="1802010"/>
              <a:chOff x="2730" y="960"/>
              <a:chExt cx="1873" cy="1032"/>
            </a:xfrm>
            <a:solidFill>
              <a:schemeClr val="bg1">
                <a:lumMod val="75000"/>
              </a:schemeClr>
            </a:solidFill>
          </p:grpSpPr>
          <p:grpSp>
            <p:nvGrpSpPr>
              <p:cNvPr id="346" name="组合 345">
                <a:extLst>
                  <a:ext uri="{FF2B5EF4-FFF2-40B4-BE49-F238E27FC236}">
                    <a16:creationId xmlns:a16="http://schemas.microsoft.com/office/drawing/2014/main" id="{8CA3738B-6A18-4C79-8E02-698942872E47}"/>
                  </a:ext>
                </a:extLst>
              </p:cNvPr>
              <p:cNvGrpSpPr>
                <a:grpSpLocks noChangeAspect="1"/>
              </p:cNvGrpSpPr>
              <p:nvPr/>
            </p:nvGrpSpPr>
            <p:grpSpPr bwMode="gray">
              <a:xfrm>
                <a:off x="3044" y="960"/>
                <a:ext cx="1473" cy="481"/>
                <a:chOff x="3044" y="960"/>
                <a:chExt cx="1473" cy="481"/>
              </a:xfrm>
              <a:grpFill/>
            </p:grpSpPr>
            <p:sp>
              <p:nvSpPr>
                <p:cNvPr id="350" name="任意多边形: 形状 349">
                  <a:extLst>
                    <a:ext uri="{FF2B5EF4-FFF2-40B4-BE49-F238E27FC236}">
                      <a16:creationId xmlns:a16="http://schemas.microsoft.com/office/drawing/2014/main" id="{C3458934-CB47-46DA-ACEB-4DD6D3B974F0}"/>
                    </a:ext>
                  </a:extLst>
                </p:cNvPr>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1" name="任意多边形: 形状 350">
                  <a:extLst>
                    <a:ext uri="{FF2B5EF4-FFF2-40B4-BE49-F238E27FC236}">
                      <a16:creationId xmlns:a16="http://schemas.microsoft.com/office/drawing/2014/main" id="{4A02CC78-C714-4811-8F1A-65D7C0395825}"/>
                    </a:ext>
                  </a:extLst>
                </p:cNvPr>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2" name="任意多边形: 形状 351">
                  <a:extLst>
                    <a:ext uri="{FF2B5EF4-FFF2-40B4-BE49-F238E27FC236}">
                      <a16:creationId xmlns:a16="http://schemas.microsoft.com/office/drawing/2014/main" id="{54A5620B-ACB7-4B87-ABF0-5BD051DA5D8D}"/>
                    </a:ext>
                  </a:extLst>
                </p:cNvPr>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3" name="任意多边形: 形状 352">
                  <a:extLst>
                    <a:ext uri="{FF2B5EF4-FFF2-40B4-BE49-F238E27FC236}">
                      <a16:creationId xmlns:a16="http://schemas.microsoft.com/office/drawing/2014/main" id="{35B4A783-86C4-4DF1-AA8F-345C5A28DA1D}"/>
                    </a:ext>
                  </a:extLst>
                </p:cNvPr>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4" name="任意多边形: 形状 353">
                  <a:extLst>
                    <a:ext uri="{FF2B5EF4-FFF2-40B4-BE49-F238E27FC236}">
                      <a16:creationId xmlns:a16="http://schemas.microsoft.com/office/drawing/2014/main" id="{56C3EC22-D2EE-495A-A782-83818389BBCA}"/>
                    </a:ext>
                  </a:extLst>
                </p:cNvPr>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5" name="任意多边形: 形状 354">
                  <a:extLst>
                    <a:ext uri="{FF2B5EF4-FFF2-40B4-BE49-F238E27FC236}">
                      <a16:creationId xmlns:a16="http://schemas.microsoft.com/office/drawing/2014/main" id="{9072AE74-B81A-4D26-A454-145EB3007F29}"/>
                    </a:ext>
                  </a:extLst>
                </p:cNvPr>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6" name="任意多边形: 形状 355">
                  <a:extLst>
                    <a:ext uri="{FF2B5EF4-FFF2-40B4-BE49-F238E27FC236}">
                      <a16:creationId xmlns:a16="http://schemas.microsoft.com/office/drawing/2014/main" id="{9F29C771-C233-4D7A-B778-C80B452C8020}"/>
                    </a:ext>
                  </a:extLst>
                </p:cNvPr>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7" name="任意多边形: 形状 356">
                  <a:extLst>
                    <a:ext uri="{FF2B5EF4-FFF2-40B4-BE49-F238E27FC236}">
                      <a16:creationId xmlns:a16="http://schemas.microsoft.com/office/drawing/2014/main" id="{0C19DE66-7FF8-42AC-A526-0F815E044550}"/>
                    </a:ext>
                  </a:extLst>
                </p:cNvPr>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8" name="任意多边形: 形状 357">
                  <a:extLst>
                    <a:ext uri="{FF2B5EF4-FFF2-40B4-BE49-F238E27FC236}">
                      <a16:creationId xmlns:a16="http://schemas.microsoft.com/office/drawing/2014/main" id="{344031E3-7495-441B-8FC3-B7678826E7F3}"/>
                    </a:ext>
                  </a:extLst>
                </p:cNvPr>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59" name="任意多边形: 形状 358">
                  <a:extLst>
                    <a:ext uri="{FF2B5EF4-FFF2-40B4-BE49-F238E27FC236}">
                      <a16:creationId xmlns:a16="http://schemas.microsoft.com/office/drawing/2014/main" id="{0AD53D60-B816-402F-80B4-16D489D08330}"/>
                    </a:ext>
                  </a:extLst>
                </p:cNvPr>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60" name="任意多边形: 形状 359">
                  <a:extLst>
                    <a:ext uri="{FF2B5EF4-FFF2-40B4-BE49-F238E27FC236}">
                      <a16:creationId xmlns:a16="http://schemas.microsoft.com/office/drawing/2014/main" id="{7101F141-C478-4BBA-A4D3-9AA41C4BCA2D}"/>
                    </a:ext>
                  </a:extLst>
                </p:cNvPr>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61" name="任意多边形: 形状 360">
                  <a:extLst>
                    <a:ext uri="{FF2B5EF4-FFF2-40B4-BE49-F238E27FC236}">
                      <a16:creationId xmlns:a16="http://schemas.microsoft.com/office/drawing/2014/main" id="{3C60707A-0C30-446A-B2E7-7F21B2C1D514}"/>
                    </a:ext>
                  </a:extLst>
                </p:cNvPr>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62" name="任意多边形: 形状 361">
                  <a:extLst>
                    <a:ext uri="{FF2B5EF4-FFF2-40B4-BE49-F238E27FC236}">
                      <a16:creationId xmlns:a16="http://schemas.microsoft.com/office/drawing/2014/main" id="{D3F70B7E-8CA2-4496-85E7-F3370783B25A}"/>
                    </a:ext>
                  </a:extLst>
                </p:cNvPr>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347" name="任意多边形: 形状 346">
                <a:extLst>
                  <a:ext uri="{FF2B5EF4-FFF2-40B4-BE49-F238E27FC236}">
                    <a16:creationId xmlns:a16="http://schemas.microsoft.com/office/drawing/2014/main" id="{B012BD64-0D6D-4180-86FE-E1B3D5509449}"/>
                  </a:ext>
                </a:extLst>
              </p:cNvPr>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48" name="任意多边形: 形状 347">
                <a:extLst>
                  <a:ext uri="{FF2B5EF4-FFF2-40B4-BE49-F238E27FC236}">
                    <a16:creationId xmlns:a16="http://schemas.microsoft.com/office/drawing/2014/main" id="{24DC03CD-6E10-4557-BDB3-522EC6FA2C7A}"/>
                  </a:ext>
                </a:extLst>
              </p:cNvPr>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49" name="任意多边形: 形状 348">
                <a:extLst>
                  <a:ext uri="{FF2B5EF4-FFF2-40B4-BE49-F238E27FC236}">
                    <a16:creationId xmlns:a16="http://schemas.microsoft.com/office/drawing/2014/main" id="{3DA75A1E-9004-4B2E-BBBA-CF81232066CC}"/>
                  </a:ext>
                </a:extLst>
              </p:cNvPr>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grpSp>
          <p:nvGrpSpPr>
            <p:cNvPr id="72" name="组合 71">
              <a:extLst>
                <a:ext uri="{FF2B5EF4-FFF2-40B4-BE49-F238E27FC236}">
                  <a16:creationId xmlns:a16="http://schemas.microsoft.com/office/drawing/2014/main" id="{E00A892E-918A-4A18-808D-A725C318EC57}"/>
                </a:ext>
              </a:extLst>
            </p:cNvPr>
            <p:cNvGrpSpPr>
              <a:grpSpLocks noChangeAspect="1"/>
            </p:cNvGrpSpPr>
            <p:nvPr/>
          </p:nvGrpSpPr>
          <p:grpSpPr bwMode="gray">
            <a:xfrm>
              <a:off x="6352108" y="3574697"/>
              <a:ext cx="648791" cy="644320"/>
              <a:chOff x="2802" y="1979"/>
              <a:chExt cx="408" cy="369"/>
            </a:xfrm>
            <a:solidFill>
              <a:schemeClr val="bg1">
                <a:lumMod val="75000"/>
              </a:schemeClr>
            </a:solidFill>
          </p:grpSpPr>
          <p:sp>
            <p:nvSpPr>
              <p:cNvPr id="317" name="任意多边形: 形状 316">
                <a:extLst>
                  <a:ext uri="{FF2B5EF4-FFF2-40B4-BE49-F238E27FC236}">
                    <a16:creationId xmlns:a16="http://schemas.microsoft.com/office/drawing/2014/main" id="{D7376BCB-9503-4897-BA3F-EB1880EBDF9B}"/>
                  </a:ext>
                </a:extLst>
              </p:cNvPr>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318" name="组合 317">
                <a:extLst>
                  <a:ext uri="{FF2B5EF4-FFF2-40B4-BE49-F238E27FC236}">
                    <a16:creationId xmlns:a16="http://schemas.microsoft.com/office/drawing/2014/main" id="{F22FF76B-892F-4843-B68C-84565C81E72A}"/>
                  </a:ext>
                </a:extLst>
              </p:cNvPr>
              <p:cNvGrpSpPr>
                <a:grpSpLocks noChangeAspect="1"/>
              </p:cNvGrpSpPr>
              <p:nvPr/>
            </p:nvGrpSpPr>
            <p:grpSpPr bwMode="gray">
              <a:xfrm>
                <a:off x="2889" y="2101"/>
                <a:ext cx="17" cy="51"/>
                <a:chOff x="2889" y="2101"/>
                <a:chExt cx="17" cy="51"/>
              </a:xfrm>
              <a:grpFill/>
            </p:grpSpPr>
            <p:sp>
              <p:nvSpPr>
                <p:cNvPr id="343" name="任意多边形: 形状 342">
                  <a:extLst>
                    <a:ext uri="{FF2B5EF4-FFF2-40B4-BE49-F238E27FC236}">
                      <a16:creationId xmlns:a16="http://schemas.microsoft.com/office/drawing/2014/main" id="{42DBE327-F878-448D-B02F-D9F5DF699764}"/>
                    </a:ext>
                  </a:extLst>
                </p:cNvPr>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44" name="任意多边形: 形状 343">
                  <a:extLst>
                    <a:ext uri="{FF2B5EF4-FFF2-40B4-BE49-F238E27FC236}">
                      <a16:creationId xmlns:a16="http://schemas.microsoft.com/office/drawing/2014/main" id="{FB84210E-A24D-4D81-B660-0360DCE4240C}"/>
                    </a:ext>
                  </a:extLst>
                </p:cNvPr>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45" name="任意多边形: 形状 344">
                  <a:extLst>
                    <a:ext uri="{FF2B5EF4-FFF2-40B4-BE49-F238E27FC236}">
                      <a16:creationId xmlns:a16="http://schemas.microsoft.com/office/drawing/2014/main" id="{F7CFA782-C84F-433B-A1F9-19EBBBACC417}"/>
                    </a:ext>
                  </a:extLst>
                </p:cNvPr>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319" name="任意多边形: 形状 318">
                <a:extLst>
                  <a:ext uri="{FF2B5EF4-FFF2-40B4-BE49-F238E27FC236}">
                    <a16:creationId xmlns:a16="http://schemas.microsoft.com/office/drawing/2014/main" id="{7B6C4872-2F21-4B26-847E-814D95EC5FF3}"/>
                  </a:ext>
                </a:extLst>
              </p:cNvPr>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320" name="组合 319">
                <a:extLst>
                  <a:ext uri="{FF2B5EF4-FFF2-40B4-BE49-F238E27FC236}">
                    <a16:creationId xmlns:a16="http://schemas.microsoft.com/office/drawing/2014/main" id="{B7AA3319-E8A0-4D59-B6CE-FEDBDE8E6F5D}"/>
                  </a:ext>
                </a:extLst>
              </p:cNvPr>
              <p:cNvGrpSpPr>
                <a:grpSpLocks noChangeAspect="1"/>
              </p:cNvGrpSpPr>
              <p:nvPr/>
            </p:nvGrpSpPr>
            <p:grpSpPr bwMode="gray">
              <a:xfrm>
                <a:off x="2896" y="2116"/>
                <a:ext cx="231" cy="189"/>
                <a:chOff x="2896" y="2116"/>
                <a:chExt cx="231" cy="189"/>
              </a:xfrm>
              <a:grpFill/>
            </p:grpSpPr>
            <p:sp>
              <p:nvSpPr>
                <p:cNvPr id="341" name="任意多边形: 形状 340">
                  <a:extLst>
                    <a:ext uri="{FF2B5EF4-FFF2-40B4-BE49-F238E27FC236}">
                      <a16:creationId xmlns:a16="http://schemas.microsoft.com/office/drawing/2014/main" id="{662D1F8C-A8FB-4172-92AB-00F34EEA82C7}"/>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42" name="任意多边形: 形状 341">
                  <a:extLst>
                    <a:ext uri="{FF2B5EF4-FFF2-40B4-BE49-F238E27FC236}">
                      <a16:creationId xmlns:a16="http://schemas.microsoft.com/office/drawing/2014/main" id="{946DBF45-E58B-47E8-9E95-30371CC1B856}"/>
                    </a:ext>
                  </a:extLst>
                </p:cNvPr>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grpSp>
            <p:nvGrpSpPr>
              <p:cNvPr id="321" name="组合 320">
                <a:extLst>
                  <a:ext uri="{FF2B5EF4-FFF2-40B4-BE49-F238E27FC236}">
                    <a16:creationId xmlns:a16="http://schemas.microsoft.com/office/drawing/2014/main" id="{4B355E4E-7820-4816-B323-B58EADCBB8A3}"/>
                  </a:ext>
                </a:extLst>
              </p:cNvPr>
              <p:cNvGrpSpPr>
                <a:grpSpLocks noChangeAspect="1"/>
              </p:cNvGrpSpPr>
              <p:nvPr/>
            </p:nvGrpSpPr>
            <p:grpSpPr bwMode="gray">
              <a:xfrm>
                <a:off x="2984" y="2276"/>
                <a:ext cx="114" cy="72"/>
                <a:chOff x="2984" y="2276"/>
                <a:chExt cx="114" cy="72"/>
              </a:xfrm>
              <a:grpFill/>
            </p:grpSpPr>
            <p:sp>
              <p:nvSpPr>
                <p:cNvPr id="339" name="任意多边形: 形状 338">
                  <a:extLst>
                    <a:ext uri="{FF2B5EF4-FFF2-40B4-BE49-F238E27FC236}">
                      <a16:creationId xmlns:a16="http://schemas.microsoft.com/office/drawing/2014/main" id="{B3BF342D-52D3-4251-A9DD-DA6D1381AEBB}"/>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40" name="任意多边形: 形状 339">
                  <a:extLst>
                    <a:ext uri="{FF2B5EF4-FFF2-40B4-BE49-F238E27FC236}">
                      <a16:creationId xmlns:a16="http://schemas.microsoft.com/office/drawing/2014/main" id="{7B4F5C05-2271-4828-A1EA-D994FAC22619}"/>
                    </a:ext>
                  </a:extLst>
                </p:cNvPr>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322" name="任意多边形: 形状 321">
                <a:extLst>
                  <a:ext uri="{FF2B5EF4-FFF2-40B4-BE49-F238E27FC236}">
                    <a16:creationId xmlns:a16="http://schemas.microsoft.com/office/drawing/2014/main" id="{09EF01FB-BDA4-4768-919E-AEC6A3EAA333}"/>
                  </a:ext>
                </a:extLst>
              </p:cNvPr>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323" name="组合 322">
                <a:extLst>
                  <a:ext uri="{FF2B5EF4-FFF2-40B4-BE49-F238E27FC236}">
                    <a16:creationId xmlns:a16="http://schemas.microsoft.com/office/drawing/2014/main" id="{FEE71FCD-BF00-4613-A8CF-32F1FD85CBA3}"/>
                  </a:ext>
                </a:extLst>
              </p:cNvPr>
              <p:cNvGrpSpPr>
                <a:grpSpLocks noChangeAspect="1"/>
              </p:cNvGrpSpPr>
              <p:nvPr/>
            </p:nvGrpSpPr>
            <p:grpSpPr bwMode="gray">
              <a:xfrm>
                <a:off x="3086" y="2189"/>
                <a:ext cx="85" cy="114"/>
                <a:chOff x="3086" y="2189"/>
                <a:chExt cx="85" cy="114"/>
              </a:xfrm>
              <a:grpFill/>
            </p:grpSpPr>
            <p:sp>
              <p:nvSpPr>
                <p:cNvPr id="337" name="任意多边形: 形状 336">
                  <a:extLst>
                    <a:ext uri="{FF2B5EF4-FFF2-40B4-BE49-F238E27FC236}">
                      <a16:creationId xmlns:a16="http://schemas.microsoft.com/office/drawing/2014/main" id="{952286AA-885C-4064-BB6E-4AE653C040B1}"/>
                    </a:ext>
                  </a:extLst>
                </p:cNvPr>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38" name="任意多边形: 形状 337">
                  <a:extLst>
                    <a:ext uri="{FF2B5EF4-FFF2-40B4-BE49-F238E27FC236}">
                      <a16:creationId xmlns:a16="http://schemas.microsoft.com/office/drawing/2014/main" id="{AD12B282-CB29-46DD-982D-6153523EDFF2}"/>
                    </a:ext>
                  </a:extLst>
                </p:cNvPr>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324" name="任意多边形: 形状 323">
                <a:extLst>
                  <a:ext uri="{FF2B5EF4-FFF2-40B4-BE49-F238E27FC236}">
                    <a16:creationId xmlns:a16="http://schemas.microsoft.com/office/drawing/2014/main" id="{618CBA83-5590-4BA0-A813-CECF85480580}"/>
                  </a:ext>
                </a:extLst>
              </p:cNvPr>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325" name="组合 324">
                <a:extLst>
                  <a:ext uri="{FF2B5EF4-FFF2-40B4-BE49-F238E27FC236}">
                    <a16:creationId xmlns:a16="http://schemas.microsoft.com/office/drawing/2014/main" id="{785176A2-8379-4196-8E29-184400092C67}"/>
                  </a:ext>
                </a:extLst>
              </p:cNvPr>
              <p:cNvGrpSpPr>
                <a:grpSpLocks noChangeAspect="1"/>
              </p:cNvGrpSpPr>
              <p:nvPr/>
            </p:nvGrpSpPr>
            <p:grpSpPr bwMode="gray">
              <a:xfrm>
                <a:off x="3000" y="2012"/>
                <a:ext cx="210" cy="192"/>
                <a:chOff x="3000" y="2012"/>
                <a:chExt cx="210" cy="192"/>
              </a:xfrm>
              <a:grpFill/>
            </p:grpSpPr>
            <p:sp>
              <p:nvSpPr>
                <p:cNvPr id="335" name="任意多边形: 形状 334">
                  <a:extLst>
                    <a:ext uri="{FF2B5EF4-FFF2-40B4-BE49-F238E27FC236}">
                      <a16:creationId xmlns:a16="http://schemas.microsoft.com/office/drawing/2014/main" id="{DED9C64C-0298-4F10-A64C-38D2E8D43802}"/>
                    </a:ext>
                  </a:extLst>
                </p:cNvPr>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36" name="任意多边形: 形状 335">
                  <a:extLst>
                    <a:ext uri="{FF2B5EF4-FFF2-40B4-BE49-F238E27FC236}">
                      <a16:creationId xmlns:a16="http://schemas.microsoft.com/office/drawing/2014/main" id="{FD47EE46-D4AD-4494-A13C-9A0852B33B36}"/>
                    </a:ext>
                  </a:extLst>
                </p:cNvPr>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326" name="任意多边形: 形状 325">
                <a:extLst>
                  <a:ext uri="{FF2B5EF4-FFF2-40B4-BE49-F238E27FC236}">
                    <a16:creationId xmlns:a16="http://schemas.microsoft.com/office/drawing/2014/main" id="{E2FB4377-0535-4273-B32E-38378ABFF78A}"/>
                  </a:ext>
                </a:extLst>
              </p:cNvPr>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27" name="任意多边形: 形状 326">
                <a:extLst>
                  <a:ext uri="{FF2B5EF4-FFF2-40B4-BE49-F238E27FC236}">
                    <a16:creationId xmlns:a16="http://schemas.microsoft.com/office/drawing/2014/main" id="{D6E67602-488E-40BE-BC01-B08E7D8FBDD3}"/>
                  </a:ext>
                </a:extLst>
              </p:cNvPr>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28" name="任意多边形: 形状 327">
                <a:extLst>
                  <a:ext uri="{FF2B5EF4-FFF2-40B4-BE49-F238E27FC236}">
                    <a16:creationId xmlns:a16="http://schemas.microsoft.com/office/drawing/2014/main" id="{DB8BA71E-4825-4510-9A67-0A3DFEC7A8B3}"/>
                  </a:ext>
                </a:extLst>
              </p:cNvPr>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329" name="组合 328">
                <a:extLst>
                  <a:ext uri="{FF2B5EF4-FFF2-40B4-BE49-F238E27FC236}">
                    <a16:creationId xmlns:a16="http://schemas.microsoft.com/office/drawing/2014/main" id="{48CC5242-FF7D-42E3-A3E3-5ADB78FAA986}"/>
                  </a:ext>
                </a:extLst>
              </p:cNvPr>
              <p:cNvGrpSpPr>
                <a:grpSpLocks noChangeAspect="1"/>
              </p:cNvGrpSpPr>
              <p:nvPr/>
            </p:nvGrpSpPr>
            <p:grpSpPr bwMode="gray">
              <a:xfrm>
                <a:off x="2802" y="1979"/>
                <a:ext cx="205" cy="88"/>
                <a:chOff x="2802" y="1979"/>
                <a:chExt cx="205" cy="88"/>
              </a:xfrm>
              <a:grpFill/>
            </p:grpSpPr>
            <p:sp>
              <p:nvSpPr>
                <p:cNvPr id="333" name="任意多边形: 形状 332">
                  <a:extLst>
                    <a:ext uri="{FF2B5EF4-FFF2-40B4-BE49-F238E27FC236}">
                      <a16:creationId xmlns:a16="http://schemas.microsoft.com/office/drawing/2014/main" id="{9D1BE636-66A0-4F6C-8309-548358E82C61}"/>
                    </a:ext>
                  </a:extLst>
                </p:cNvPr>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34" name="任意多边形: 形状 333">
                  <a:extLst>
                    <a:ext uri="{FF2B5EF4-FFF2-40B4-BE49-F238E27FC236}">
                      <a16:creationId xmlns:a16="http://schemas.microsoft.com/office/drawing/2014/main" id="{7371A7CE-6BE3-4E9F-BBD5-F8C63E0328C5}"/>
                    </a:ext>
                  </a:extLst>
                </p:cNvPr>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330" name="任意多边形: 形状 329">
                <a:extLst>
                  <a:ext uri="{FF2B5EF4-FFF2-40B4-BE49-F238E27FC236}">
                    <a16:creationId xmlns:a16="http://schemas.microsoft.com/office/drawing/2014/main" id="{E5687132-597C-42A1-8696-41134B39D562}"/>
                  </a:ext>
                </a:extLst>
              </p:cNvPr>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31" name="任意多边形: 形状 330">
                <a:extLst>
                  <a:ext uri="{FF2B5EF4-FFF2-40B4-BE49-F238E27FC236}">
                    <a16:creationId xmlns:a16="http://schemas.microsoft.com/office/drawing/2014/main" id="{1948C940-DDF3-49C3-8526-581EA2A1164A}"/>
                  </a:ext>
                </a:extLst>
              </p:cNvPr>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32" name="任意多边形: 形状 331">
                <a:extLst>
                  <a:ext uri="{FF2B5EF4-FFF2-40B4-BE49-F238E27FC236}">
                    <a16:creationId xmlns:a16="http://schemas.microsoft.com/office/drawing/2014/main" id="{A584FE1C-0A6C-46FA-812B-609ACB372AB1}"/>
                  </a:ext>
                </a:extLst>
              </p:cNvPr>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73" name="任意多边形: 形状 72">
              <a:extLst>
                <a:ext uri="{FF2B5EF4-FFF2-40B4-BE49-F238E27FC236}">
                  <a16:creationId xmlns:a16="http://schemas.microsoft.com/office/drawing/2014/main" id="{5ADDFCE1-C85B-4CC5-973A-F4C5FA83B20B}"/>
                </a:ext>
              </a:extLst>
            </p:cNvPr>
            <p:cNvSpPr>
              <a:spLocks noChangeAspect="1"/>
            </p:cNvSpPr>
            <p:nvPr/>
          </p:nvSpPr>
          <p:spPr bwMode="gray">
            <a:xfrm>
              <a:off x="6654139" y="3593926"/>
              <a:ext cx="54065" cy="61115"/>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74" name="任意多边形: 形状 73">
              <a:extLst>
                <a:ext uri="{FF2B5EF4-FFF2-40B4-BE49-F238E27FC236}">
                  <a16:creationId xmlns:a16="http://schemas.microsoft.com/office/drawing/2014/main" id="{1E44D3F3-4173-4396-A568-2FD63D25F7CE}"/>
                </a:ext>
              </a:extLst>
            </p:cNvPr>
            <p:cNvSpPr>
              <a:spLocks noChangeAspect="1"/>
            </p:cNvSpPr>
            <p:nvPr/>
          </p:nvSpPr>
          <p:spPr bwMode="gray">
            <a:xfrm>
              <a:off x="6708204" y="3185330"/>
              <a:ext cx="709202" cy="415580"/>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75" name="任意多边形: 形状 74">
              <a:extLst>
                <a:ext uri="{FF2B5EF4-FFF2-40B4-BE49-F238E27FC236}">
                  <a16:creationId xmlns:a16="http://schemas.microsoft.com/office/drawing/2014/main" id="{3EC718D8-2324-4ED4-B1BC-315702CBD8C7}"/>
                </a:ext>
              </a:extLst>
            </p:cNvPr>
            <p:cNvSpPr>
              <a:spLocks noChangeAspect="1"/>
            </p:cNvSpPr>
            <p:nvPr/>
          </p:nvSpPr>
          <p:spPr bwMode="gray">
            <a:xfrm>
              <a:off x="6592124" y="3536304"/>
              <a:ext cx="117670" cy="62861"/>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76" name="任意多边形: 形状 75">
              <a:extLst>
                <a:ext uri="{FF2B5EF4-FFF2-40B4-BE49-F238E27FC236}">
                  <a16:creationId xmlns:a16="http://schemas.microsoft.com/office/drawing/2014/main" id="{CEA8CF9E-D547-4CC7-BE3D-A136FA066CEA}"/>
                </a:ext>
              </a:extLst>
            </p:cNvPr>
            <p:cNvSpPr>
              <a:spLocks noChangeAspect="1"/>
            </p:cNvSpPr>
            <p:nvPr/>
          </p:nvSpPr>
          <p:spPr bwMode="gray">
            <a:xfrm>
              <a:off x="6873578" y="3482173"/>
              <a:ext cx="298946" cy="213028"/>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77" name="任意多边形: 形状 76">
              <a:extLst>
                <a:ext uri="{FF2B5EF4-FFF2-40B4-BE49-F238E27FC236}">
                  <a16:creationId xmlns:a16="http://schemas.microsoft.com/office/drawing/2014/main" id="{2FBE033D-76B5-425B-B732-F52E501F2BE7}"/>
                </a:ext>
              </a:extLst>
            </p:cNvPr>
            <p:cNvSpPr>
              <a:spLocks noChangeAspect="1"/>
            </p:cNvSpPr>
            <p:nvPr/>
          </p:nvSpPr>
          <p:spPr bwMode="gray">
            <a:xfrm>
              <a:off x="6811563" y="3555511"/>
              <a:ext cx="248062" cy="188582"/>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78" name="组合 77">
              <a:extLst>
                <a:ext uri="{FF2B5EF4-FFF2-40B4-BE49-F238E27FC236}">
                  <a16:creationId xmlns:a16="http://schemas.microsoft.com/office/drawing/2014/main" id="{1F470F72-CE34-4C68-BEBD-397D8DED005D}"/>
                </a:ext>
              </a:extLst>
            </p:cNvPr>
            <p:cNvGrpSpPr>
              <a:grpSpLocks noChangeAspect="1"/>
            </p:cNvGrpSpPr>
            <p:nvPr/>
          </p:nvGrpSpPr>
          <p:grpSpPr bwMode="gray">
            <a:xfrm>
              <a:off x="6677991" y="3579997"/>
              <a:ext cx="96999" cy="85562"/>
              <a:chOff x="3007" y="1982"/>
              <a:chExt cx="61" cy="49"/>
            </a:xfrm>
            <a:solidFill>
              <a:schemeClr val="bg1">
                <a:lumMod val="75000"/>
              </a:schemeClr>
            </a:solidFill>
          </p:grpSpPr>
          <p:sp>
            <p:nvSpPr>
              <p:cNvPr id="315" name="任意多边形: 形状 314">
                <a:extLst>
                  <a:ext uri="{FF2B5EF4-FFF2-40B4-BE49-F238E27FC236}">
                    <a16:creationId xmlns:a16="http://schemas.microsoft.com/office/drawing/2014/main" id="{7922AEFA-CB56-4A13-9FCC-4A6BB1B2ED40}"/>
                  </a:ext>
                </a:extLst>
              </p:cNvPr>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16" name="任意多边形: 形状 315">
                <a:extLst>
                  <a:ext uri="{FF2B5EF4-FFF2-40B4-BE49-F238E27FC236}">
                    <a16:creationId xmlns:a16="http://schemas.microsoft.com/office/drawing/2014/main" id="{0FE32BDB-90FF-4760-8B59-50200C60FE48}"/>
                  </a:ext>
                </a:extLst>
              </p:cNvPr>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79" name="任意多边形: 形状 78">
              <a:extLst>
                <a:ext uri="{FF2B5EF4-FFF2-40B4-BE49-F238E27FC236}">
                  <a16:creationId xmlns:a16="http://schemas.microsoft.com/office/drawing/2014/main" id="{FFF164B6-8D17-4ABD-A2CD-4BE5ED59BC52}"/>
                </a:ext>
              </a:extLst>
            </p:cNvPr>
            <p:cNvSpPr>
              <a:spLocks noChangeAspect="1"/>
            </p:cNvSpPr>
            <p:nvPr/>
          </p:nvSpPr>
          <p:spPr bwMode="gray">
            <a:xfrm>
              <a:off x="5469486" y="2743559"/>
              <a:ext cx="190817" cy="143183"/>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80" name="组合 79">
              <a:extLst>
                <a:ext uri="{FF2B5EF4-FFF2-40B4-BE49-F238E27FC236}">
                  <a16:creationId xmlns:a16="http://schemas.microsoft.com/office/drawing/2014/main" id="{5EFFC286-C1D2-4E36-B23F-2BB9DDEF98A1}"/>
                </a:ext>
              </a:extLst>
            </p:cNvPr>
            <p:cNvGrpSpPr>
              <a:grpSpLocks noChangeAspect="1"/>
            </p:cNvGrpSpPr>
            <p:nvPr/>
          </p:nvGrpSpPr>
          <p:grpSpPr bwMode="gray">
            <a:xfrm>
              <a:off x="6083279" y="1795408"/>
              <a:ext cx="287816" cy="326528"/>
              <a:chOff x="3202" y="1036"/>
              <a:chExt cx="181" cy="187"/>
            </a:xfrm>
            <a:solidFill>
              <a:schemeClr val="bg1">
                <a:lumMod val="75000"/>
              </a:schemeClr>
            </a:solidFill>
          </p:grpSpPr>
          <p:sp>
            <p:nvSpPr>
              <p:cNvPr id="309" name="任意多边形: 形状 308">
                <a:extLst>
                  <a:ext uri="{FF2B5EF4-FFF2-40B4-BE49-F238E27FC236}">
                    <a16:creationId xmlns:a16="http://schemas.microsoft.com/office/drawing/2014/main" id="{2B4E5B1B-EDF6-4ED2-8ED5-A93FBAC2D319}"/>
                  </a:ext>
                </a:extLst>
              </p:cNvPr>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10" name="任意多边形: 形状 309">
                <a:extLst>
                  <a:ext uri="{FF2B5EF4-FFF2-40B4-BE49-F238E27FC236}">
                    <a16:creationId xmlns:a16="http://schemas.microsoft.com/office/drawing/2014/main" id="{9BD557BB-E2B9-4A37-ADD1-BA6554AAEDD3}"/>
                  </a:ext>
                </a:extLst>
              </p:cNvPr>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11" name="任意多边形: 形状 310">
                <a:extLst>
                  <a:ext uri="{FF2B5EF4-FFF2-40B4-BE49-F238E27FC236}">
                    <a16:creationId xmlns:a16="http://schemas.microsoft.com/office/drawing/2014/main" id="{6713F8BD-CD52-4512-B969-49446DFF4D80}"/>
                  </a:ext>
                </a:extLst>
              </p:cNvPr>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12" name="任意多边形: 形状 311">
                <a:extLst>
                  <a:ext uri="{FF2B5EF4-FFF2-40B4-BE49-F238E27FC236}">
                    <a16:creationId xmlns:a16="http://schemas.microsoft.com/office/drawing/2014/main" id="{30670E78-6E49-4A72-9B97-52A6D1DB089A}"/>
                  </a:ext>
                </a:extLst>
              </p:cNvPr>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13" name="任意多边形: 形状 312">
                <a:extLst>
                  <a:ext uri="{FF2B5EF4-FFF2-40B4-BE49-F238E27FC236}">
                    <a16:creationId xmlns:a16="http://schemas.microsoft.com/office/drawing/2014/main" id="{A040CB59-9D38-4182-8FC2-9B68856927B3}"/>
                  </a:ext>
                </a:extLst>
              </p:cNvPr>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14" name="任意多边形: 形状 313">
                <a:extLst>
                  <a:ext uri="{FF2B5EF4-FFF2-40B4-BE49-F238E27FC236}">
                    <a16:creationId xmlns:a16="http://schemas.microsoft.com/office/drawing/2014/main" id="{E00313A8-497C-42FF-A5D4-D3F2A53FC681}"/>
                  </a:ext>
                </a:extLst>
              </p:cNvPr>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81" name="任意多边形: 形状 80">
              <a:extLst>
                <a:ext uri="{FF2B5EF4-FFF2-40B4-BE49-F238E27FC236}">
                  <a16:creationId xmlns:a16="http://schemas.microsoft.com/office/drawing/2014/main" id="{36153638-A1F2-41C4-BD05-11D3080E9574}"/>
                </a:ext>
              </a:extLst>
            </p:cNvPr>
            <p:cNvSpPr>
              <a:spLocks noChangeAspect="1"/>
            </p:cNvSpPr>
            <p:nvPr/>
          </p:nvSpPr>
          <p:spPr bwMode="gray">
            <a:xfrm>
              <a:off x="5129196" y="3024686"/>
              <a:ext cx="6361" cy="6985"/>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82" name="任意多边形: 形状 81">
              <a:extLst>
                <a:ext uri="{FF2B5EF4-FFF2-40B4-BE49-F238E27FC236}">
                  <a16:creationId xmlns:a16="http://schemas.microsoft.com/office/drawing/2014/main" id="{45A16621-DD71-4541-A777-1D3D9E16B507}"/>
                </a:ext>
              </a:extLst>
            </p:cNvPr>
            <p:cNvSpPr>
              <a:spLocks noChangeAspect="1"/>
            </p:cNvSpPr>
            <p:nvPr/>
          </p:nvSpPr>
          <p:spPr bwMode="gray">
            <a:xfrm>
              <a:off x="5467895" y="2390840"/>
              <a:ext cx="46115" cy="48892"/>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83" name="任意多边形: 形状 82">
              <a:extLst>
                <a:ext uri="{FF2B5EF4-FFF2-40B4-BE49-F238E27FC236}">
                  <a16:creationId xmlns:a16="http://schemas.microsoft.com/office/drawing/2014/main" id="{24ED80DC-58B9-4D70-827F-2D3A51B35F02}"/>
                </a:ext>
              </a:extLst>
            </p:cNvPr>
            <p:cNvSpPr>
              <a:spLocks noChangeAspect="1"/>
            </p:cNvSpPr>
            <p:nvPr/>
          </p:nvSpPr>
          <p:spPr bwMode="gray">
            <a:xfrm>
              <a:off x="5407470" y="2504338"/>
              <a:ext cx="46115" cy="34923"/>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84" name="任意多边形: 形状 83">
              <a:extLst>
                <a:ext uri="{FF2B5EF4-FFF2-40B4-BE49-F238E27FC236}">
                  <a16:creationId xmlns:a16="http://schemas.microsoft.com/office/drawing/2014/main" id="{3EF132DA-5CC3-4E07-AF83-14B5FD90B17B}"/>
                </a:ext>
              </a:extLst>
            </p:cNvPr>
            <p:cNvSpPr>
              <a:spLocks noChangeAspect="1"/>
            </p:cNvSpPr>
            <p:nvPr/>
          </p:nvSpPr>
          <p:spPr bwMode="gray">
            <a:xfrm>
              <a:off x="5130786" y="3019448"/>
              <a:ext cx="14312" cy="5239"/>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85" name="任意多边形: 形状 84">
              <a:extLst>
                <a:ext uri="{FF2B5EF4-FFF2-40B4-BE49-F238E27FC236}">
                  <a16:creationId xmlns:a16="http://schemas.microsoft.com/office/drawing/2014/main" id="{298E7202-FF31-41EE-B297-9D6753604590}"/>
                </a:ext>
              </a:extLst>
            </p:cNvPr>
            <p:cNvSpPr>
              <a:spLocks noChangeAspect="1"/>
            </p:cNvSpPr>
            <p:nvPr/>
          </p:nvSpPr>
          <p:spPr bwMode="gray">
            <a:xfrm>
              <a:off x="4625121" y="1795408"/>
              <a:ext cx="965216" cy="1225786"/>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86" name="任意多边形: 形状 85">
              <a:extLst>
                <a:ext uri="{FF2B5EF4-FFF2-40B4-BE49-F238E27FC236}">
                  <a16:creationId xmlns:a16="http://schemas.microsoft.com/office/drawing/2014/main" id="{3ECE80EB-9860-42F3-AA8D-6584AE374216}"/>
                </a:ext>
              </a:extLst>
            </p:cNvPr>
            <p:cNvSpPr>
              <a:spLocks noChangeAspect="1"/>
            </p:cNvSpPr>
            <p:nvPr/>
          </p:nvSpPr>
          <p:spPr bwMode="gray">
            <a:xfrm>
              <a:off x="4939969" y="2546246"/>
              <a:ext cx="52475" cy="57623"/>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87" name="任意多边形: 形状 86">
              <a:extLst>
                <a:ext uri="{FF2B5EF4-FFF2-40B4-BE49-F238E27FC236}">
                  <a16:creationId xmlns:a16="http://schemas.microsoft.com/office/drawing/2014/main" id="{420997F7-9388-4AC3-BCA3-AC262321778A}"/>
                </a:ext>
              </a:extLst>
            </p:cNvPr>
            <p:cNvSpPr>
              <a:spLocks noChangeAspect="1"/>
            </p:cNvSpPr>
            <p:nvPr/>
          </p:nvSpPr>
          <p:spPr bwMode="gray">
            <a:xfrm>
              <a:off x="4695087" y="2050344"/>
              <a:ext cx="52475" cy="20954"/>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88" name="组合 87">
              <a:extLst>
                <a:ext uri="{FF2B5EF4-FFF2-40B4-BE49-F238E27FC236}">
                  <a16:creationId xmlns:a16="http://schemas.microsoft.com/office/drawing/2014/main" id="{B75F7B98-0889-481E-8CEE-8375D513991B}"/>
                </a:ext>
              </a:extLst>
            </p:cNvPr>
            <p:cNvGrpSpPr>
              <a:grpSpLocks noChangeAspect="1"/>
            </p:cNvGrpSpPr>
            <p:nvPr/>
          </p:nvGrpSpPr>
          <p:grpSpPr bwMode="gray">
            <a:xfrm>
              <a:off x="4478817" y="4222566"/>
              <a:ext cx="809379" cy="1501687"/>
              <a:chOff x="1624" y="2350"/>
              <a:chExt cx="509" cy="860"/>
            </a:xfrm>
            <a:solidFill>
              <a:schemeClr val="bg1">
                <a:lumMod val="75000"/>
              </a:schemeClr>
            </a:solidFill>
          </p:grpSpPr>
          <p:sp>
            <p:nvSpPr>
              <p:cNvPr id="284" name="任意多边形: 形状 283">
                <a:extLst>
                  <a:ext uri="{FF2B5EF4-FFF2-40B4-BE49-F238E27FC236}">
                    <a16:creationId xmlns:a16="http://schemas.microsoft.com/office/drawing/2014/main" id="{1980E338-8D69-4D5E-B392-03925ED86A02}"/>
                  </a:ext>
                </a:extLst>
              </p:cNvPr>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85" name="任意多边形: 形状 284">
                <a:extLst>
                  <a:ext uri="{FF2B5EF4-FFF2-40B4-BE49-F238E27FC236}">
                    <a16:creationId xmlns:a16="http://schemas.microsoft.com/office/drawing/2014/main" id="{404CF0D1-FBF5-47A1-BAA3-01C78A1DC417}"/>
                  </a:ext>
                </a:extLst>
              </p:cNvPr>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86" name="任意多边形: 形状 285">
                <a:extLst>
                  <a:ext uri="{FF2B5EF4-FFF2-40B4-BE49-F238E27FC236}">
                    <a16:creationId xmlns:a16="http://schemas.microsoft.com/office/drawing/2014/main" id="{9E829BB1-F15B-4614-86C8-FA2AE0AE742E}"/>
                  </a:ext>
                </a:extLst>
              </p:cNvPr>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87" name="任意多边形: 形状 286">
                <a:extLst>
                  <a:ext uri="{FF2B5EF4-FFF2-40B4-BE49-F238E27FC236}">
                    <a16:creationId xmlns:a16="http://schemas.microsoft.com/office/drawing/2014/main" id="{302742CF-580B-41EA-B598-6756AC2CDECC}"/>
                  </a:ext>
                </a:extLst>
              </p:cNvPr>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88" name="任意多边形: 形状 287">
                <a:extLst>
                  <a:ext uri="{FF2B5EF4-FFF2-40B4-BE49-F238E27FC236}">
                    <a16:creationId xmlns:a16="http://schemas.microsoft.com/office/drawing/2014/main" id="{31BBCE9E-0F76-4ECA-932E-EA0B99EDCF73}"/>
                  </a:ext>
                </a:extLst>
              </p:cNvPr>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89" name="任意多边形: 形状 288">
                <a:extLst>
                  <a:ext uri="{FF2B5EF4-FFF2-40B4-BE49-F238E27FC236}">
                    <a16:creationId xmlns:a16="http://schemas.microsoft.com/office/drawing/2014/main" id="{C47FCFCD-A4E7-422F-8173-59822E51B194}"/>
                  </a:ext>
                </a:extLst>
              </p:cNvPr>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0" name="任意多边形: 形状 289">
                <a:extLst>
                  <a:ext uri="{FF2B5EF4-FFF2-40B4-BE49-F238E27FC236}">
                    <a16:creationId xmlns:a16="http://schemas.microsoft.com/office/drawing/2014/main" id="{E26F666A-7438-4320-B4F0-1928B09D6614}"/>
                  </a:ext>
                </a:extLst>
              </p:cNvPr>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1" name="任意多边形: 形状 290">
                <a:extLst>
                  <a:ext uri="{FF2B5EF4-FFF2-40B4-BE49-F238E27FC236}">
                    <a16:creationId xmlns:a16="http://schemas.microsoft.com/office/drawing/2014/main" id="{B78F2B7C-57B2-4B3E-84BC-63BDF591496B}"/>
                  </a:ext>
                </a:extLst>
              </p:cNvPr>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2" name="任意多边形: 形状 291">
                <a:extLst>
                  <a:ext uri="{FF2B5EF4-FFF2-40B4-BE49-F238E27FC236}">
                    <a16:creationId xmlns:a16="http://schemas.microsoft.com/office/drawing/2014/main" id="{4E3D93D9-50A6-4B92-8B48-56F607F0023A}"/>
                  </a:ext>
                </a:extLst>
              </p:cNvPr>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3" name="任意多边形: 形状 292">
                <a:extLst>
                  <a:ext uri="{FF2B5EF4-FFF2-40B4-BE49-F238E27FC236}">
                    <a16:creationId xmlns:a16="http://schemas.microsoft.com/office/drawing/2014/main" id="{B691A9F5-8157-47D4-94EB-FE0BC3AB28D5}"/>
                  </a:ext>
                </a:extLst>
              </p:cNvPr>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4" name="任意多边形: 形状 293">
                <a:extLst>
                  <a:ext uri="{FF2B5EF4-FFF2-40B4-BE49-F238E27FC236}">
                    <a16:creationId xmlns:a16="http://schemas.microsoft.com/office/drawing/2014/main" id="{873438E4-1A3B-4BB9-A57B-DAC4AEE07618}"/>
                  </a:ext>
                </a:extLst>
              </p:cNvPr>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5" name="任意多边形: 形状 294">
                <a:extLst>
                  <a:ext uri="{FF2B5EF4-FFF2-40B4-BE49-F238E27FC236}">
                    <a16:creationId xmlns:a16="http://schemas.microsoft.com/office/drawing/2014/main" id="{549963CE-3DFF-485B-8A07-C0B185435AB0}"/>
                  </a:ext>
                </a:extLst>
              </p:cNvPr>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6" name="任意多边形: 形状 295">
                <a:extLst>
                  <a:ext uri="{FF2B5EF4-FFF2-40B4-BE49-F238E27FC236}">
                    <a16:creationId xmlns:a16="http://schemas.microsoft.com/office/drawing/2014/main" id="{85ECD267-008C-479A-B18D-16078FD3524B}"/>
                  </a:ext>
                </a:extLst>
              </p:cNvPr>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solidFill>
                <a:schemeClr val="tx1">
                  <a:lumMod val="65000"/>
                  <a:lumOff val="3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7" name="任意多边形: 形状 296">
                <a:extLst>
                  <a:ext uri="{FF2B5EF4-FFF2-40B4-BE49-F238E27FC236}">
                    <a16:creationId xmlns:a16="http://schemas.microsoft.com/office/drawing/2014/main" id="{419C052F-A1CE-44AF-92EB-9D8F95B09366}"/>
                  </a:ext>
                </a:extLst>
              </p:cNvPr>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8" name="任意多边形: 形状 297">
                <a:extLst>
                  <a:ext uri="{FF2B5EF4-FFF2-40B4-BE49-F238E27FC236}">
                    <a16:creationId xmlns:a16="http://schemas.microsoft.com/office/drawing/2014/main" id="{31AAEAA5-FCB6-40F8-BF41-C6060EBDE69B}"/>
                  </a:ext>
                </a:extLst>
              </p:cNvPr>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99" name="任意多边形: 形状 298">
                <a:extLst>
                  <a:ext uri="{FF2B5EF4-FFF2-40B4-BE49-F238E27FC236}">
                    <a16:creationId xmlns:a16="http://schemas.microsoft.com/office/drawing/2014/main" id="{6EFA7434-EF59-4A25-B463-DAFA7E7833B0}"/>
                  </a:ext>
                </a:extLst>
              </p:cNvPr>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00" name="任意多边形: 形状 299">
                <a:extLst>
                  <a:ext uri="{FF2B5EF4-FFF2-40B4-BE49-F238E27FC236}">
                    <a16:creationId xmlns:a16="http://schemas.microsoft.com/office/drawing/2014/main" id="{92B1E3EA-117E-4128-92B2-872FE7EB162F}"/>
                  </a:ext>
                </a:extLst>
              </p:cNvPr>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01" name="任意多边形: 形状 300">
                <a:extLst>
                  <a:ext uri="{FF2B5EF4-FFF2-40B4-BE49-F238E27FC236}">
                    <a16:creationId xmlns:a16="http://schemas.microsoft.com/office/drawing/2014/main" id="{9B25BABC-8ECF-4F91-BA2B-1BF62A3CEE40}"/>
                  </a:ext>
                </a:extLst>
              </p:cNvPr>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02" name="任意多边形: 形状 301">
                <a:extLst>
                  <a:ext uri="{FF2B5EF4-FFF2-40B4-BE49-F238E27FC236}">
                    <a16:creationId xmlns:a16="http://schemas.microsoft.com/office/drawing/2014/main" id="{486763A4-6865-4389-B042-55C2A2EE41E4}"/>
                  </a:ext>
                </a:extLst>
              </p:cNvPr>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03" name="任意多边形: 形状 302">
                <a:extLst>
                  <a:ext uri="{FF2B5EF4-FFF2-40B4-BE49-F238E27FC236}">
                    <a16:creationId xmlns:a16="http://schemas.microsoft.com/office/drawing/2014/main" id="{814607E4-9809-4B9A-8133-96BA803B56ED}"/>
                  </a:ext>
                </a:extLst>
              </p:cNvPr>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04" name="任意多边形: 形状 303">
                <a:extLst>
                  <a:ext uri="{FF2B5EF4-FFF2-40B4-BE49-F238E27FC236}">
                    <a16:creationId xmlns:a16="http://schemas.microsoft.com/office/drawing/2014/main" id="{332169D3-05DC-438F-8391-3E26F0E3A99C}"/>
                  </a:ext>
                </a:extLst>
              </p:cNvPr>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05" name="任意多边形: 形状 304">
                <a:extLst>
                  <a:ext uri="{FF2B5EF4-FFF2-40B4-BE49-F238E27FC236}">
                    <a16:creationId xmlns:a16="http://schemas.microsoft.com/office/drawing/2014/main" id="{B0B6E843-97D9-4499-9060-9CDE917FF41B}"/>
                  </a:ext>
                </a:extLst>
              </p:cNvPr>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06" name="任意多边形: 形状 305">
                <a:extLst>
                  <a:ext uri="{FF2B5EF4-FFF2-40B4-BE49-F238E27FC236}">
                    <a16:creationId xmlns:a16="http://schemas.microsoft.com/office/drawing/2014/main" id="{6E24A11E-E3B7-4D87-9D53-D03D7062AE70}"/>
                  </a:ext>
                </a:extLst>
              </p:cNvPr>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07" name="任意多边形: 形状 306">
                <a:extLst>
                  <a:ext uri="{FF2B5EF4-FFF2-40B4-BE49-F238E27FC236}">
                    <a16:creationId xmlns:a16="http://schemas.microsoft.com/office/drawing/2014/main" id="{D4AA5715-32FD-4A90-AD53-A4B3126CDB7A}"/>
                  </a:ext>
                </a:extLst>
              </p:cNvPr>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308" name="任意多边形: 形状 307">
                <a:extLst>
                  <a:ext uri="{FF2B5EF4-FFF2-40B4-BE49-F238E27FC236}">
                    <a16:creationId xmlns:a16="http://schemas.microsoft.com/office/drawing/2014/main" id="{484C90BE-5BA8-4175-A4D4-671E90B6269D}"/>
                  </a:ext>
                </a:extLst>
              </p:cNvPr>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89" name="任意多边形: 形状 88">
              <a:extLst>
                <a:ext uri="{FF2B5EF4-FFF2-40B4-BE49-F238E27FC236}">
                  <a16:creationId xmlns:a16="http://schemas.microsoft.com/office/drawing/2014/main" id="{F26B2A0D-E50A-4560-A83B-E8CD75A443FA}"/>
                </a:ext>
              </a:extLst>
            </p:cNvPr>
            <p:cNvSpPr>
              <a:spLocks noChangeAspect="1"/>
            </p:cNvSpPr>
            <p:nvPr/>
          </p:nvSpPr>
          <p:spPr bwMode="gray">
            <a:xfrm>
              <a:off x="4369109" y="4171897"/>
              <a:ext cx="74737" cy="82069"/>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90" name="任意多边形: 形状 89">
              <a:extLst>
                <a:ext uri="{FF2B5EF4-FFF2-40B4-BE49-F238E27FC236}">
                  <a16:creationId xmlns:a16="http://schemas.microsoft.com/office/drawing/2014/main" id="{8FC02B7C-9B84-4A4C-931B-C21EFE134445}"/>
                </a:ext>
              </a:extLst>
            </p:cNvPr>
            <p:cNvSpPr>
              <a:spLocks noChangeAspect="1"/>
            </p:cNvSpPr>
            <p:nvPr/>
          </p:nvSpPr>
          <p:spPr bwMode="gray">
            <a:xfrm>
              <a:off x="4448616" y="4276665"/>
              <a:ext cx="101769" cy="47146"/>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91" name="任意多边形: 形状 90">
              <a:extLst>
                <a:ext uri="{FF2B5EF4-FFF2-40B4-BE49-F238E27FC236}">
                  <a16:creationId xmlns:a16="http://schemas.microsoft.com/office/drawing/2014/main" id="{902EE0D4-C9E4-44BB-92E1-E9EA28076EB5}"/>
                </a:ext>
              </a:extLst>
            </p:cNvPr>
            <p:cNvSpPr>
              <a:spLocks noChangeAspect="1"/>
            </p:cNvSpPr>
            <p:nvPr/>
          </p:nvSpPr>
          <p:spPr bwMode="gray">
            <a:xfrm>
              <a:off x="4288012" y="4116020"/>
              <a:ext cx="68377" cy="82069"/>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92" name="任意多边形: 形状 91">
              <a:extLst>
                <a:ext uri="{FF2B5EF4-FFF2-40B4-BE49-F238E27FC236}">
                  <a16:creationId xmlns:a16="http://schemas.microsoft.com/office/drawing/2014/main" id="{E3AA3C65-77FD-4139-90CA-62F1187797EF}"/>
                </a:ext>
              </a:extLst>
            </p:cNvPr>
            <p:cNvSpPr>
              <a:spLocks noChangeAspect="1"/>
            </p:cNvSpPr>
            <p:nvPr/>
          </p:nvSpPr>
          <p:spPr bwMode="gray">
            <a:xfrm>
              <a:off x="4340487" y="4103797"/>
              <a:ext cx="19082" cy="50638"/>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93" name="任意多边形: 形状 92">
              <a:extLst>
                <a:ext uri="{FF2B5EF4-FFF2-40B4-BE49-F238E27FC236}">
                  <a16:creationId xmlns:a16="http://schemas.microsoft.com/office/drawing/2014/main" id="{E7F3DC75-5C5E-4D65-B16E-A1D19EB57685}"/>
                </a:ext>
              </a:extLst>
            </p:cNvPr>
            <p:cNvSpPr>
              <a:spLocks noChangeAspect="1"/>
            </p:cNvSpPr>
            <p:nvPr/>
          </p:nvSpPr>
          <p:spPr bwMode="gray">
            <a:xfrm>
              <a:off x="4326175" y="4184119"/>
              <a:ext cx="39754" cy="24446"/>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94" name="任意多边形: 形状 93">
              <a:extLst>
                <a:ext uri="{FF2B5EF4-FFF2-40B4-BE49-F238E27FC236}">
                  <a16:creationId xmlns:a16="http://schemas.microsoft.com/office/drawing/2014/main" id="{27D03EB8-1DCA-4508-BA2C-8441875B692D}"/>
                </a:ext>
              </a:extLst>
            </p:cNvPr>
            <p:cNvSpPr>
              <a:spLocks noChangeAspect="1"/>
            </p:cNvSpPr>
            <p:nvPr/>
          </p:nvSpPr>
          <p:spPr bwMode="gray">
            <a:xfrm>
              <a:off x="4399321" y="4246980"/>
              <a:ext cx="57245" cy="55876"/>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95" name="任意多边形: 形状 94">
              <a:extLst>
                <a:ext uri="{FF2B5EF4-FFF2-40B4-BE49-F238E27FC236}">
                  <a16:creationId xmlns:a16="http://schemas.microsoft.com/office/drawing/2014/main" id="{A926A871-6916-4904-847F-1DE8A8C0A85D}"/>
                </a:ext>
              </a:extLst>
            </p:cNvPr>
            <p:cNvSpPr>
              <a:spLocks noChangeAspect="1"/>
            </p:cNvSpPr>
            <p:nvPr/>
          </p:nvSpPr>
          <p:spPr bwMode="gray">
            <a:xfrm>
              <a:off x="4337306" y="4152689"/>
              <a:ext cx="106540" cy="59369"/>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96" name="任意多边形: 形状 95">
              <a:extLst>
                <a:ext uri="{FF2B5EF4-FFF2-40B4-BE49-F238E27FC236}">
                  <a16:creationId xmlns:a16="http://schemas.microsoft.com/office/drawing/2014/main" id="{221401A5-FB34-47B9-89D7-7BEEBF2CE723}"/>
                </a:ext>
              </a:extLst>
            </p:cNvPr>
            <p:cNvSpPr>
              <a:spLocks noChangeAspect="1"/>
            </p:cNvSpPr>
            <p:nvPr/>
          </p:nvSpPr>
          <p:spPr bwMode="gray">
            <a:xfrm>
              <a:off x="3855493" y="3803462"/>
              <a:ext cx="526337" cy="377165"/>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97" name="组合 96">
              <a:extLst>
                <a:ext uri="{FF2B5EF4-FFF2-40B4-BE49-F238E27FC236}">
                  <a16:creationId xmlns:a16="http://schemas.microsoft.com/office/drawing/2014/main" id="{E2968970-E8A6-4893-BEA3-57B32D57AC58}"/>
                </a:ext>
              </a:extLst>
            </p:cNvPr>
            <p:cNvGrpSpPr>
              <a:grpSpLocks noChangeAspect="1"/>
            </p:cNvGrpSpPr>
            <p:nvPr/>
          </p:nvGrpSpPr>
          <p:grpSpPr bwMode="gray">
            <a:xfrm>
              <a:off x="2976147" y="2486876"/>
              <a:ext cx="1757106" cy="1480720"/>
              <a:chOff x="679" y="1356"/>
              <a:chExt cx="1105" cy="848"/>
            </a:xfrm>
            <a:solidFill>
              <a:schemeClr val="bg1">
                <a:lumMod val="75000"/>
              </a:schemeClr>
            </a:solidFill>
          </p:grpSpPr>
          <p:grpSp>
            <p:nvGrpSpPr>
              <p:cNvPr id="272" name="组合 271">
                <a:extLst>
                  <a:ext uri="{FF2B5EF4-FFF2-40B4-BE49-F238E27FC236}">
                    <a16:creationId xmlns:a16="http://schemas.microsoft.com/office/drawing/2014/main" id="{41F41809-4357-4F81-8914-CDEB7D5323D1}"/>
                  </a:ext>
                </a:extLst>
              </p:cNvPr>
              <p:cNvGrpSpPr>
                <a:grpSpLocks noChangeAspect="1"/>
              </p:cNvGrpSpPr>
              <p:nvPr/>
            </p:nvGrpSpPr>
            <p:grpSpPr bwMode="gray">
              <a:xfrm>
                <a:off x="679" y="1356"/>
                <a:ext cx="411" cy="413"/>
                <a:chOff x="679" y="1356"/>
                <a:chExt cx="411" cy="413"/>
              </a:xfrm>
              <a:grpFill/>
            </p:grpSpPr>
            <p:sp>
              <p:nvSpPr>
                <p:cNvPr id="279" name="任意多边形: 形状 278">
                  <a:extLst>
                    <a:ext uri="{FF2B5EF4-FFF2-40B4-BE49-F238E27FC236}">
                      <a16:creationId xmlns:a16="http://schemas.microsoft.com/office/drawing/2014/main" id="{1BC2896E-814C-441B-BF4F-97491FE6AB97}"/>
                    </a:ext>
                  </a:extLst>
                </p:cNvPr>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80" name="任意多边形: 形状 279">
                  <a:extLst>
                    <a:ext uri="{FF2B5EF4-FFF2-40B4-BE49-F238E27FC236}">
                      <a16:creationId xmlns:a16="http://schemas.microsoft.com/office/drawing/2014/main" id="{DDCB6C14-B090-4C16-A9ED-A9D5DC47B594}"/>
                    </a:ext>
                  </a:extLst>
                </p:cNvPr>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81" name="任意多边形: 形状 280">
                  <a:extLst>
                    <a:ext uri="{FF2B5EF4-FFF2-40B4-BE49-F238E27FC236}">
                      <a16:creationId xmlns:a16="http://schemas.microsoft.com/office/drawing/2014/main" id="{EAF8E9F5-0236-4FD2-8BE8-8E5E51978BCB}"/>
                    </a:ext>
                  </a:extLst>
                </p:cNvPr>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82" name="任意多边形: 形状 281">
                  <a:extLst>
                    <a:ext uri="{FF2B5EF4-FFF2-40B4-BE49-F238E27FC236}">
                      <a16:creationId xmlns:a16="http://schemas.microsoft.com/office/drawing/2014/main" id="{C6B41D19-82A2-4381-B263-9364FC652D05}"/>
                    </a:ext>
                  </a:extLst>
                </p:cNvPr>
                <p:cNvSpPr>
                  <a:spLocks noChangeAspect="1"/>
                </p:cNvSpPr>
                <p:nvPr/>
              </p:nvSpPr>
              <p:spPr bwMode="gray">
                <a:xfrm>
                  <a:off x="679"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83" name="任意多边形: 形状 282">
                  <a:extLst>
                    <a:ext uri="{FF2B5EF4-FFF2-40B4-BE49-F238E27FC236}">
                      <a16:creationId xmlns:a16="http://schemas.microsoft.com/office/drawing/2014/main" id="{5D352335-FF35-456E-857C-F27981745516}"/>
                    </a:ext>
                  </a:extLst>
                </p:cNvPr>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grpSp>
            <p:nvGrpSpPr>
              <p:cNvPr id="273" name="组合 272">
                <a:extLst>
                  <a:ext uri="{FF2B5EF4-FFF2-40B4-BE49-F238E27FC236}">
                    <a16:creationId xmlns:a16="http://schemas.microsoft.com/office/drawing/2014/main" id="{AF1CB293-9F8E-4789-A336-1D15360BDE09}"/>
                  </a:ext>
                </a:extLst>
              </p:cNvPr>
              <p:cNvGrpSpPr>
                <a:grpSpLocks noChangeAspect="1"/>
              </p:cNvGrpSpPr>
              <p:nvPr/>
            </p:nvGrpSpPr>
            <p:grpSpPr bwMode="gray">
              <a:xfrm>
                <a:off x="1149" y="1865"/>
                <a:ext cx="635" cy="339"/>
                <a:chOff x="1149" y="1865"/>
                <a:chExt cx="635" cy="339"/>
              </a:xfrm>
              <a:grpFill/>
            </p:grpSpPr>
            <p:sp>
              <p:nvSpPr>
                <p:cNvPr id="274" name="任意多边形: 形状 273">
                  <a:extLst>
                    <a:ext uri="{FF2B5EF4-FFF2-40B4-BE49-F238E27FC236}">
                      <a16:creationId xmlns:a16="http://schemas.microsoft.com/office/drawing/2014/main" id="{2DE530FE-A732-4F02-951B-02C540E607A1}"/>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75" name="任意多边形: 形状 274">
                  <a:extLst>
                    <a:ext uri="{FF2B5EF4-FFF2-40B4-BE49-F238E27FC236}">
                      <a16:creationId xmlns:a16="http://schemas.microsoft.com/office/drawing/2014/main" id="{3A8B9B98-94E1-47E6-A62B-87F264183070}"/>
                    </a:ext>
                  </a:extLst>
                </p:cNvPr>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76" name="任意多边形: 形状 275">
                  <a:extLst>
                    <a:ext uri="{FF2B5EF4-FFF2-40B4-BE49-F238E27FC236}">
                      <a16:creationId xmlns:a16="http://schemas.microsoft.com/office/drawing/2014/main" id="{FBF96674-B836-4B8C-BF5E-E7EC7EF771FF}"/>
                    </a:ext>
                  </a:extLst>
                </p:cNvPr>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77" name="任意多边形: 形状 276">
                  <a:extLst>
                    <a:ext uri="{FF2B5EF4-FFF2-40B4-BE49-F238E27FC236}">
                      <a16:creationId xmlns:a16="http://schemas.microsoft.com/office/drawing/2014/main" id="{528AF065-006C-4F8F-B527-00A2A3ED8C09}"/>
                    </a:ext>
                  </a:extLst>
                </p:cNvPr>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78" name="任意多边形: 形状 277">
                  <a:extLst>
                    <a:ext uri="{FF2B5EF4-FFF2-40B4-BE49-F238E27FC236}">
                      <a16:creationId xmlns:a16="http://schemas.microsoft.com/office/drawing/2014/main" id="{74F8831C-8E59-4438-982B-EF6F9653EABD}"/>
                    </a:ext>
                  </a:extLst>
                </p:cNvPr>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noFill/>
                  <a:prstDash val="solid"/>
                  <a:round/>
                  <a:headEnd type="none" w="med" len="med"/>
                  <a:tailEnd type="none" w="med" len="med"/>
                </a:ln>
                <a:effectLst/>
              </p:spPr>
              <p:txBody>
                <a:bodyPr anchor="ctr"/>
                <a:lstStyle/>
                <a:p>
                  <a:pPr algn="ctr"/>
                  <a:endParaRPr>
                    <a:solidFill>
                      <a:schemeClr val="bg1"/>
                    </a:solidFill>
                  </a:endParaRPr>
                </a:p>
              </p:txBody>
            </p:sp>
          </p:grpSp>
        </p:grpSp>
        <p:grpSp>
          <p:nvGrpSpPr>
            <p:cNvPr id="98" name="组合 97">
              <a:extLst>
                <a:ext uri="{FF2B5EF4-FFF2-40B4-BE49-F238E27FC236}">
                  <a16:creationId xmlns:a16="http://schemas.microsoft.com/office/drawing/2014/main" id="{145573A5-D496-4AC0-9FDE-28C1E0476B18}"/>
                </a:ext>
              </a:extLst>
            </p:cNvPr>
            <p:cNvGrpSpPr>
              <a:grpSpLocks noChangeAspect="1"/>
            </p:cNvGrpSpPr>
            <p:nvPr/>
          </p:nvGrpSpPr>
          <p:grpSpPr bwMode="gray">
            <a:xfrm>
              <a:off x="3437151" y="1795279"/>
              <a:ext cx="1540710" cy="1784412"/>
              <a:chOff x="969" y="960"/>
              <a:chExt cx="969" cy="1022"/>
            </a:xfrm>
            <a:solidFill>
              <a:schemeClr val="bg1">
                <a:lumMod val="75000"/>
              </a:schemeClr>
            </a:solidFill>
          </p:grpSpPr>
          <p:sp>
            <p:nvSpPr>
              <p:cNvPr id="243" name="任意多边形: 形状 242">
                <a:extLst>
                  <a:ext uri="{FF2B5EF4-FFF2-40B4-BE49-F238E27FC236}">
                    <a16:creationId xmlns:a16="http://schemas.microsoft.com/office/drawing/2014/main" id="{75CAF2E6-E904-4D7F-B0AF-5427BFAC823B}"/>
                  </a:ext>
                </a:extLst>
              </p:cNvPr>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44" name="任意多边形: 形状 243">
                <a:extLst>
                  <a:ext uri="{FF2B5EF4-FFF2-40B4-BE49-F238E27FC236}">
                    <a16:creationId xmlns:a16="http://schemas.microsoft.com/office/drawing/2014/main" id="{30BB8961-6BD6-43A5-9CE5-E85F48AE4922}"/>
                  </a:ext>
                </a:extLst>
              </p:cNvPr>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45" name="任意多边形: 形状 244">
                <a:extLst>
                  <a:ext uri="{FF2B5EF4-FFF2-40B4-BE49-F238E27FC236}">
                    <a16:creationId xmlns:a16="http://schemas.microsoft.com/office/drawing/2014/main" id="{CF37B638-DA37-4BC8-85A4-16B757C0E811}"/>
                  </a:ext>
                </a:extLst>
              </p:cNvPr>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46" name="任意多边形: 形状 245">
                <a:extLst>
                  <a:ext uri="{FF2B5EF4-FFF2-40B4-BE49-F238E27FC236}">
                    <a16:creationId xmlns:a16="http://schemas.microsoft.com/office/drawing/2014/main" id="{957CB13F-7FBB-44B7-A759-53C563DBA714}"/>
                  </a:ext>
                </a:extLst>
              </p:cNvPr>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47" name="任意多边形: 形状 246">
                <a:extLst>
                  <a:ext uri="{FF2B5EF4-FFF2-40B4-BE49-F238E27FC236}">
                    <a16:creationId xmlns:a16="http://schemas.microsoft.com/office/drawing/2014/main" id="{C5E391D2-9303-42EC-8907-DC3BEEC3DA78}"/>
                  </a:ext>
                </a:extLst>
              </p:cNvPr>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48" name="任意多边形: 形状 247">
                <a:extLst>
                  <a:ext uri="{FF2B5EF4-FFF2-40B4-BE49-F238E27FC236}">
                    <a16:creationId xmlns:a16="http://schemas.microsoft.com/office/drawing/2014/main" id="{1277DE1F-ECD7-4804-B58A-5D70A0F06DC5}"/>
                  </a:ext>
                </a:extLst>
              </p:cNvPr>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49" name="任意多边形: 形状 248">
                <a:extLst>
                  <a:ext uri="{FF2B5EF4-FFF2-40B4-BE49-F238E27FC236}">
                    <a16:creationId xmlns:a16="http://schemas.microsoft.com/office/drawing/2014/main" id="{5E2E5CF6-32F7-4378-AB47-8A5F3A5C9617}"/>
                  </a:ext>
                </a:extLst>
              </p:cNvPr>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0" name="任意多边形: 形状 249">
                <a:extLst>
                  <a:ext uri="{FF2B5EF4-FFF2-40B4-BE49-F238E27FC236}">
                    <a16:creationId xmlns:a16="http://schemas.microsoft.com/office/drawing/2014/main" id="{B7024065-5F8F-4CA9-AD00-9E4FAA58891E}"/>
                  </a:ext>
                </a:extLst>
              </p:cNvPr>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1" name="任意多边形: 形状 250">
                <a:extLst>
                  <a:ext uri="{FF2B5EF4-FFF2-40B4-BE49-F238E27FC236}">
                    <a16:creationId xmlns:a16="http://schemas.microsoft.com/office/drawing/2014/main" id="{B93AB475-7287-40C0-B4BF-A82DA15D51AA}"/>
                  </a:ext>
                </a:extLst>
              </p:cNvPr>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2" name="任意多边形: 形状 251">
                <a:extLst>
                  <a:ext uri="{FF2B5EF4-FFF2-40B4-BE49-F238E27FC236}">
                    <a16:creationId xmlns:a16="http://schemas.microsoft.com/office/drawing/2014/main" id="{D37A3D8C-CC07-456C-B8F2-362F522A9B29}"/>
                  </a:ext>
                </a:extLst>
              </p:cNvPr>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3" name="任意多边形: 形状 252">
                <a:extLst>
                  <a:ext uri="{FF2B5EF4-FFF2-40B4-BE49-F238E27FC236}">
                    <a16:creationId xmlns:a16="http://schemas.microsoft.com/office/drawing/2014/main" id="{086441D5-A60A-4E4D-9FBF-A1C8DFE1D38B}"/>
                  </a:ext>
                </a:extLst>
              </p:cNvPr>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4" name="任意多边形: 形状 253">
                <a:extLst>
                  <a:ext uri="{FF2B5EF4-FFF2-40B4-BE49-F238E27FC236}">
                    <a16:creationId xmlns:a16="http://schemas.microsoft.com/office/drawing/2014/main" id="{7B0A71D7-E531-463F-AC60-A774C42E4DB8}"/>
                  </a:ext>
                </a:extLst>
              </p:cNvPr>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5" name="任意多边形: 形状 254">
                <a:extLst>
                  <a:ext uri="{FF2B5EF4-FFF2-40B4-BE49-F238E27FC236}">
                    <a16:creationId xmlns:a16="http://schemas.microsoft.com/office/drawing/2014/main" id="{44B25F53-673F-4473-99DE-81AC679E6E76}"/>
                  </a:ext>
                </a:extLst>
              </p:cNvPr>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6" name="任意多边形: 形状 255">
                <a:extLst>
                  <a:ext uri="{FF2B5EF4-FFF2-40B4-BE49-F238E27FC236}">
                    <a16:creationId xmlns:a16="http://schemas.microsoft.com/office/drawing/2014/main" id="{91FDCCB7-50B7-47ED-988F-D2F1B90E7303}"/>
                  </a:ext>
                </a:extLst>
              </p:cNvPr>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7" name="任意多边形: 形状 256">
                <a:extLst>
                  <a:ext uri="{FF2B5EF4-FFF2-40B4-BE49-F238E27FC236}">
                    <a16:creationId xmlns:a16="http://schemas.microsoft.com/office/drawing/2014/main" id="{916ED28D-A3E4-4395-8CAD-0E40CAE24307}"/>
                  </a:ext>
                </a:extLst>
              </p:cNvPr>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8" name="任意多边形: 形状 257">
                <a:extLst>
                  <a:ext uri="{FF2B5EF4-FFF2-40B4-BE49-F238E27FC236}">
                    <a16:creationId xmlns:a16="http://schemas.microsoft.com/office/drawing/2014/main" id="{6E92F661-5320-40EC-9F1A-1ACF6ED5E4A4}"/>
                  </a:ext>
                </a:extLst>
              </p:cNvPr>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59" name="任意多边形: 形状 258">
                <a:extLst>
                  <a:ext uri="{FF2B5EF4-FFF2-40B4-BE49-F238E27FC236}">
                    <a16:creationId xmlns:a16="http://schemas.microsoft.com/office/drawing/2014/main" id="{73F97E17-432E-4679-B56E-5C2B4AF7CBD6}"/>
                  </a:ext>
                </a:extLst>
              </p:cNvPr>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60" name="任意多边形: 形状 259">
                <a:extLst>
                  <a:ext uri="{FF2B5EF4-FFF2-40B4-BE49-F238E27FC236}">
                    <a16:creationId xmlns:a16="http://schemas.microsoft.com/office/drawing/2014/main" id="{14CF13D0-5F96-47CD-BC38-67398B0CB5FD}"/>
                  </a:ext>
                </a:extLst>
              </p:cNvPr>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61" name="任意多边形: 形状 260">
                <a:extLst>
                  <a:ext uri="{FF2B5EF4-FFF2-40B4-BE49-F238E27FC236}">
                    <a16:creationId xmlns:a16="http://schemas.microsoft.com/office/drawing/2014/main" id="{60C8640D-D2FB-4EDE-884B-7BF7ABFBCF29}"/>
                  </a:ext>
                </a:extLst>
              </p:cNvPr>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62" name="任意多边形: 形状 261">
                <a:extLst>
                  <a:ext uri="{FF2B5EF4-FFF2-40B4-BE49-F238E27FC236}">
                    <a16:creationId xmlns:a16="http://schemas.microsoft.com/office/drawing/2014/main" id="{03407898-5838-4802-A9CD-68A64DFAB310}"/>
                  </a:ext>
                </a:extLst>
              </p:cNvPr>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63" name="任意多边形: 形状 262">
                <a:extLst>
                  <a:ext uri="{FF2B5EF4-FFF2-40B4-BE49-F238E27FC236}">
                    <a16:creationId xmlns:a16="http://schemas.microsoft.com/office/drawing/2014/main" id="{D1F9C0DC-265E-4421-B921-687740E2BE73}"/>
                  </a:ext>
                </a:extLst>
              </p:cNvPr>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solidFill>
                <a:schemeClr val="tx1">
                  <a:lumMod val="65000"/>
                  <a:lumOff val="35000"/>
                </a:schemeClr>
              </a:solidFill>
              <a:ln w="6350" cap="flat" cmpd="sng">
                <a:noFill/>
                <a:prstDash val="solid"/>
                <a:round/>
                <a:headEnd type="none" w="med" len="med"/>
                <a:tailEnd type="none" w="med" len="med"/>
              </a:ln>
              <a:effectLst/>
            </p:spPr>
            <p:txBody>
              <a:bodyPr anchor="ctr"/>
              <a:lstStyle/>
              <a:p>
                <a:pPr algn="ctr"/>
                <a:endParaRPr>
                  <a:solidFill>
                    <a:schemeClr val="bg1"/>
                  </a:solidFill>
                </a:endParaRPr>
              </a:p>
            </p:txBody>
          </p:sp>
          <p:sp>
            <p:nvSpPr>
              <p:cNvPr id="264" name="任意多边形: 形状 263">
                <a:extLst>
                  <a:ext uri="{FF2B5EF4-FFF2-40B4-BE49-F238E27FC236}">
                    <a16:creationId xmlns:a16="http://schemas.microsoft.com/office/drawing/2014/main" id="{3DC5B27A-E2C6-4146-B14A-0CEFC7560E0A}"/>
                  </a:ext>
                </a:extLst>
              </p:cNvPr>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65" name="任意多边形: 形状 264">
                <a:extLst>
                  <a:ext uri="{FF2B5EF4-FFF2-40B4-BE49-F238E27FC236}">
                    <a16:creationId xmlns:a16="http://schemas.microsoft.com/office/drawing/2014/main" id="{F7E1B91C-3971-464F-A59B-97F1E40E9997}"/>
                  </a:ext>
                </a:extLst>
              </p:cNvPr>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66" name="任意多边形: 形状 265">
                <a:extLst>
                  <a:ext uri="{FF2B5EF4-FFF2-40B4-BE49-F238E27FC236}">
                    <a16:creationId xmlns:a16="http://schemas.microsoft.com/office/drawing/2014/main" id="{F263A3A9-FB5C-4B9D-9036-18AB38237E2D}"/>
                  </a:ext>
                </a:extLst>
              </p:cNvPr>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67" name="任意多边形: 形状 266">
                <a:extLst>
                  <a:ext uri="{FF2B5EF4-FFF2-40B4-BE49-F238E27FC236}">
                    <a16:creationId xmlns:a16="http://schemas.microsoft.com/office/drawing/2014/main" id="{59030FFC-1058-44F9-83A3-27925D5CA8CC}"/>
                  </a:ext>
                </a:extLst>
              </p:cNvPr>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68" name="任意多边形: 形状 267">
                <a:extLst>
                  <a:ext uri="{FF2B5EF4-FFF2-40B4-BE49-F238E27FC236}">
                    <a16:creationId xmlns:a16="http://schemas.microsoft.com/office/drawing/2014/main" id="{D26ABCEA-4670-43C6-BE41-256585349F08}"/>
                  </a:ext>
                </a:extLst>
              </p:cNvPr>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69" name="任意多边形: 形状 268">
                <a:extLst>
                  <a:ext uri="{FF2B5EF4-FFF2-40B4-BE49-F238E27FC236}">
                    <a16:creationId xmlns:a16="http://schemas.microsoft.com/office/drawing/2014/main" id="{3F651D2F-E246-45DB-86DF-8F8C09B834C9}"/>
                  </a:ext>
                </a:extLst>
              </p:cNvPr>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70" name="任意多边形: 形状 269">
                <a:extLst>
                  <a:ext uri="{FF2B5EF4-FFF2-40B4-BE49-F238E27FC236}">
                    <a16:creationId xmlns:a16="http://schemas.microsoft.com/office/drawing/2014/main" id="{B00FB3E1-C133-426D-BBF4-FECD41B3A0CC}"/>
                  </a:ext>
                </a:extLst>
              </p:cNvPr>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71" name="任意多边形: 形状 270">
                <a:extLst>
                  <a:ext uri="{FF2B5EF4-FFF2-40B4-BE49-F238E27FC236}">
                    <a16:creationId xmlns:a16="http://schemas.microsoft.com/office/drawing/2014/main" id="{43C909D5-E3A7-4F89-8C04-55D97BCC648D}"/>
                  </a:ext>
                </a:extLst>
              </p:cNvPr>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99" name="任意多边形: 形状 98">
              <a:extLst>
                <a:ext uri="{FF2B5EF4-FFF2-40B4-BE49-F238E27FC236}">
                  <a16:creationId xmlns:a16="http://schemas.microsoft.com/office/drawing/2014/main" id="{E1C5490C-3D8E-4619-BF21-3B40AD915619}"/>
                </a:ext>
              </a:extLst>
            </p:cNvPr>
            <p:cNvSpPr>
              <a:spLocks noChangeAspect="1"/>
            </p:cNvSpPr>
            <p:nvPr/>
          </p:nvSpPr>
          <p:spPr bwMode="gray">
            <a:xfrm rot="21085610">
              <a:off x="4534484" y="3904738"/>
              <a:ext cx="12721" cy="6985"/>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0" name="任意多边形: 形状 99">
              <a:extLst>
                <a:ext uri="{FF2B5EF4-FFF2-40B4-BE49-F238E27FC236}">
                  <a16:creationId xmlns:a16="http://schemas.microsoft.com/office/drawing/2014/main" id="{C6CFA9FD-CCD1-4939-8159-EAB1F49B30EE}"/>
                </a:ext>
              </a:extLst>
            </p:cNvPr>
            <p:cNvSpPr>
              <a:spLocks noChangeAspect="1"/>
            </p:cNvSpPr>
            <p:nvPr/>
          </p:nvSpPr>
          <p:spPr bwMode="gray">
            <a:xfrm rot="21085610">
              <a:off x="4555155" y="3906484"/>
              <a:ext cx="1591" cy="17461"/>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1" name="任意多边形: 形状 100">
              <a:extLst>
                <a:ext uri="{FF2B5EF4-FFF2-40B4-BE49-F238E27FC236}">
                  <a16:creationId xmlns:a16="http://schemas.microsoft.com/office/drawing/2014/main" id="{CC17380A-3370-4D39-974F-266E721AAE4F}"/>
                </a:ext>
              </a:extLst>
            </p:cNvPr>
            <p:cNvSpPr>
              <a:spLocks noChangeAspect="1"/>
            </p:cNvSpPr>
            <p:nvPr/>
          </p:nvSpPr>
          <p:spPr bwMode="gray">
            <a:xfrm rot="21085610">
              <a:off x="4555155" y="3946645"/>
              <a:ext cx="3180" cy="1747"/>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2" name="任意多边形: 形状 101">
              <a:extLst>
                <a:ext uri="{FF2B5EF4-FFF2-40B4-BE49-F238E27FC236}">
                  <a16:creationId xmlns:a16="http://schemas.microsoft.com/office/drawing/2014/main" id="{EEAA314D-CA74-4DFC-94A3-2388A73C8D64}"/>
                </a:ext>
              </a:extLst>
            </p:cNvPr>
            <p:cNvSpPr>
              <a:spLocks noChangeAspect="1"/>
            </p:cNvSpPr>
            <p:nvPr/>
          </p:nvSpPr>
          <p:spPr bwMode="gray">
            <a:xfrm rot="21085610">
              <a:off x="4547205" y="3944899"/>
              <a:ext cx="6361" cy="20954"/>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3" name="任意多边形: 形状 102">
              <a:extLst>
                <a:ext uri="{FF2B5EF4-FFF2-40B4-BE49-F238E27FC236}">
                  <a16:creationId xmlns:a16="http://schemas.microsoft.com/office/drawing/2014/main" id="{F666FA3A-80CF-494C-BE52-3FC7B276823D}"/>
                </a:ext>
              </a:extLst>
            </p:cNvPr>
            <p:cNvSpPr>
              <a:spLocks noChangeAspect="1"/>
            </p:cNvSpPr>
            <p:nvPr/>
          </p:nvSpPr>
          <p:spPr bwMode="gray">
            <a:xfrm rot="21085610">
              <a:off x="4555155" y="3969345"/>
              <a:ext cx="1591" cy="10477"/>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4" name="任意多边形: 形状 103">
              <a:extLst>
                <a:ext uri="{FF2B5EF4-FFF2-40B4-BE49-F238E27FC236}">
                  <a16:creationId xmlns:a16="http://schemas.microsoft.com/office/drawing/2014/main" id="{8818B305-DC9C-405B-A135-FE287F2BACD9}"/>
                </a:ext>
              </a:extLst>
            </p:cNvPr>
            <p:cNvSpPr>
              <a:spLocks noChangeAspect="1"/>
            </p:cNvSpPr>
            <p:nvPr/>
          </p:nvSpPr>
          <p:spPr bwMode="gray">
            <a:xfrm rot="21085610">
              <a:off x="4569467" y="3939660"/>
              <a:ext cx="1591" cy="13969"/>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5" name="任意多边形: 形状 104">
              <a:extLst>
                <a:ext uri="{FF2B5EF4-FFF2-40B4-BE49-F238E27FC236}">
                  <a16:creationId xmlns:a16="http://schemas.microsoft.com/office/drawing/2014/main" id="{D64D1B3F-A02F-4485-9208-F4A5C1E2FEE6}"/>
                </a:ext>
              </a:extLst>
            </p:cNvPr>
            <p:cNvSpPr>
              <a:spLocks noChangeAspect="1"/>
            </p:cNvSpPr>
            <p:nvPr/>
          </p:nvSpPr>
          <p:spPr bwMode="gray">
            <a:xfrm rot="21085610">
              <a:off x="4577417" y="3951884"/>
              <a:ext cx="4771" cy="15716"/>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6" name="任意多边形: 形状 105">
              <a:extLst>
                <a:ext uri="{FF2B5EF4-FFF2-40B4-BE49-F238E27FC236}">
                  <a16:creationId xmlns:a16="http://schemas.microsoft.com/office/drawing/2014/main" id="{1FFECF64-A2EC-441E-871F-C089E1A31288}"/>
                </a:ext>
              </a:extLst>
            </p:cNvPr>
            <p:cNvSpPr>
              <a:spLocks noChangeAspect="1"/>
            </p:cNvSpPr>
            <p:nvPr/>
          </p:nvSpPr>
          <p:spPr bwMode="gray">
            <a:xfrm rot="21085610">
              <a:off x="4591729" y="3964106"/>
              <a:ext cx="3180" cy="3492"/>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7" name="任意多边形: 形状 106">
              <a:extLst>
                <a:ext uri="{FF2B5EF4-FFF2-40B4-BE49-F238E27FC236}">
                  <a16:creationId xmlns:a16="http://schemas.microsoft.com/office/drawing/2014/main" id="{4225DE4E-E2F5-4A82-868D-3C43D1FAB9C2}"/>
                </a:ext>
              </a:extLst>
            </p:cNvPr>
            <p:cNvSpPr>
              <a:spLocks noChangeAspect="1"/>
            </p:cNvSpPr>
            <p:nvPr/>
          </p:nvSpPr>
          <p:spPr bwMode="gray">
            <a:xfrm rot="21085610">
              <a:off x="4585368" y="3979822"/>
              <a:ext cx="4771" cy="17461"/>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8" name="任意多边形: 形状 107">
              <a:extLst>
                <a:ext uri="{FF2B5EF4-FFF2-40B4-BE49-F238E27FC236}">
                  <a16:creationId xmlns:a16="http://schemas.microsoft.com/office/drawing/2014/main" id="{432FE077-2C3D-44F3-B419-8A09280E1A7B}"/>
                </a:ext>
              </a:extLst>
            </p:cNvPr>
            <p:cNvSpPr>
              <a:spLocks noChangeAspect="1"/>
            </p:cNvSpPr>
            <p:nvPr/>
          </p:nvSpPr>
          <p:spPr bwMode="gray">
            <a:xfrm rot="21085610">
              <a:off x="4599679" y="3995537"/>
              <a:ext cx="4771" cy="15716"/>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09" name="任意多边形: 形状 108">
              <a:extLst>
                <a:ext uri="{FF2B5EF4-FFF2-40B4-BE49-F238E27FC236}">
                  <a16:creationId xmlns:a16="http://schemas.microsoft.com/office/drawing/2014/main" id="{AB23AFDD-AE2B-49F9-B05F-2804ABB24B6E}"/>
                </a:ext>
              </a:extLst>
            </p:cNvPr>
            <p:cNvSpPr>
              <a:spLocks noChangeAspect="1"/>
            </p:cNvSpPr>
            <p:nvPr/>
          </p:nvSpPr>
          <p:spPr bwMode="gray">
            <a:xfrm rot="21085610">
              <a:off x="4612400" y="4006013"/>
              <a:ext cx="4771" cy="1747"/>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0" name="任意多边形: 形状 109">
              <a:extLst>
                <a:ext uri="{FF2B5EF4-FFF2-40B4-BE49-F238E27FC236}">
                  <a16:creationId xmlns:a16="http://schemas.microsoft.com/office/drawing/2014/main" id="{E2E0F799-BB17-4B22-B2F7-511EBCB5A74B}"/>
                </a:ext>
              </a:extLst>
            </p:cNvPr>
            <p:cNvSpPr>
              <a:spLocks noChangeAspect="1"/>
            </p:cNvSpPr>
            <p:nvPr/>
          </p:nvSpPr>
          <p:spPr bwMode="gray">
            <a:xfrm rot="21085610">
              <a:off x="4623532" y="4012998"/>
              <a:ext cx="9541" cy="6985"/>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1" name="任意多边形: 形状 110">
              <a:extLst>
                <a:ext uri="{FF2B5EF4-FFF2-40B4-BE49-F238E27FC236}">
                  <a16:creationId xmlns:a16="http://schemas.microsoft.com/office/drawing/2014/main" id="{93376BCC-56B7-41C8-BDF7-BE7F56DC6CAB}"/>
                </a:ext>
              </a:extLst>
            </p:cNvPr>
            <p:cNvSpPr>
              <a:spLocks noChangeAspect="1"/>
            </p:cNvSpPr>
            <p:nvPr/>
          </p:nvSpPr>
          <p:spPr bwMode="gray">
            <a:xfrm rot="21085610">
              <a:off x="4610810" y="4032206"/>
              <a:ext cx="6361" cy="10477"/>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2" name="任意多边形: 形状 111">
              <a:extLst>
                <a:ext uri="{FF2B5EF4-FFF2-40B4-BE49-F238E27FC236}">
                  <a16:creationId xmlns:a16="http://schemas.microsoft.com/office/drawing/2014/main" id="{E4BBE066-E259-4735-8111-18D6AA3E0F55}"/>
                </a:ext>
              </a:extLst>
            </p:cNvPr>
            <p:cNvSpPr>
              <a:spLocks noChangeAspect="1"/>
            </p:cNvSpPr>
            <p:nvPr/>
          </p:nvSpPr>
          <p:spPr bwMode="gray">
            <a:xfrm rot="21085610">
              <a:off x="4553565" y="3967598"/>
              <a:ext cx="3180" cy="5239"/>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3" name="任意多边形: 形状 112">
              <a:extLst>
                <a:ext uri="{FF2B5EF4-FFF2-40B4-BE49-F238E27FC236}">
                  <a16:creationId xmlns:a16="http://schemas.microsoft.com/office/drawing/2014/main" id="{83D6C3F1-07A8-41F0-8C4C-DBABBDB58E38}"/>
                </a:ext>
              </a:extLst>
            </p:cNvPr>
            <p:cNvSpPr>
              <a:spLocks noChangeAspect="1"/>
            </p:cNvSpPr>
            <p:nvPr/>
          </p:nvSpPr>
          <p:spPr bwMode="gray">
            <a:xfrm rot="21085610">
              <a:off x="4521763" y="3950137"/>
              <a:ext cx="1591" cy="6985"/>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4" name="任意多边形: 形状 113">
              <a:extLst>
                <a:ext uri="{FF2B5EF4-FFF2-40B4-BE49-F238E27FC236}">
                  <a16:creationId xmlns:a16="http://schemas.microsoft.com/office/drawing/2014/main" id="{53A7E940-58F4-4BBE-91F9-4443A47B79B5}"/>
                </a:ext>
              </a:extLst>
            </p:cNvPr>
            <p:cNvSpPr>
              <a:spLocks noChangeAspect="1"/>
            </p:cNvSpPr>
            <p:nvPr/>
          </p:nvSpPr>
          <p:spPr bwMode="gray">
            <a:xfrm rot="21085610">
              <a:off x="4518582" y="3958868"/>
              <a:ext cx="3180" cy="3492"/>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5" name="任意多边形: 形状 114">
              <a:extLst>
                <a:ext uri="{FF2B5EF4-FFF2-40B4-BE49-F238E27FC236}">
                  <a16:creationId xmlns:a16="http://schemas.microsoft.com/office/drawing/2014/main" id="{C6C3420C-001A-4422-AF56-C990864C2D74}"/>
                </a:ext>
              </a:extLst>
            </p:cNvPr>
            <p:cNvSpPr>
              <a:spLocks noChangeAspect="1"/>
            </p:cNvSpPr>
            <p:nvPr/>
          </p:nvSpPr>
          <p:spPr bwMode="gray">
            <a:xfrm rot="21085610">
              <a:off x="4509041" y="3962361"/>
              <a:ext cx="6361" cy="6985"/>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6" name="任意多边形: 形状 115">
              <a:extLst>
                <a:ext uri="{FF2B5EF4-FFF2-40B4-BE49-F238E27FC236}">
                  <a16:creationId xmlns:a16="http://schemas.microsoft.com/office/drawing/2014/main" id="{44CE468C-3BE4-448A-B440-90A334523FF5}"/>
                </a:ext>
              </a:extLst>
            </p:cNvPr>
            <p:cNvSpPr>
              <a:spLocks noChangeAspect="1"/>
            </p:cNvSpPr>
            <p:nvPr/>
          </p:nvSpPr>
          <p:spPr bwMode="gray">
            <a:xfrm rot="20552049">
              <a:off x="4551975" y="4112528"/>
              <a:ext cx="23853" cy="19208"/>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7" name="任意多边形: 形状 116">
              <a:extLst>
                <a:ext uri="{FF2B5EF4-FFF2-40B4-BE49-F238E27FC236}">
                  <a16:creationId xmlns:a16="http://schemas.microsoft.com/office/drawing/2014/main" id="{478EE1C1-DD5E-4E12-912C-AECB31AF2576}"/>
                </a:ext>
              </a:extLst>
            </p:cNvPr>
            <p:cNvSpPr>
              <a:spLocks noChangeAspect="1"/>
            </p:cNvSpPr>
            <p:nvPr/>
          </p:nvSpPr>
          <p:spPr bwMode="gray">
            <a:xfrm rot="20552049">
              <a:off x="4617171" y="4049667"/>
              <a:ext cx="38163" cy="57623"/>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8" name="任意多边形: 形状 117">
              <a:extLst>
                <a:ext uri="{FF2B5EF4-FFF2-40B4-BE49-F238E27FC236}">
                  <a16:creationId xmlns:a16="http://schemas.microsoft.com/office/drawing/2014/main" id="{A0D531D5-B25B-4404-9EFC-C521CFD33641}"/>
                </a:ext>
              </a:extLst>
            </p:cNvPr>
            <p:cNvSpPr>
              <a:spLocks noChangeAspect="1"/>
            </p:cNvSpPr>
            <p:nvPr/>
          </p:nvSpPr>
          <p:spPr bwMode="gray">
            <a:xfrm rot="20552049">
              <a:off x="4731661" y="4084590"/>
              <a:ext cx="1591" cy="1747"/>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19" name="任意多边形: 形状 118">
              <a:extLst>
                <a:ext uri="{FF2B5EF4-FFF2-40B4-BE49-F238E27FC236}">
                  <a16:creationId xmlns:a16="http://schemas.microsoft.com/office/drawing/2014/main" id="{CAC520EA-D9B9-4316-9822-163FF6EAF0E3}"/>
                </a:ext>
              </a:extLst>
            </p:cNvPr>
            <p:cNvSpPr>
              <a:spLocks noChangeAspect="1"/>
            </p:cNvSpPr>
            <p:nvPr/>
          </p:nvSpPr>
          <p:spPr bwMode="gray">
            <a:xfrm rot="20552049">
              <a:off x="4753923" y="4131735"/>
              <a:ext cx="3180" cy="12223"/>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20" name="任意多边形: 形状 119">
              <a:extLst>
                <a:ext uri="{FF2B5EF4-FFF2-40B4-BE49-F238E27FC236}">
                  <a16:creationId xmlns:a16="http://schemas.microsoft.com/office/drawing/2014/main" id="{1B294788-9DFD-4C7D-B1D3-FA3F4EFFCC83}"/>
                </a:ext>
              </a:extLst>
            </p:cNvPr>
            <p:cNvSpPr>
              <a:spLocks noChangeAspect="1"/>
            </p:cNvSpPr>
            <p:nvPr/>
          </p:nvSpPr>
          <p:spPr bwMode="gray">
            <a:xfrm rot="20552049">
              <a:off x="4777775" y="4217296"/>
              <a:ext cx="3180" cy="5239"/>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21" name="任意多边形: 形状 120">
              <a:extLst>
                <a:ext uri="{FF2B5EF4-FFF2-40B4-BE49-F238E27FC236}">
                  <a16:creationId xmlns:a16="http://schemas.microsoft.com/office/drawing/2014/main" id="{CA27BC2C-E72F-4CD3-90F0-2284983C503D}"/>
                </a:ext>
              </a:extLst>
            </p:cNvPr>
            <p:cNvSpPr>
              <a:spLocks noChangeAspect="1"/>
            </p:cNvSpPr>
            <p:nvPr/>
          </p:nvSpPr>
          <p:spPr bwMode="gray">
            <a:xfrm rot="20552049">
              <a:off x="4771414" y="4233011"/>
              <a:ext cx="9541" cy="17461"/>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22" name="任意多边形: 形状 121">
              <a:extLst>
                <a:ext uri="{FF2B5EF4-FFF2-40B4-BE49-F238E27FC236}">
                  <a16:creationId xmlns:a16="http://schemas.microsoft.com/office/drawing/2014/main" id="{AFA59E43-C38C-45A5-96EE-9DB90C274AF5}"/>
                </a:ext>
              </a:extLst>
            </p:cNvPr>
            <p:cNvSpPr>
              <a:spLocks noChangeAspect="1"/>
            </p:cNvSpPr>
            <p:nvPr/>
          </p:nvSpPr>
          <p:spPr bwMode="gray">
            <a:xfrm rot="20552049">
              <a:off x="4598089" y="4056652"/>
              <a:ext cx="1591" cy="3492"/>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123" name="组合 122">
              <a:extLst>
                <a:ext uri="{FF2B5EF4-FFF2-40B4-BE49-F238E27FC236}">
                  <a16:creationId xmlns:a16="http://schemas.microsoft.com/office/drawing/2014/main" id="{083001F2-1460-45DD-8B84-F30851B17D0F}"/>
                </a:ext>
              </a:extLst>
            </p:cNvPr>
            <p:cNvGrpSpPr>
              <a:grpSpLocks noChangeAspect="1"/>
            </p:cNvGrpSpPr>
            <p:nvPr/>
          </p:nvGrpSpPr>
          <p:grpSpPr bwMode="gray">
            <a:xfrm>
              <a:off x="4590421" y="4060386"/>
              <a:ext cx="28626" cy="48895"/>
              <a:chOff x="1694" y="2257"/>
              <a:chExt cx="18" cy="28"/>
            </a:xfrm>
            <a:solidFill>
              <a:schemeClr val="bg1">
                <a:lumMod val="75000"/>
              </a:schemeClr>
            </a:solidFill>
          </p:grpSpPr>
          <p:sp>
            <p:nvSpPr>
              <p:cNvPr id="241" name="任意多边形: 形状 240">
                <a:extLst>
                  <a:ext uri="{FF2B5EF4-FFF2-40B4-BE49-F238E27FC236}">
                    <a16:creationId xmlns:a16="http://schemas.microsoft.com/office/drawing/2014/main" id="{6444DBE4-1F8A-4746-BD16-A81D3B2AF63E}"/>
                  </a:ext>
                </a:extLst>
              </p:cNvPr>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42" name="任意多边形: 形状 241">
                <a:extLst>
                  <a:ext uri="{FF2B5EF4-FFF2-40B4-BE49-F238E27FC236}">
                    <a16:creationId xmlns:a16="http://schemas.microsoft.com/office/drawing/2014/main" id="{DADE4E79-E47B-46D3-917B-8792DA963347}"/>
                  </a:ext>
                </a:extLst>
              </p:cNvPr>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124" name="任意多边形: 形状 123">
              <a:extLst>
                <a:ext uri="{FF2B5EF4-FFF2-40B4-BE49-F238E27FC236}">
                  <a16:creationId xmlns:a16="http://schemas.microsoft.com/office/drawing/2014/main" id="{B03D9ED7-C527-49B9-9D5C-308C2C60EA5C}"/>
                </a:ext>
              </a:extLst>
            </p:cNvPr>
            <p:cNvSpPr>
              <a:spLocks noChangeAspect="1"/>
            </p:cNvSpPr>
            <p:nvPr/>
          </p:nvSpPr>
          <p:spPr bwMode="gray">
            <a:xfrm rot="20552049">
              <a:off x="4668055" y="4070621"/>
              <a:ext cx="15901" cy="13969"/>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25" name="任意多边形: 形状 124">
              <a:extLst>
                <a:ext uri="{FF2B5EF4-FFF2-40B4-BE49-F238E27FC236}">
                  <a16:creationId xmlns:a16="http://schemas.microsoft.com/office/drawing/2014/main" id="{0887BEB3-65EC-40FC-89A8-58E57AC251AC}"/>
                </a:ext>
              </a:extLst>
            </p:cNvPr>
            <p:cNvSpPr>
              <a:spLocks noChangeAspect="1"/>
            </p:cNvSpPr>
            <p:nvPr/>
          </p:nvSpPr>
          <p:spPr bwMode="gray">
            <a:xfrm rot="20552049">
              <a:off x="4765054" y="4171897"/>
              <a:ext cx="0" cy="5239"/>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26" name="任意多边形: 形状 125">
              <a:extLst>
                <a:ext uri="{FF2B5EF4-FFF2-40B4-BE49-F238E27FC236}">
                  <a16:creationId xmlns:a16="http://schemas.microsoft.com/office/drawing/2014/main" id="{A6BF78C7-597E-496A-ACAF-B426623FF2C8}"/>
                </a:ext>
              </a:extLst>
            </p:cNvPr>
            <p:cNvSpPr>
              <a:spLocks noChangeAspect="1"/>
            </p:cNvSpPr>
            <p:nvPr/>
          </p:nvSpPr>
          <p:spPr bwMode="gray">
            <a:xfrm rot="20552049">
              <a:off x="4738022" y="4098559"/>
              <a:ext cx="4771" cy="12223"/>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27" name="任意多边形: 形状 126">
              <a:extLst>
                <a:ext uri="{FF2B5EF4-FFF2-40B4-BE49-F238E27FC236}">
                  <a16:creationId xmlns:a16="http://schemas.microsoft.com/office/drawing/2014/main" id="{7CCAC7F7-C62E-480E-9F2D-E09FE0CAEABE}"/>
                </a:ext>
              </a:extLst>
            </p:cNvPr>
            <p:cNvSpPr>
              <a:spLocks noChangeAspect="1"/>
            </p:cNvSpPr>
            <p:nvPr/>
          </p:nvSpPr>
          <p:spPr bwMode="gray">
            <a:xfrm rot="20552049">
              <a:off x="4691907" y="4067129"/>
              <a:ext cx="0" cy="1747"/>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28" name="任意多边形: 形状 127">
              <a:extLst>
                <a:ext uri="{FF2B5EF4-FFF2-40B4-BE49-F238E27FC236}">
                  <a16:creationId xmlns:a16="http://schemas.microsoft.com/office/drawing/2014/main" id="{F252DF49-A97B-48AA-8336-34D64E5988EE}"/>
                </a:ext>
              </a:extLst>
            </p:cNvPr>
            <p:cNvSpPr>
              <a:spLocks noChangeAspect="1"/>
            </p:cNvSpPr>
            <p:nvPr/>
          </p:nvSpPr>
          <p:spPr bwMode="gray">
            <a:xfrm rot="20552049">
              <a:off x="4695087" y="4081098"/>
              <a:ext cx="1591" cy="3492"/>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29" name="任意多边形: 形状 128">
              <a:extLst>
                <a:ext uri="{FF2B5EF4-FFF2-40B4-BE49-F238E27FC236}">
                  <a16:creationId xmlns:a16="http://schemas.microsoft.com/office/drawing/2014/main" id="{8535CEA4-E4AC-4010-A483-6B4FE8EBF4AA}"/>
                </a:ext>
              </a:extLst>
            </p:cNvPr>
            <p:cNvSpPr>
              <a:spLocks noChangeAspect="1"/>
            </p:cNvSpPr>
            <p:nvPr/>
          </p:nvSpPr>
          <p:spPr bwMode="gray">
            <a:xfrm rot="20552049">
              <a:off x="4745972" y="4117766"/>
              <a:ext cx="3180" cy="8731"/>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30" name="任意多边形: 形状 129">
              <a:extLst>
                <a:ext uri="{FF2B5EF4-FFF2-40B4-BE49-F238E27FC236}">
                  <a16:creationId xmlns:a16="http://schemas.microsoft.com/office/drawing/2014/main" id="{AE4FFFCD-0817-4BFB-91CB-5284D41955C4}"/>
                </a:ext>
              </a:extLst>
            </p:cNvPr>
            <p:cNvSpPr>
              <a:spLocks noChangeAspect="1"/>
            </p:cNvSpPr>
            <p:nvPr/>
          </p:nvSpPr>
          <p:spPr bwMode="gray">
            <a:xfrm rot="20552049">
              <a:off x="4765054" y="4199835"/>
              <a:ext cx="1591" cy="5239"/>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31" name="任意多边形: 形状 130">
              <a:extLst>
                <a:ext uri="{FF2B5EF4-FFF2-40B4-BE49-F238E27FC236}">
                  <a16:creationId xmlns:a16="http://schemas.microsoft.com/office/drawing/2014/main" id="{C8EBC2C9-91B1-40B9-8DB2-9A299CD4D64D}"/>
                </a:ext>
              </a:extLst>
            </p:cNvPr>
            <p:cNvSpPr>
              <a:spLocks noChangeAspect="1"/>
            </p:cNvSpPr>
            <p:nvPr/>
          </p:nvSpPr>
          <p:spPr bwMode="gray">
            <a:xfrm rot="20552049">
              <a:off x="4459747" y="4007760"/>
              <a:ext cx="117670" cy="85561"/>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32" name="任意多边形: 形状 131">
              <a:extLst>
                <a:ext uri="{FF2B5EF4-FFF2-40B4-BE49-F238E27FC236}">
                  <a16:creationId xmlns:a16="http://schemas.microsoft.com/office/drawing/2014/main" id="{0BA586DE-F047-4C47-8AE9-4D38729B6936}"/>
                </a:ext>
              </a:extLst>
            </p:cNvPr>
            <p:cNvSpPr>
              <a:spLocks noChangeAspect="1"/>
            </p:cNvSpPr>
            <p:nvPr/>
          </p:nvSpPr>
          <p:spPr bwMode="gray">
            <a:xfrm rot="20552049">
              <a:off x="4478828" y="4053160"/>
              <a:ext cx="4771" cy="10477"/>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33" name="任意多边形: 形状 132">
              <a:extLst>
                <a:ext uri="{FF2B5EF4-FFF2-40B4-BE49-F238E27FC236}">
                  <a16:creationId xmlns:a16="http://schemas.microsoft.com/office/drawing/2014/main" id="{ABA9D2B6-9D9E-46D0-A651-C3C0F871364A}"/>
                </a:ext>
              </a:extLst>
            </p:cNvPr>
            <p:cNvSpPr>
              <a:spLocks noChangeAspect="1"/>
            </p:cNvSpPr>
            <p:nvPr/>
          </p:nvSpPr>
          <p:spPr bwMode="gray">
            <a:xfrm rot="20552049">
              <a:off x="4521763" y="4018237"/>
              <a:ext cx="11131" cy="15716"/>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34" name="任意多边形: 形状 133">
              <a:extLst>
                <a:ext uri="{FF2B5EF4-FFF2-40B4-BE49-F238E27FC236}">
                  <a16:creationId xmlns:a16="http://schemas.microsoft.com/office/drawing/2014/main" id="{04004301-9298-49E9-B907-C9FFF2295DBD}"/>
                </a:ext>
              </a:extLst>
            </p:cNvPr>
            <p:cNvSpPr>
              <a:spLocks noChangeAspect="1"/>
            </p:cNvSpPr>
            <p:nvPr/>
          </p:nvSpPr>
          <p:spPr bwMode="gray">
            <a:xfrm rot="20552049">
              <a:off x="4720530" y="4081098"/>
              <a:ext cx="0" cy="5239"/>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35" name="任意多边形: 形状 134">
              <a:extLst>
                <a:ext uri="{FF2B5EF4-FFF2-40B4-BE49-F238E27FC236}">
                  <a16:creationId xmlns:a16="http://schemas.microsoft.com/office/drawing/2014/main" id="{AA02057D-731B-475F-BE72-B4182AA7AE4B}"/>
                </a:ext>
              </a:extLst>
            </p:cNvPr>
            <p:cNvSpPr>
              <a:spLocks noChangeAspect="1"/>
            </p:cNvSpPr>
            <p:nvPr/>
          </p:nvSpPr>
          <p:spPr bwMode="gray">
            <a:xfrm rot="20552049">
              <a:off x="4761873" y="4154435"/>
              <a:ext cx="1591" cy="6985"/>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solidFill>
              <a:schemeClr val="bg1">
                <a:lumMod val="75000"/>
              </a:schemeClr>
            </a:solid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136" name="组合 135">
              <a:extLst>
                <a:ext uri="{FF2B5EF4-FFF2-40B4-BE49-F238E27FC236}">
                  <a16:creationId xmlns:a16="http://schemas.microsoft.com/office/drawing/2014/main" id="{883E5D88-3005-4C88-8812-3AA2F73F8378}"/>
                </a:ext>
              </a:extLst>
            </p:cNvPr>
            <p:cNvGrpSpPr/>
            <p:nvPr/>
          </p:nvGrpSpPr>
          <p:grpSpPr bwMode="gray">
            <a:xfrm>
              <a:off x="5717559" y="2502590"/>
              <a:ext cx="880941" cy="1220546"/>
              <a:chOff x="4580731" y="1911697"/>
              <a:chExt cx="879476" cy="1109663"/>
            </a:xfrm>
            <a:solidFill>
              <a:schemeClr val="bg1">
                <a:lumMod val="75000"/>
              </a:schemeClr>
            </a:solidFill>
          </p:grpSpPr>
          <p:sp>
            <p:nvSpPr>
              <p:cNvPr id="192" name="任意多边形: 形状 191">
                <a:extLst>
                  <a:ext uri="{FF2B5EF4-FFF2-40B4-BE49-F238E27FC236}">
                    <a16:creationId xmlns:a16="http://schemas.microsoft.com/office/drawing/2014/main" id="{47144C72-0306-4337-BB4D-9255AC2DF046}"/>
                  </a:ext>
                </a:extLst>
              </p:cNvPr>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93" name="任意多边形: 形状 192">
                <a:extLst>
                  <a:ext uri="{FF2B5EF4-FFF2-40B4-BE49-F238E27FC236}">
                    <a16:creationId xmlns:a16="http://schemas.microsoft.com/office/drawing/2014/main" id="{7C94329E-EEA3-4739-9B8C-157FB0A0CB9C}"/>
                  </a:ext>
                </a:extLst>
              </p:cNvPr>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94" name="任意多边形: 形状 193">
                <a:extLst>
                  <a:ext uri="{FF2B5EF4-FFF2-40B4-BE49-F238E27FC236}">
                    <a16:creationId xmlns:a16="http://schemas.microsoft.com/office/drawing/2014/main" id="{AEE58E9C-0480-4CF2-9573-FADE760A1977}"/>
                  </a:ext>
                </a:extLst>
              </p:cNvPr>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195" name="组合 194">
                <a:extLst>
                  <a:ext uri="{FF2B5EF4-FFF2-40B4-BE49-F238E27FC236}">
                    <a16:creationId xmlns:a16="http://schemas.microsoft.com/office/drawing/2014/main" id="{4EEACC21-E86C-4135-A6CF-F1BC2CA6CECA}"/>
                  </a:ext>
                </a:extLst>
              </p:cNvPr>
              <p:cNvGrpSpPr>
                <a:grpSpLocks noChangeAspect="1"/>
              </p:cNvGrpSpPr>
              <p:nvPr/>
            </p:nvGrpSpPr>
            <p:grpSpPr bwMode="gray">
              <a:xfrm>
                <a:off x="4876006" y="2765784"/>
                <a:ext cx="204788" cy="242889"/>
                <a:chOff x="2589" y="1903"/>
                <a:chExt cx="129" cy="153"/>
              </a:xfrm>
              <a:grpFill/>
            </p:grpSpPr>
            <p:sp>
              <p:nvSpPr>
                <p:cNvPr id="238" name="任意多边形: 形状 237">
                  <a:extLst>
                    <a:ext uri="{FF2B5EF4-FFF2-40B4-BE49-F238E27FC236}">
                      <a16:creationId xmlns:a16="http://schemas.microsoft.com/office/drawing/2014/main" id="{90C46ACB-C889-4A4B-A015-FA05806AC560}"/>
                    </a:ext>
                  </a:extLst>
                </p:cNvPr>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39" name="任意多边形: 形状 238">
                  <a:extLst>
                    <a:ext uri="{FF2B5EF4-FFF2-40B4-BE49-F238E27FC236}">
                      <a16:creationId xmlns:a16="http://schemas.microsoft.com/office/drawing/2014/main" id="{C1D0F880-591F-4839-B9D2-9D64F898A497}"/>
                    </a:ext>
                  </a:extLst>
                </p:cNvPr>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40" name="任意多边形: 形状 239">
                  <a:extLst>
                    <a:ext uri="{FF2B5EF4-FFF2-40B4-BE49-F238E27FC236}">
                      <a16:creationId xmlns:a16="http://schemas.microsoft.com/office/drawing/2014/main" id="{E57AB470-C6EA-449D-A177-7598AAFBBFE9}"/>
                    </a:ext>
                  </a:extLst>
                </p:cNvPr>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196" name="任意多边形: 形状 195">
                <a:extLst>
                  <a:ext uri="{FF2B5EF4-FFF2-40B4-BE49-F238E27FC236}">
                    <a16:creationId xmlns:a16="http://schemas.microsoft.com/office/drawing/2014/main" id="{68243E0E-7575-46B3-BA9B-DB5597311407}"/>
                  </a:ext>
                </a:extLst>
              </p:cNvPr>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97" name="任意多边形: 形状 196">
                <a:extLst>
                  <a:ext uri="{FF2B5EF4-FFF2-40B4-BE49-F238E27FC236}">
                    <a16:creationId xmlns:a16="http://schemas.microsoft.com/office/drawing/2014/main" id="{58D0DA0B-810A-43E9-8E40-9DB0F543E881}"/>
                  </a:ext>
                </a:extLst>
              </p:cNvPr>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98" name="任意多边形: 形状 197">
                <a:extLst>
                  <a:ext uri="{FF2B5EF4-FFF2-40B4-BE49-F238E27FC236}">
                    <a16:creationId xmlns:a16="http://schemas.microsoft.com/office/drawing/2014/main" id="{3891EE98-5360-485B-BC56-0CEC2E4C3B16}"/>
                  </a:ext>
                </a:extLst>
              </p:cNvPr>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99" name="任意多边形: 形状 198">
                <a:extLst>
                  <a:ext uri="{FF2B5EF4-FFF2-40B4-BE49-F238E27FC236}">
                    <a16:creationId xmlns:a16="http://schemas.microsoft.com/office/drawing/2014/main" id="{A11DEC54-5F5F-4847-9EE8-C308D0137578}"/>
                  </a:ext>
                </a:extLst>
              </p:cNvPr>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00" name="任意多边形: 形状 199">
                <a:extLst>
                  <a:ext uri="{FF2B5EF4-FFF2-40B4-BE49-F238E27FC236}">
                    <a16:creationId xmlns:a16="http://schemas.microsoft.com/office/drawing/2014/main" id="{BD3DB92A-95C2-4520-853F-AF15D597580B}"/>
                  </a:ext>
                </a:extLst>
              </p:cNvPr>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01" name="任意多边形: 形状 200">
                <a:extLst>
                  <a:ext uri="{FF2B5EF4-FFF2-40B4-BE49-F238E27FC236}">
                    <a16:creationId xmlns:a16="http://schemas.microsoft.com/office/drawing/2014/main" id="{BF2BD1AA-73D0-40A9-99F3-CE294F82F701}"/>
                  </a:ext>
                </a:extLst>
              </p:cNvPr>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02" name="任意多边形: 形状 201">
                <a:extLst>
                  <a:ext uri="{FF2B5EF4-FFF2-40B4-BE49-F238E27FC236}">
                    <a16:creationId xmlns:a16="http://schemas.microsoft.com/office/drawing/2014/main" id="{32E7BE35-8A49-44F0-B622-E9FAA8AE034D}"/>
                  </a:ext>
                </a:extLst>
              </p:cNvPr>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203" name="组合 202">
                <a:extLst>
                  <a:ext uri="{FF2B5EF4-FFF2-40B4-BE49-F238E27FC236}">
                    <a16:creationId xmlns:a16="http://schemas.microsoft.com/office/drawing/2014/main" id="{038762E5-7551-4ADB-9E34-5DF79B7DFF55}"/>
                  </a:ext>
                </a:extLst>
              </p:cNvPr>
              <p:cNvGrpSpPr>
                <a:grpSpLocks noChangeAspect="1"/>
              </p:cNvGrpSpPr>
              <p:nvPr/>
            </p:nvGrpSpPr>
            <p:grpSpPr bwMode="gray">
              <a:xfrm>
                <a:off x="4679266" y="2659410"/>
                <a:ext cx="247657" cy="244475"/>
                <a:chOff x="2465" y="1836"/>
                <a:chExt cx="156" cy="154"/>
              </a:xfrm>
              <a:grpFill/>
            </p:grpSpPr>
            <p:sp>
              <p:nvSpPr>
                <p:cNvPr id="236" name="任意多边形: 形状 235">
                  <a:extLst>
                    <a:ext uri="{FF2B5EF4-FFF2-40B4-BE49-F238E27FC236}">
                      <a16:creationId xmlns:a16="http://schemas.microsoft.com/office/drawing/2014/main" id="{AFB08BA8-1CC5-4579-B554-BE091B0C0083}"/>
                    </a:ext>
                  </a:extLst>
                </p:cNvPr>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37" name="任意多边形: 形状 236">
                  <a:extLst>
                    <a:ext uri="{FF2B5EF4-FFF2-40B4-BE49-F238E27FC236}">
                      <a16:creationId xmlns:a16="http://schemas.microsoft.com/office/drawing/2014/main" id="{B05619C8-C526-47EC-A33C-DE65E29ABC76}"/>
                    </a:ext>
                  </a:extLst>
                </p:cNvPr>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grpSp>
            <p:nvGrpSpPr>
              <p:cNvPr id="204" name="组合 203">
                <a:extLst>
                  <a:ext uri="{FF2B5EF4-FFF2-40B4-BE49-F238E27FC236}">
                    <a16:creationId xmlns:a16="http://schemas.microsoft.com/office/drawing/2014/main" id="{779ADA88-3616-4388-9917-04C8B2B0DFE2}"/>
                  </a:ext>
                </a:extLst>
              </p:cNvPr>
              <p:cNvGrpSpPr>
                <a:grpSpLocks noChangeAspect="1"/>
              </p:cNvGrpSpPr>
              <p:nvPr/>
            </p:nvGrpSpPr>
            <p:grpSpPr bwMode="gray">
              <a:xfrm>
                <a:off x="4620419" y="2430810"/>
                <a:ext cx="171450" cy="258763"/>
                <a:chOff x="2428" y="1692"/>
                <a:chExt cx="108" cy="163"/>
              </a:xfrm>
              <a:grpFill/>
            </p:grpSpPr>
            <p:sp>
              <p:nvSpPr>
                <p:cNvPr id="234" name="任意多边形: 形状 233">
                  <a:extLst>
                    <a:ext uri="{FF2B5EF4-FFF2-40B4-BE49-F238E27FC236}">
                      <a16:creationId xmlns:a16="http://schemas.microsoft.com/office/drawing/2014/main" id="{F2DC47F4-E186-429D-8573-3A4810F93C12}"/>
                    </a:ext>
                  </a:extLst>
                </p:cNvPr>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35" name="任意多边形: 形状 234">
                  <a:extLst>
                    <a:ext uri="{FF2B5EF4-FFF2-40B4-BE49-F238E27FC236}">
                      <a16:creationId xmlns:a16="http://schemas.microsoft.com/office/drawing/2014/main" id="{1355D2F9-3811-47ED-ABA2-32985EF9EE4D}"/>
                    </a:ext>
                  </a:extLst>
                </p:cNvPr>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205" name="任意多边形: 形状 204">
                <a:extLst>
                  <a:ext uri="{FF2B5EF4-FFF2-40B4-BE49-F238E27FC236}">
                    <a16:creationId xmlns:a16="http://schemas.microsoft.com/office/drawing/2014/main" id="{D243A79E-9381-4088-9B88-8BCD27DF4E55}"/>
                  </a:ext>
                </a:extLst>
              </p:cNvPr>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06" name="任意多边形: 形状 205">
                <a:extLst>
                  <a:ext uri="{FF2B5EF4-FFF2-40B4-BE49-F238E27FC236}">
                    <a16:creationId xmlns:a16="http://schemas.microsoft.com/office/drawing/2014/main" id="{85BAD5FC-AEAC-4C6A-946A-9056433216CC}"/>
                  </a:ext>
                </a:extLst>
              </p:cNvPr>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07" name="任意多边形: 形状 206">
                <a:extLst>
                  <a:ext uri="{FF2B5EF4-FFF2-40B4-BE49-F238E27FC236}">
                    <a16:creationId xmlns:a16="http://schemas.microsoft.com/office/drawing/2014/main" id="{663D39FD-E2C4-4237-97C0-379B93E2856C}"/>
                  </a:ext>
                </a:extLst>
              </p:cNvPr>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08" name="任意多边形: 形状 207">
                <a:extLst>
                  <a:ext uri="{FF2B5EF4-FFF2-40B4-BE49-F238E27FC236}">
                    <a16:creationId xmlns:a16="http://schemas.microsoft.com/office/drawing/2014/main" id="{73DD6A85-8A8A-4E46-807B-026CF6201DD9}"/>
                  </a:ext>
                </a:extLst>
              </p:cNvPr>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209" name="组合 208">
                <a:extLst>
                  <a:ext uri="{FF2B5EF4-FFF2-40B4-BE49-F238E27FC236}">
                    <a16:creationId xmlns:a16="http://schemas.microsoft.com/office/drawing/2014/main" id="{D27698A4-64E7-4AC6-8956-86F340043EB8}"/>
                  </a:ext>
                </a:extLst>
              </p:cNvPr>
              <p:cNvGrpSpPr>
                <a:grpSpLocks noChangeAspect="1"/>
              </p:cNvGrpSpPr>
              <p:nvPr/>
            </p:nvGrpSpPr>
            <p:grpSpPr bwMode="gray">
              <a:xfrm>
                <a:off x="5033169" y="2808635"/>
                <a:ext cx="68263" cy="68263"/>
                <a:chOff x="2688" y="1930"/>
                <a:chExt cx="43" cy="43"/>
              </a:xfrm>
              <a:grpFill/>
            </p:grpSpPr>
            <p:sp>
              <p:nvSpPr>
                <p:cNvPr id="232" name="任意多边形: 形状 231">
                  <a:extLst>
                    <a:ext uri="{FF2B5EF4-FFF2-40B4-BE49-F238E27FC236}">
                      <a16:creationId xmlns:a16="http://schemas.microsoft.com/office/drawing/2014/main" id="{691BB0DC-0A86-47C9-B8FA-E3680CBCAACC}"/>
                    </a:ext>
                  </a:extLst>
                </p:cNvPr>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33" name="任意多边形: 形状 232">
                  <a:extLst>
                    <a:ext uri="{FF2B5EF4-FFF2-40B4-BE49-F238E27FC236}">
                      <a16:creationId xmlns:a16="http://schemas.microsoft.com/office/drawing/2014/main" id="{B9D2D408-A8EE-43E0-B0BA-91E7869CD504}"/>
                    </a:ext>
                  </a:extLst>
                </p:cNvPr>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210" name="任意多边形: 形状 209">
                <a:extLst>
                  <a:ext uri="{FF2B5EF4-FFF2-40B4-BE49-F238E27FC236}">
                    <a16:creationId xmlns:a16="http://schemas.microsoft.com/office/drawing/2014/main" id="{456A414B-E5B8-48F9-BAAC-26D41C6DE585}"/>
                  </a:ext>
                </a:extLst>
              </p:cNvPr>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11" name="任意多边形: 形状 210">
                <a:extLst>
                  <a:ext uri="{FF2B5EF4-FFF2-40B4-BE49-F238E27FC236}">
                    <a16:creationId xmlns:a16="http://schemas.microsoft.com/office/drawing/2014/main" id="{C5820DDB-DB37-4314-A7B2-7492460F4091}"/>
                  </a:ext>
                </a:extLst>
              </p:cNvPr>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12" name="任意多边形: 形状 211">
                <a:extLst>
                  <a:ext uri="{FF2B5EF4-FFF2-40B4-BE49-F238E27FC236}">
                    <a16:creationId xmlns:a16="http://schemas.microsoft.com/office/drawing/2014/main" id="{52AF77DF-B919-4945-9568-F2E5F3CA8BC1}"/>
                  </a:ext>
                </a:extLst>
              </p:cNvPr>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13" name="任意多边形: 形状 212">
                <a:extLst>
                  <a:ext uri="{FF2B5EF4-FFF2-40B4-BE49-F238E27FC236}">
                    <a16:creationId xmlns:a16="http://schemas.microsoft.com/office/drawing/2014/main" id="{39C9C716-559D-4384-AC11-129877F7A6B3}"/>
                  </a:ext>
                </a:extLst>
              </p:cNvPr>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14" name="任意多边形: 形状 213">
                <a:extLst>
                  <a:ext uri="{FF2B5EF4-FFF2-40B4-BE49-F238E27FC236}">
                    <a16:creationId xmlns:a16="http://schemas.microsoft.com/office/drawing/2014/main" id="{07505CD6-9234-43DF-9F84-F4CEE29F992C}"/>
                  </a:ext>
                </a:extLst>
              </p:cNvPr>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15" name="任意多边形: 形状 214">
                <a:extLst>
                  <a:ext uri="{FF2B5EF4-FFF2-40B4-BE49-F238E27FC236}">
                    <a16:creationId xmlns:a16="http://schemas.microsoft.com/office/drawing/2014/main" id="{F31FB3BE-C574-4709-B895-0374D58D7E0C}"/>
                  </a:ext>
                </a:extLst>
              </p:cNvPr>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16" name="任意多边形: 形状 215">
                <a:extLst>
                  <a:ext uri="{FF2B5EF4-FFF2-40B4-BE49-F238E27FC236}">
                    <a16:creationId xmlns:a16="http://schemas.microsoft.com/office/drawing/2014/main" id="{99E4B89E-F0D1-4E9B-8B8D-359A37531F35}"/>
                  </a:ext>
                </a:extLst>
              </p:cNvPr>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17" name="任意多边形: 形状 216">
                <a:extLst>
                  <a:ext uri="{FF2B5EF4-FFF2-40B4-BE49-F238E27FC236}">
                    <a16:creationId xmlns:a16="http://schemas.microsoft.com/office/drawing/2014/main" id="{D10516A8-4599-40B7-81D2-8919D1A289F0}"/>
                  </a:ext>
                </a:extLst>
              </p:cNvPr>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18" name="任意多边形: 形状 217">
                <a:extLst>
                  <a:ext uri="{FF2B5EF4-FFF2-40B4-BE49-F238E27FC236}">
                    <a16:creationId xmlns:a16="http://schemas.microsoft.com/office/drawing/2014/main" id="{D382AC4B-71CE-4A00-8E9D-82852BFAA36F}"/>
                  </a:ext>
                </a:extLst>
              </p:cNvPr>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19" name="任意多边形: 形状 218">
                <a:extLst>
                  <a:ext uri="{FF2B5EF4-FFF2-40B4-BE49-F238E27FC236}">
                    <a16:creationId xmlns:a16="http://schemas.microsoft.com/office/drawing/2014/main" id="{662BDFBD-AB08-4B20-B0B5-8E0E400564E0}"/>
                  </a:ext>
                </a:extLst>
              </p:cNvPr>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20" name="任意多边形: 形状 219">
                <a:extLst>
                  <a:ext uri="{FF2B5EF4-FFF2-40B4-BE49-F238E27FC236}">
                    <a16:creationId xmlns:a16="http://schemas.microsoft.com/office/drawing/2014/main" id="{68783FB5-5B66-4A9C-BCDA-9F9ED487888B}"/>
                  </a:ext>
                </a:extLst>
              </p:cNvPr>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21" name="任意多边形: 形状 220">
                <a:extLst>
                  <a:ext uri="{FF2B5EF4-FFF2-40B4-BE49-F238E27FC236}">
                    <a16:creationId xmlns:a16="http://schemas.microsoft.com/office/drawing/2014/main" id="{7E35D1FC-5B37-4C67-BBD2-E0BDE1789714}"/>
                  </a:ext>
                </a:extLst>
              </p:cNvPr>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22" name="任意多边形: 形状 221">
                <a:extLst>
                  <a:ext uri="{FF2B5EF4-FFF2-40B4-BE49-F238E27FC236}">
                    <a16:creationId xmlns:a16="http://schemas.microsoft.com/office/drawing/2014/main" id="{672891D5-27BA-4311-A86C-ECC810072744}"/>
                  </a:ext>
                </a:extLst>
              </p:cNvPr>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23" name="任意多边形: 形状 222">
                <a:extLst>
                  <a:ext uri="{FF2B5EF4-FFF2-40B4-BE49-F238E27FC236}">
                    <a16:creationId xmlns:a16="http://schemas.microsoft.com/office/drawing/2014/main" id="{F0C3A2A4-A633-4C73-93EF-5FC07340D4EB}"/>
                  </a:ext>
                </a:extLst>
              </p:cNvPr>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24" name="任意多边形: 形状 223">
                <a:extLst>
                  <a:ext uri="{FF2B5EF4-FFF2-40B4-BE49-F238E27FC236}">
                    <a16:creationId xmlns:a16="http://schemas.microsoft.com/office/drawing/2014/main" id="{436BE0E0-C627-409A-905F-98E57708CE64}"/>
                  </a:ext>
                </a:extLst>
              </p:cNvPr>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25" name="任意多边形: 形状 224">
                <a:extLst>
                  <a:ext uri="{FF2B5EF4-FFF2-40B4-BE49-F238E27FC236}">
                    <a16:creationId xmlns:a16="http://schemas.microsoft.com/office/drawing/2014/main" id="{AE77E8DC-695C-4385-83A9-9C8E254E47A8}"/>
                  </a:ext>
                </a:extLst>
              </p:cNvPr>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26" name="任意多边形: 形状 225">
                <a:extLst>
                  <a:ext uri="{FF2B5EF4-FFF2-40B4-BE49-F238E27FC236}">
                    <a16:creationId xmlns:a16="http://schemas.microsoft.com/office/drawing/2014/main" id="{903B0462-99A0-4A2E-8731-D4D2457EC249}"/>
                  </a:ext>
                </a:extLst>
              </p:cNvPr>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27" name="任意多边形: 形状 226">
                <a:extLst>
                  <a:ext uri="{FF2B5EF4-FFF2-40B4-BE49-F238E27FC236}">
                    <a16:creationId xmlns:a16="http://schemas.microsoft.com/office/drawing/2014/main" id="{51B3C60E-B2AB-478B-96FD-B4B1F0DBD776}"/>
                  </a:ext>
                </a:extLst>
              </p:cNvPr>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28" name="任意多边形: 形状 227">
                <a:extLst>
                  <a:ext uri="{FF2B5EF4-FFF2-40B4-BE49-F238E27FC236}">
                    <a16:creationId xmlns:a16="http://schemas.microsoft.com/office/drawing/2014/main" id="{E751110D-C54B-46EE-9528-3C984FCAA3E4}"/>
                  </a:ext>
                </a:extLst>
              </p:cNvPr>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229" name="组合 228">
                <a:extLst>
                  <a:ext uri="{FF2B5EF4-FFF2-40B4-BE49-F238E27FC236}">
                    <a16:creationId xmlns:a16="http://schemas.microsoft.com/office/drawing/2014/main" id="{8CCA2D65-CF72-4148-9E53-0945ABC12FBE}"/>
                  </a:ext>
                </a:extLst>
              </p:cNvPr>
              <p:cNvGrpSpPr/>
              <p:nvPr/>
            </p:nvGrpSpPr>
            <p:grpSpPr bwMode="gray">
              <a:xfrm>
                <a:off x="5080794" y="2788583"/>
                <a:ext cx="75600" cy="108000"/>
                <a:chOff x="4160739" y="2986112"/>
                <a:chExt cx="187325" cy="233362"/>
              </a:xfrm>
              <a:grpFill/>
            </p:grpSpPr>
            <p:sp>
              <p:nvSpPr>
                <p:cNvPr id="230" name="任意多边形: 形状 229">
                  <a:extLst>
                    <a:ext uri="{FF2B5EF4-FFF2-40B4-BE49-F238E27FC236}">
                      <a16:creationId xmlns:a16="http://schemas.microsoft.com/office/drawing/2014/main" id="{CA4EB12F-4BDE-4376-A196-29E0D5845156}"/>
                    </a:ext>
                  </a:extLst>
                </p:cNvPr>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231" name="任意多边形: 形状 230">
                  <a:extLst>
                    <a:ext uri="{FF2B5EF4-FFF2-40B4-BE49-F238E27FC236}">
                      <a16:creationId xmlns:a16="http://schemas.microsoft.com/office/drawing/2014/main" id="{2F054F59-0617-480A-B0CF-F23D6E0B7DCC}"/>
                    </a:ext>
                  </a:extLst>
                </p:cNvPr>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grpSp>
        <p:grpSp>
          <p:nvGrpSpPr>
            <p:cNvPr id="137" name="组合 136">
              <a:extLst>
                <a:ext uri="{FF2B5EF4-FFF2-40B4-BE49-F238E27FC236}">
                  <a16:creationId xmlns:a16="http://schemas.microsoft.com/office/drawing/2014/main" id="{66D3A350-9192-4B21-9F11-88E9461FF14D}"/>
                </a:ext>
              </a:extLst>
            </p:cNvPr>
            <p:cNvGrpSpPr/>
            <p:nvPr/>
          </p:nvGrpSpPr>
          <p:grpSpPr bwMode="gray">
            <a:xfrm>
              <a:off x="5591916" y="3693454"/>
              <a:ext cx="1198962" cy="1473736"/>
              <a:chOff x="4455318" y="2994372"/>
              <a:chExt cx="1196974" cy="1339850"/>
            </a:xfrm>
            <a:solidFill>
              <a:schemeClr val="bg1">
                <a:lumMod val="75000"/>
              </a:schemeClr>
            </a:solidFill>
          </p:grpSpPr>
          <p:sp>
            <p:nvSpPr>
              <p:cNvPr id="138" name="任意多边形: 形状 137">
                <a:extLst>
                  <a:ext uri="{FF2B5EF4-FFF2-40B4-BE49-F238E27FC236}">
                    <a16:creationId xmlns:a16="http://schemas.microsoft.com/office/drawing/2014/main" id="{F5FC6A3D-DF0A-49D0-BDC2-A3C45D73E85A}"/>
                  </a:ext>
                </a:extLst>
              </p:cNvPr>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39" name="任意多边形: 形状 138">
                <a:extLst>
                  <a:ext uri="{FF2B5EF4-FFF2-40B4-BE49-F238E27FC236}">
                    <a16:creationId xmlns:a16="http://schemas.microsoft.com/office/drawing/2014/main" id="{3D5306AB-46B1-4DF5-88AE-8FEE757CF0C7}"/>
                  </a:ext>
                </a:extLst>
              </p:cNvPr>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140" name="组合 139">
                <a:extLst>
                  <a:ext uri="{FF2B5EF4-FFF2-40B4-BE49-F238E27FC236}">
                    <a16:creationId xmlns:a16="http://schemas.microsoft.com/office/drawing/2014/main" id="{F7AAD4F4-79E7-42B6-A136-B6A283C7F561}"/>
                  </a:ext>
                </a:extLst>
              </p:cNvPr>
              <p:cNvGrpSpPr/>
              <p:nvPr/>
            </p:nvGrpSpPr>
            <p:grpSpPr bwMode="gray">
              <a:xfrm>
                <a:off x="4455318" y="2994372"/>
                <a:ext cx="1196974" cy="1339850"/>
                <a:chOff x="4455318" y="2994372"/>
                <a:chExt cx="1196974" cy="1339850"/>
              </a:xfrm>
              <a:grpFill/>
            </p:grpSpPr>
            <p:sp>
              <p:nvSpPr>
                <p:cNvPr id="141" name="任意多边形: 形状 140">
                  <a:extLst>
                    <a:ext uri="{FF2B5EF4-FFF2-40B4-BE49-F238E27FC236}">
                      <a16:creationId xmlns:a16="http://schemas.microsoft.com/office/drawing/2014/main" id="{C0312F08-98D5-43CC-B396-D9E0ED164EC6}"/>
                    </a:ext>
                  </a:extLst>
                </p:cNvPr>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42" name="任意多边形: 形状 141">
                  <a:extLst>
                    <a:ext uri="{FF2B5EF4-FFF2-40B4-BE49-F238E27FC236}">
                      <a16:creationId xmlns:a16="http://schemas.microsoft.com/office/drawing/2014/main" id="{3B14966D-3555-4B69-A51F-9D6F2A2EB07F}"/>
                    </a:ext>
                  </a:extLst>
                </p:cNvPr>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43" name="任意多边形: 形状 142">
                  <a:extLst>
                    <a:ext uri="{FF2B5EF4-FFF2-40B4-BE49-F238E27FC236}">
                      <a16:creationId xmlns:a16="http://schemas.microsoft.com/office/drawing/2014/main" id="{F2C87F7E-B5A3-40FD-847B-9E42F03CBB98}"/>
                    </a:ext>
                  </a:extLst>
                </p:cNvPr>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44" name="任意多边形: 形状 143">
                  <a:extLst>
                    <a:ext uri="{FF2B5EF4-FFF2-40B4-BE49-F238E27FC236}">
                      <a16:creationId xmlns:a16="http://schemas.microsoft.com/office/drawing/2014/main" id="{0672DC33-D140-49C3-8892-4CBB711705CE}"/>
                    </a:ext>
                  </a:extLst>
                </p:cNvPr>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45" name="任意多边形: 形状 144">
                  <a:extLst>
                    <a:ext uri="{FF2B5EF4-FFF2-40B4-BE49-F238E27FC236}">
                      <a16:creationId xmlns:a16="http://schemas.microsoft.com/office/drawing/2014/main" id="{4EACBC7F-6653-4C9B-A64E-A8D0408C3FBE}"/>
                    </a:ext>
                  </a:extLst>
                </p:cNvPr>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46" name="任意多边形: 形状 145">
                  <a:extLst>
                    <a:ext uri="{FF2B5EF4-FFF2-40B4-BE49-F238E27FC236}">
                      <a16:creationId xmlns:a16="http://schemas.microsoft.com/office/drawing/2014/main" id="{091CC500-591D-4E6D-8105-19E3A66B1F0C}"/>
                    </a:ext>
                  </a:extLst>
                </p:cNvPr>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47" name="任意多边形: 形状 146">
                  <a:extLst>
                    <a:ext uri="{FF2B5EF4-FFF2-40B4-BE49-F238E27FC236}">
                      <a16:creationId xmlns:a16="http://schemas.microsoft.com/office/drawing/2014/main" id="{9A738E79-A564-4020-A68C-D11662F1D276}"/>
                    </a:ext>
                  </a:extLst>
                </p:cNvPr>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48" name="任意多边形: 形状 147">
                  <a:extLst>
                    <a:ext uri="{FF2B5EF4-FFF2-40B4-BE49-F238E27FC236}">
                      <a16:creationId xmlns:a16="http://schemas.microsoft.com/office/drawing/2014/main" id="{03240D6B-0B26-44E4-A4EC-C2DE6058366F}"/>
                    </a:ext>
                  </a:extLst>
                </p:cNvPr>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49" name="任意多边形: 形状 148">
                  <a:extLst>
                    <a:ext uri="{FF2B5EF4-FFF2-40B4-BE49-F238E27FC236}">
                      <a16:creationId xmlns:a16="http://schemas.microsoft.com/office/drawing/2014/main" id="{BE27094A-B7DF-4B6F-A9B2-AEBBAF1570AB}"/>
                    </a:ext>
                  </a:extLst>
                </p:cNvPr>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0" name="任意多边形: 形状 149">
                  <a:extLst>
                    <a:ext uri="{FF2B5EF4-FFF2-40B4-BE49-F238E27FC236}">
                      <a16:creationId xmlns:a16="http://schemas.microsoft.com/office/drawing/2014/main" id="{6727A081-6BD0-4410-8C38-C386BFD07C3D}"/>
                    </a:ext>
                  </a:extLst>
                </p:cNvPr>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1" name="任意多边形: 形状 150">
                  <a:extLst>
                    <a:ext uri="{FF2B5EF4-FFF2-40B4-BE49-F238E27FC236}">
                      <a16:creationId xmlns:a16="http://schemas.microsoft.com/office/drawing/2014/main" id="{E72CF9F1-3365-47FE-BFF6-576C9D991A51}"/>
                    </a:ext>
                  </a:extLst>
                </p:cNvPr>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2" name="任意多边形: 形状 151">
                  <a:extLst>
                    <a:ext uri="{FF2B5EF4-FFF2-40B4-BE49-F238E27FC236}">
                      <a16:creationId xmlns:a16="http://schemas.microsoft.com/office/drawing/2014/main" id="{E9E3E8A8-D3F3-4DD5-8F81-F8E696C0BB95}"/>
                    </a:ext>
                  </a:extLst>
                </p:cNvPr>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3" name="任意多边形: 形状 152">
                  <a:extLst>
                    <a:ext uri="{FF2B5EF4-FFF2-40B4-BE49-F238E27FC236}">
                      <a16:creationId xmlns:a16="http://schemas.microsoft.com/office/drawing/2014/main" id="{26169C95-0151-49C1-9B16-4650B7DCAEC8}"/>
                    </a:ext>
                  </a:extLst>
                </p:cNvPr>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4" name="任意多边形: 形状 153">
                  <a:extLst>
                    <a:ext uri="{FF2B5EF4-FFF2-40B4-BE49-F238E27FC236}">
                      <a16:creationId xmlns:a16="http://schemas.microsoft.com/office/drawing/2014/main" id="{5767E8A0-1BC9-4A95-876D-3298A358E2A0}"/>
                    </a:ext>
                  </a:extLst>
                </p:cNvPr>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5" name="任意多边形: 形状 154">
                  <a:extLst>
                    <a:ext uri="{FF2B5EF4-FFF2-40B4-BE49-F238E27FC236}">
                      <a16:creationId xmlns:a16="http://schemas.microsoft.com/office/drawing/2014/main" id="{75EABEF9-1127-4AC7-AE45-93DA5B555035}"/>
                    </a:ext>
                  </a:extLst>
                </p:cNvPr>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6" name="任意多边形: 形状 155">
                  <a:extLst>
                    <a:ext uri="{FF2B5EF4-FFF2-40B4-BE49-F238E27FC236}">
                      <a16:creationId xmlns:a16="http://schemas.microsoft.com/office/drawing/2014/main" id="{4427FA69-1E52-4E7A-AE58-98432CA9BD1D}"/>
                    </a:ext>
                  </a:extLst>
                </p:cNvPr>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7" name="任意多边形: 形状 156">
                  <a:extLst>
                    <a:ext uri="{FF2B5EF4-FFF2-40B4-BE49-F238E27FC236}">
                      <a16:creationId xmlns:a16="http://schemas.microsoft.com/office/drawing/2014/main" id="{B4665521-623C-48E5-ADB7-7561ED7F32BD}"/>
                    </a:ext>
                  </a:extLst>
                </p:cNvPr>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8" name="任意多边形: 形状 157">
                  <a:extLst>
                    <a:ext uri="{FF2B5EF4-FFF2-40B4-BE49-F238E27FC236}">
                      <a16:creationId xmlns:a16="http://schemas.microsoft.com/office/drawing/2014/main" id="{BE367665-B03C-4E07-8F3C-F05CE539CF4D}"/>
                    </a:ext>
                  </a:extLst>
                </p:cNvPr>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59" name="任意多边形: 形状 158">
                  <a:extLst>
                    <a:ext uri="{FF2B5EF4-FFF2-40B4-BE49-F238E27FC236}">
                      <a16:creationId xmlns:a16="http://schemas.microsoft.com/office/drawing/2014/main" id="{D0162BEF-6759-43E0-95F8-5FE3D1DDF651}"/>
                    </a:ext>
                  </a:extLst>
                </p:cNvPr>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160" name="组合 159">
                  <a:extLst>
                    <a:ext uri="{FF2B5EF4-FFF2-40B4-BE49-F238E27FC236}">
                      <a16:creationId xmlns:a16="http://schemas.microsoft.com/office/drawing/2014/main" id="{0C7595DA-FF81-4753-87F4-28768B60BFB2}"/>
                    </a:ext>
                  </a:extLst>
                </p:cNvPr>
                <p:cNvGrpSpPr>
                  <a:grpSpLocks noChangeAspect="1"/>
                </p:cNvGrpSpPr>
                <p:nvPr/>
              </p:nvGrpSpPr>
              <p:grpSpPr bwMode="gray">
                <a:xfrm>
                  <a:off x="4961730" y="3769072"/>
                  <a:ext cx="219075" cy="239713"/>
                  <a:chOff x="2643" y="2535"/>
                  <a:chExt cx="138" cy="151"/>
                </a:xfrm>
                <a:grpFill/>
              </p:grpSpPr>
              <p:sp>
                <p:nvSpPr>
                  <p:cNvPr id="190" name="任意多边形: 形状 189">
                    <a:extLst>
                      <a:ext uri="{FF2B5EF4-FFF2-40B4-BE49-F238E27FC236}">
                        <a16:creationId xmlns:a16="http://schemas.microsoft.com/office/drawing/2014/main" id="{77EAA5E9-90AF-480C-8158-922EF409BFFE}"/>
                      </a:ext>
                    </a:extLst>
                  </p:cNvPr>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91" name="任意多边形: 形状 190">
                    <a:extLst>
                      <a:ext uri="{FF2B5EF4-FFF2-40B4-BE49-F238E27FC236}">
                        <a16:creationId xmlns:a16="http://schemas.microsoft.com/office/drawing/2014/main" id="{AAC3844A-F9B0-42EB-AD3E-86A3C4EFE376}"/>
                      </a:ext>
                    </a:extLst>
                  </p:cNvPr>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sp>
              <p:nvSpPr>
                <p:cNvPr id="161" name="任意多边形: 形状 160">
                  <a:extLst>
                    <a:ext uri="{FF2B5EF4-FFF2-40B4-BE49-F238E27FC236}">
                      <a16:creationId xmlns:a16="http://schemas.microsoft.com/office/drawing/2014/main" id="{A6135078-38D6-446D-AE3D-A962C8B032A9}"/>
                    </a:ext>
                  </a:extLst>
                </p:cNvPr>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62" name="任意多边形: 形状 161">
                  <a:extLst>
                    <a:ext uri="{FF2B5EF4-FFF2-40B4-BE49-F238E27FC236}">
                      <a16:creationId xmlns:a16="http://schemas.microsoft.com/office/drawing/2014/main" id="{09B3235C-33EF-4C5F-911E-2D3A201D17A7}"/>
                    </a:ext>
                  </a:extLst>
                </p:cNvPr>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63" name="任意多边形: 形状 162">
                  <a:extLst>
                    <a:ext uri="{FF2B5EF4-FFF2-40B4-BE49-F238E27FC236}">
                      <a16:creationId xmlns:a16="http://schemas.microsoft.com/office/drawing/2014/main" id="{5FC40AF7-BC50-4E95-9F41-6BE47EB6B3DC}"/>
                    </a:ext>
                  </a:extLst>
                </p:cNvPr>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64" name="任意多边形: 形状 163">
                  <a:extLst>
                    <a:ext uri="{FF2B5EF4-FFF2-40B4-BE49-F238E27FC236}">
                      <a16:creationId xmlns:a16="http://schemas.microsoft.com/office/drawing/2014/main" id="{BFD02EF7-7D40-4068-844D-001F49D7A188}"/>
                    </a:ext>
                  </a:extLst>
                </p:cNvPr>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65" name="任意多边形: 形状 164">
                  <a:extLst>
                    <a:ext uri="{FF2B5EF4-FFF2-40B4-BE49-F238E27FC236}">
                      <a16:creationId xmlns:a16="http://schemas.microsoft.com/office/drawing/2014/main" id="{275F6CF8-33BD-4BBC-9AE4-F8B530669FF2}"/>
                    </a:ext>
                  </a:extLst>
                </p:cNvPr>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66" name="任意多边形: 形状 165">
                  <a:extLst>
                    <a:ext uri="{FF2B5EF4-FFF2-40B4-BE49-F238E27FC236}">
                      <a16:creationId xmlns:a16="http://schemas.microsoft.com/office/drawing/2014/main" id="{0C851C1F-5275-4E92-BD30-6995493BAADF}"/>
                    </a:ext>
                  </a:extLst>
                </p:cNvPr>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67" name="任意多边形: 形状 166">
                  <a:extLst>
                    <a:ext uri="{FF2B5EF4-FFF2-40B4-BE49-F238E27FC236}">
                      <a16:creationId xmlns:a16="http://schemas.microsoft.com/office/drawing/2014/main" id="{CDD59506-34A9-425E-BAD9-A672A93EAA58}"/>
                    </a:ext>
                  </a:extLst>
                </p:cNvPr>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68" name="任意多边形: 形状 167">
                  <a:extLst>
                    <a:ext uri="{FF2B5EF4-FFF2-40B4-BE49-F238E27FC236}">
                      <a16:creationId xmlns:a16="http://schemas.microsoft.com/office/drawing/2014/main" id="{E5B3BCC9-C4FC-4BD3-85A8-8FA874D20B2A}"/>
                    </a:ext>
                  </a:extLst>
                </p:cNvPr>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69" name="任意多边形: 形状 168">
                  <a:extLst>
                    <a:ext uri="{FF2B5EF4-FFF2-40B4-BE49-F238E27FC236}">
                      <a16:creationId xmlns:a16="http://schemas.microsoft.com/office/drawing/2014/main" id="{3AB44BBC-D600-4782-BC17-4B5CBE90A0B0}"/>
                    </a:ext>
                  </a:extLst>
                </p:cNvPr>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0" name="任意多边形: 形状 169">
                  <a:extLst>
                    <a:ext uri="{FF2B5EF4-FFF2-40B4-BE49-F238E27FC236}">
                      <a16:creationId xmlns:a16="http://schemas.microsoft.com/office/drawing/2014/main" id="{55FF9894-7DDA-4B71-9075-C1E58DC8E7D9}"/>
                    </a:ext>
                  </a:extLst>
                </p:cNvPr>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1" name="任意多边形: 形状 170">
                  <a:extLst>
                    <a:ext uri="{FF2B5EF4-FFF2-40B4-BE49-F238E27FC236}">
                      <a16:creationId xmlns:a16="http://schemas.microsoft.com/office/drawing/2014/main" id="{F7C9C894-383B-4B9D-8C9A-4B137F803C38}"/>
                    </a:ext>
                  </a:extLst>
                </p:cNvPr>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2" name="任意多边形: 形状 171">
                  <a:extLst>
                    <a:ext uri="{FF2B5EF4-FFF2-40B4-BE49-F238E27FC236}">
                      <a16:creationId xmlns:a16="http://schemas.microsoft.com/office/drawing/2014/main" id="{B3252F4A-E012-4695-A136-D99C89AE853F}"/>
                    </a:ext>
                  </a:extLst>
                </p:cNvPr>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3" name="任意多边形: 形状 172">
                  <a:extLst>
                    <a:ext uri="{FF2B5EF4-FFF2-40B4-BE49-F238E27FC236}">
                      <a16:creationId xmlns:a16="http://schemas.microsoft.com/office/drawing/2014/main" id="{79CEC667-3B85-46C9-A164-3DE1EF6C5AB9}"/>
                    </a:ext>
                  </a:extLst>
                </p:cNvPr>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4" name="任意多边形: 形状 173">
                  <a:extLst>
                    <a:ext uri="{FF2B5EF4-FFF2-40B4-BE49-F238E27FC236}">
                      <a16:creationId xmlns:a16="http://schemas.microsoft.com/office/drawing/2014/main" id="{25804CC2-48F1-48D9-BB72-1B5888A5AA11}"/>
                    </a:ext>
                  </a:extLst>
                </p:cNvPr>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5" name="任意多边形: 形状 174">
                  <a:extLst>
                    <a:ext uri="{FF2B5EF4-FFF2-40B4-BE49-F238E27FC236}">
                      <a16:creationId xmlns:a16="http://schemas.microsoft.com/office/drawing/2014/main" id="{B1DC10D9-CF85-4CCF-87B3-3CC4EE64F07D}"/>
                    </a:ext>
                  </a:extLst>
                </p:cNvPr>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6" name="任意多边形: 形状 175">
                  <a:extLst>
                    <a:ext uri="{FF2B5EF4-FFF2-40B4-BE49-F238E27FC236}">
                      <a16:creationId xmlns:a16="http://schemas.microsoft.com/office/drawing/2014/main" id="{A8099350-11A2-4E18-AEBB-C01545A78213}"/>
                    </a:ext>
                  </a:extLst>
                </p:cNvPr>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7" name="任意多边形: 形状 176">
                  <a:extLst>
                    <a:ext uri="{FF2B5EF4-FFF2-40B4-BE49-F238E27FC236}">
                      <a16:creationId xmlns:a16="http://schemas.microsoft.com/office/drawing/2014/main" id="{BBC1B02F-133B-4C33-882E-FAF2EDB9A7B1}"/>
                    </a:ext>
                  </a:extLst>
                </p:cNvPr>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8" name="任意多边形: 形状 177">
                  <a:extLst>
                    <a:ext uri="{FF2B5EF4-FFF2-40B4-BE49-F238E27FC236}">
                      <a16:creationId xmlns:a16="http://schemas.microsoft.com/office/drawing/2014/main" id="{CB2F057F-53F7-4DCD-92E8-70AF12176521}"/>
                    </a:ext>
                  </a:extLst>
                </p:cNvPr>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79" name="任意多边形: 形状 178">
                  <a:extLst>
                    <a:ext uri="{FF2B5EF4-FFF2-40B4-BE49-F238E27FC236}">
                      <a16:creationId xmlns:a16="http://schemas.microsoft.com/office/drawing/2014/main" id="{5DA66CDF-E96D-499D-A400-761350F7B36B}"/>
                    </a:ext>
                  </a:extLst>
                </p:cNvPr>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80" name="任意多边形: 形状 179">
                  <a:extLst>
                    <a:ext uri="{FF2B5EF4-FFF2-40B4-BE49-F238E27FC236}">
                      <a16:creationId xmlns:a16="http://schemas.microsoft.com/office/drawing/2014/main" id="{2611B078-489A-4F85-A105-4A59030B6846}"/>
                    </a:ext>
                  </a:extLst>
                </p:cNvPr>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81" name="任意多边形: 形状 180">
                  <a:extLst>
                    <a:ext uri="{FF2B5EF4-FFF2-40B4-BE49-F238E27FC236}">
                      <a16:creationId xmlns:a16="http://schemas.microsoft.com/office/drawing/2014/main" id="{7A7D237F-C816-45CA-91D0-589313D307CC}"/>
                    </a:ext>
                  </a:extLst>
                </p:cNvPr>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82" name="任意多边形: 形状 181">
                  <a:extLst>
                    <a:ext uri="{FF2B5EF4-FFF2-40B4-BE49-F238E27FC236}">
                      <a16:creationId xmlns:a16="http://schemas.microsoft.com/office/drawing/2014/main" id="{29738119-F461-4BC3-A89B-65963A0D8E47}"/>
                    </a:ext>
                  </a:extLst>
                </p:cNvPr>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83" name="任意多边形: 形状 182">
                  <a:extLst>
                    <a:ext uri="{FF2B5EF4-FFF2-40B4-BE49-F238E27FC236}">
                      <a16:creationId xmlns:a16="http://schemas.microsoft.com/office/drawing/2014/main" id="{A9CD513E-E693-420E-A749-A94106CEE6FE}"/>
                    </a:ext>
                  </a:extLst>
                </p:cNvPr>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84" name="任意多边形: 形状 183">
                  <a:extLst>
                    <a:ext uri="{FF2B5EF4-FFF2-40B4-BE49-F238E27FC236}">
                      <a16:creationId xmlns:a16="http://schemas.microsoft.com/office/drawing/2014/main" id="{A2C37868-4544-4D96-9DC9-4DCBE71AE769}"/>
                    </a:ext>
                  </a:extLst>
                </p:cNvPr>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85" name="任意多边形: 形状 184">
                  <a:extLst>
                    <a:ext uri="{FF2B5EF4-FFF2-40B4-BE49-F238E27FC236}">
                      <a16:creationId xmlns:a16="http://schemas.microsoft.com/office/drawing/2014/main" id="{85B49318-1F4C-405F-9128-8E294F3BAC6B}"/>
                    </a:ext>
                  </a:extLst>
                </p:cNvPr>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86" name="任意多边形: 形状 185">
                  <a:extLst>
                    <a:ext uri="{FF2B5EF4-FFF2-40B4-BE49-F238E27FC236}">
                      <a16:creationId xmlns:a16="http://schemas.microsoft.com/office/drawing/2014/main" id="{BAB6E714-BB96-4FE9-B516-0929029B1F71}"/>
                    </a:ext>
                  </a:extLst>
                </p:cNvPr>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nvGrpSpPr>
                <p:cNvPr id="187" name="组合 186">
                  <a:extLst>
                    <a:ext uri="{FF2B5EF4-FFF2-40B4-BE49-F238E27FC236}">
                      <a16:creationId xmlns:a16="http://schemas.microsoft.com/office/drawing/2014/main" id="{0C0620EA-06AA-46C9-AA5F-97DDF29CAABE}"/>
                    </a:ext>
                  </a:extLst>
                </p:cNvPr>
                <p:cNvGrpSpPr>
                  <a:grpSpLocks noChangeAspect="1"/>
                </p:cNvGrpSpPr>
                <p:nvPr/>
              </p:nvGrpSpPr>
              <p:grpSpPr bwMode="gray">
                <a:xfrm>
                  <a:off x="5141117" y="3280172"/>
                  <a:ext cx="289379" cy="349201"/>
                  <a:chOff x="3548063" y="12700"/>
                  <a:chExt cx="5667375" cy="6838950"/>
                </a:xfrm>
                <a:grpFill/>
              </p:grpSpPr>
              <p:sp>
                <p:nvSpPr>
                  <p:cNvPr id="188" name="任意多边形: 形状 187">
                    <a:extLst>
                      <a:ext uri="{FF2B5EF4-FFF2-40B4-BE49-F238E27FC236}">
                        <a16:creationId xmlns:a16="http://schemas.microsoft.com/office/drawing/2014/main" id="{5F6B8038-5584-41A1-938C-C1AC9C71B1C8}"/>
                      </a:ext>
                    </a:extLst>
                  </p:cNvPr>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sp>
                <p:nvSpPr>
                  <p:cNvPr id="189" name="任意多边形: 形状 188">
                    <a:extLst>
                      <a:ext uri="{FF2B5EF4-FFF2-40B4-BE49-F238E27FC236}">
                        <a16:creationId xmlns:a16="http://schemas.microsoft.com/office/drawing/2014/main" id="{3F4134E1-0A23-4B9F-A169-214411164944}"/>
                      </a:ext>
                    </a:extLst>
                  </p:cNvPr>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solidFill>
                      <a:schemeClr val="bg1"/>
                    </a:solidFill>
                    <a:prstDash val="solid"/>
                    <a:round/>
                    <a:headEnd type="none" w="med" len="med"/>
                    <a:tailEnd type="none" w="med" len="med"/>
                  </a:ln>
                  <a:effectLst/>
                </p:spPr>
                <p:txBody>
                  <a:bodyPr anchor="ctr"/>
                  <a:lstStyle/>
                  <a:p>
                    <a:pPr algn="ctr"/>
                    <a:endParaRPr>
                      <a:solidFill>
                        <a:schemeClr val="bg1"/>
                      </a:solidFill>
                    </a:endParaRPr>
                  </a:p>
                </p:txBody>
              </p:sp>
            </p:grpSp>
          </p:grpSp>
        </p:grpSp>
      </p:grpSp>
      <p:grpSp>
        <p:nvGrpSpPr>
          <p:cNvPr id="3" name="组合 2">
            <a:extLst>
              <a:ext uri="{FF2B5EF4-FFF2-40B4-BE49-F238E27FC236}">
                <a16:creationId xmlns:a16="http://schemas.microsoft.com/office/drawing/2014/main" id="{98B83BA2-EFB7-473A-90CC-46F9D425B4EF}"/>
              </a:ext>
            </a:extLst>
          </p:cNvPr>
          <p:cNvGrpSpPr/>
          <p:nvPr/>
        </p:nvGrpSpPr>
        <p:grpSpPr>
          <a:xfrm>
            <a:off x="6337209" y="2165245"/>
            <a:ext cx="961477" cy="961477"/>
            <a:chOff x="6337209" y="2165245"/>
            <a:chExt cx="961477" cy="961477"/>
          </a:xfrm>
        </p:grpSpPr>
        <p:sp>
          <p:nvSpPr>
            <p:cNvPr id="8" name="椭圆 7">
              <a:extLst>
                <a:ext uri="{FF2B5EF4-FFF2-40B4-BE49-F238E27FC236}">
                  <a16:creationId xmlns:a16="http://schemas.microsoft.com/office/drawing/2014/main" id="{777A3209-98E9-44CA-AB09-5FDF19C6F63B}"/>
                </a:ext>
              </a:extLst>
            </p:cNvPr>
            <p:cNvSpPr/>
            <p:nvPr/>
          </p:nvSpPr>
          <p:spPr>
            <a:xfrm>
              <a:off x="6337209" y="2165245"/>
              <a:ext cx="961477" cy="961477"/>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9" name="矩形 8">
              <a:extLst>
                <a:ext uri="{FF2B5EF4-FFF2-40B4-BE49-F238E27FC236}">
                  <a16:creationId xmlns:a16="http://schemas.microsoft.com/office/drawing/2014/main" id="{1667580B-B31C-4900-81AC-D284759CC5C9}"/>
                </a:ext>
              </a:extLst>
            </p:cNvPr>
            <p:cNvSpPr/>
            <p:nvPr/>
          </p:nvSpPr>
          <p:spPr>
            <a:xfrm>
              <a:off x="6351114" y="2539106"/>
              <a:ext cx="909705" cy="223498"/>
            </a:xfrm>
            <a:prstGeom prst="rect">
              <a:avLst/>
            </a:prstGeom>
          </p:spPr>
          <p:txBody>
            <a:bodyPr wrap="none" lIns="0" tIns="0" rIns="0" bIns="0" anchor="ctr" anchorCtr="1">
              <a:normAutofit/>
            </a:bodyPr>
            <a:lstStyle/>
            <a:p>
              <a:pPr algn="ctr"/>
              <a:r>
                <a:rPr lang="zh-CN" altLang="en-US" sz="1200" b="1">
                  <a:solidFill>
                    <a:schemeClr val="bg1"/>
                  </a:solidFill>
                  <a:effectLst/>
                </a:rPr>
                <a:t>关键词</a:t>
              </a:r>
            </a:p>
          </p:txBody>
        </p:sp>
      </p:grpSp>
      <p:sp>
        <p:nvSpPr>
          <p:cNvPr id="10" name="椭圆 9">
            <a:extLst>
              <a:ext uri="{FF2B5EF4-FFF2-40B4-BE49-F238E27FC236}">
                <a16:creationId xmlns:a16="http://schemas.microsoft.com/office/drawing/2014/main" id="{4E9F623F-7007-44B5-B363-C32BF7006982}"/>
              </a:ext>
            </a:extLst>
          </p:cNvPr>
          <p:cNvSpPr/>
          <p:nvPr/>
        </p:nvSpPr>
        <p:spPr>
          <a:xfrm>
            <a:off x="3383621" y="2400323"/>
            <a:ext cx="510530" cy="51053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a:r>
              <a:rPr lang="en-US" sz="900">
                <a:solidFill>
                  <a:schemeClr val="bg1"/>
                </a:solidFill>
                <a:latin typeface="Impact" panose="020B0806030902050204" pitchFamily="34" charset="0"/>
              </a:rPr>
              <a:t>50%</a:t>
            </a:r>
          </a:p>
        </p:txBody>
      </p:sp>
      <p:sp>
        <p:nvSpPr>
          <p:cNvPr id="11" name="椭圆 10">
            <a:extLst>
              <a:ext uri="{FF2B5EF4-FFF2-40B4-BE49-F238E27FC236}">
                <a16:creationId xmlns:a16="http://schemas.microsoft.com/office/drawing/2014/main" id="{380F6AAF-AA46-459E-AD29-EA96FFC196C3}"/>
              </a:ext>
            </a:extLst>
          </p:cNvPr>
          <p:cNvSpPr/>
          <p:nvPr/>
        </p:nvSpPr>
        <p:spPr>
          <a:xfrm>
            <a:off x="4736641" y="3235772"/>
            <a:ext cx="719837" cy="719837"/>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1300">
                <a:solidFill>
                  <a:schemeClr val="bg1"/>
                </a:solidFill>
                <a:latin typeface="Impact" panose="020B0806030902050204" pitchFamily="34" charset="0"/>
              </a:rPr>
              <a:t>80%</a:t>
            </a:r>
          </a:p>
        </p:txBody>
      </p:sp>
      <p:sp>
        <p:nvSpPr>
          <p:cNvPr id="12" name="椭圆 11">
            <a:extLst>
              <a:ext uri="{FF2B5EF4-FFF2-40B4-BE49-F238E27FC236}">
                <a16:creationId xmlns:a16="http://schemas.microsoft.com/office/drawing/2014/main" id="{C8C6C5F2-D908-4F72-8513-85C961631B34}"/>
              </a:ext>
            </a:extLst>
          </p:cNvPr>
          <p:cNvSpPr/>
          <p:nvPr/>
        </p:nvSpPr>
        <p:spPr>
          <a:xfrm>
            <a:off x="5662112" y="4436897"/>
            <a:ext cx="681491" cy="681490"/>
          </a:xfrm>
          <a:prstGeom prst="ellipse">
            <a:avLst/>
          </a:prstGeom>
          <a:solidFill>
            <a:schemeClr val="accent5">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ltLang="zh-CN" sz="1200">
                <a:solidFill>
                  <a:schemeClr val="bg1"/>
                </a:solidFill>
                <a:latin typeface="Impact" panose="020B0806030902050204" pitchFamily="34" charset="0"/>
              </a:rPr>
              <a:t>65%</a:t>
            </a:r>
          </a:p>
        </p:txBody>
      </p:sp>
      <p:sp>
        <p:nvSpPr>
          <p:cNvPr id="13" name="椭圆 12">
            <a:extLst>
              <a:ext uri="{FF2B5EF4-FFF2-40B4-BE49-F238E27FC236}">
                <a16:creationId xmlns:a16="http://schemas.microsoft.com/office/drawing/2014/main" id="{2B7D0A8C-12ED-466B-9491-2098FF1101A9}"/>
              </a:ext>
            </a:extLst>
          </p:cNvPr>
          <p:cNvSpPr/>
          <p:nvPr/>
        </p:nvSpPr>
        <p:spPr>
          <a:xfrm>
            <a:off x="7810010" y="4254459"/>
            <a:ext cx="510530" cy="510530"/>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lnSpcReduction="10000"/>
          </a:bodyPr>
          <a:lstStyle/>
          <a:p>
            <a:pPr algn="ctr"/>
            <a:r>
              <a:rPr lang="en-US" sz="900">
                <a:solidFill>
                  <a:schemeClr val="bg1"/>
                </a:solidFill>
                <a:latin typeface="Impact" panose="020B0806030902050204" pitchFamily="34" charset="0"/>
              </a:rPr>
              <a:t>50%</a:t>
            </a:r>
          </a:p>
        </p:txBody>
      </p:sp>
      <p:sp>
        <p:nvSpPr>
          <p:cNvPr id="14" name="椭圆 13">
            <a:extLst>
              <a:ext uri="{FF2B5EF4-FFF2-40B4-BE49-F238E27FC236}">
                <a16:creationId xmlns:a16="http://schemas.microsoft.com/office/drawing/2014/main" id="{01749CEF-825B-4582-8F28-800697585DEE}"/>
              </a:ext>
            </a:extLst>
          </p:cNvPr>
          <p:cNvSpPr/>
          <p:nvPr/>
        </p:nvSpPr>
        <p:spPr>
          <a:xfrm>
            <a:off x="3819106" y="3872968"/>
            <a:ext cx="719837" cy="719837"/>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1300">
                <a:solidFill>
                  <a:schemeClr val="bg1"/>
                </a:solidFill>
                <a:latin typeface="Impact" panose="020B0806030902050204" pitchFamily="34" charset="0"/>
              </a:rPr>
              <a:t>80%</a:t>
            </a:r>
          </a:p>
        </p:txBody>
      </p:sp>
      <p:grpSp>
        <p:nvGrpSpPr>
          <p:cNvPr id="385" name="组合 384">
            <a:extLst>
              <a:ext uri="{FF2B5EF4-FFF2-40B4-BE49-F238E27FC236}">
                <a16:creationId xmlns:a16="http://schemas.microsoft.com/office/drawing/2014/main" id="{FEEB8335-BCFB-49C9-900E-06BA811B8FF4}"/>
              </a:ext>
            </a:extLst>
          </p:cNvPr>
          <p:cNvGrpSpPr/>
          <p:nvPr/>
        </p:nvGrpSpPr>
        <p:grpSpPr>
          <a:xfrm>
            <a:off x="1611131" y="2971016"/>
            <a:ext cx="1516032" cy="39079"/>
            <a:chOff x="1611131" y="2971016"/>
            <a:chExt cx="1516032" cy="39079"/>
          </a:xfrm>
        </p:grpSpPr>
        <p:cxnSp>
          <p:nvCxnSpPr>
            <p:cNvPr id="15" name="直接连接符 14">
              <a:extLst>
                <a:ext uri="{FF2B5EF4-FFF2-40B4-BE49-F238E27FC236}">
                  <a16:creationId xmlns:a16="http://schemas.microsoft.com/office/drawing/2014/main" id="{B7514B9E-4234-471E-AA6C-27E41A35A325}"/>
                </a:ext>
              </a:extLst>
            </p:cNvPr>
            <p:cNvCxnSpPr/>
            <p:nvPr/>
          </p:nvCxnSpPr>
          <p:spPr>
            <a:xfrm>
              <a:off x="1611131" y="2971016"/>
              <a:ext cx="734461" cy="1"/>
            </a:xfrm>
            <a:prstGeom prst="line">
              <a:avLst/>
            </a:prstGeom>
            <a:ln w="12700" cap="flat" cmpd="sng" algn="ctr">
              <a:solidFill>
                <a:schemeClr val="accent1"/>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174F2CE7-E00B-47C9-878B-FD5FE385B6FE}"/>
                </a:ext>
              </a:extLst>
            </p:cNvPr>
            <p:cNvSpPr/>
            <p:nvPr/>
          </p:nvSpPr>
          <p:spPr>
            <a:xfrm>
              <a:off x="2345592" y="2971016"/>
              <a:ext cx="781571" cy="390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386" name="组合 385">
            <a:extLst>
              <a:ext uri="{FF2B5EF4-FFF2-40B4-BE49-F238E27FC236}">
                <a16:creationId xmlns:a16="http://schemas.microsoft.com/office/drawing/2014/main" id="{32F1C09B-E3EF-410E-B7B4-1049EEB2E8B2}"/>
              </a:ext>
            </a:extLst>
          </p:cNvPr>
          <p:cNvGrpSpPr/>
          <p:nvPr/>
        </p:nvGrpSpPr>
        <p:grpSpPr>
          <a:xfrm>
            <a:off x="1681524" y="4790730"/>
            <a:ext cx="1516032" cy="39079"/>
            <a:chOff x="1681524" y="4790730"/>
            <a:chExt cx="1516032" cy="39079"/>
          </a:xfrm>
        </p:grpSpPr>
        <p:cxnSp>
          <p:nvCxnSpPr>
            <p:cNvPr id="17" name="直接连接符 16">
              <a:extLst>
                <a:ext uri="{FF2B5EF4-FFF2-40B4-BE49-F238E27FC236}">
                  <a16:creationId xmlns:a16="http://schemas.microsoft.com/office/drawing/2014/main" id="{1116DF33-614A-4EAC-938C-9B2A4421B6DC}"/>
                </a:ext>
              </a:extLst>
            </p:cNvPr>
            <p:cNvCxnSpPr/>
            <p:nvPr/>
          </p:nvCxnSpPr>
          <p:spPr>
            <a:xfrm>
              <a:off x="1681524" y="4790730"/>
              <a:ext cx="734461" cy="1"/>
            </a:xfrm>
            <a:prstGeom prst="line">
              <a:avLst/>
            </a:prstGeom>
            <a:ln w="12700" cap="flat" cmpd="sng" algn="ctr">
              <a:solidFill>
                <a:schemeClr val="accent1">
                  <a:lumMod val="100000"/>
                </a:schemeClr>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7E6E04B6-E212-4155-B137-D866A31BDF25}"/>
                </a:ext>
              </a:extLst>
            </p:cNvPr>
            <p:cNvSpPr/>
            <p:nvPr/>
          </p:nvSpPr>
          <p:spPr>
            <a:xfrm>
              <a:off x="2415985" y="4790730"/>
              <a:ext cx="781571" cy="39079"/>
            </a:xfrm>
            <a:prstGeom prst="rect">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2" name="组合 1">
            <a:extLst>
              <a:ext uri="{FF2B5EF4-FFF2-40B4-BE49-F238E27FC236}">
                <a16:creationId xmlns:a16="http://schemas.microsoft.com/office/drawing/2014/main" id="{DE6BE8B1-645E-4099-8DBF-6DEE5B377ACE}"/>
              </a:ext>
            </a:extLst>
          </p:cNvPr>
          <p:cNvGrpSpPr/>
          <p:nvPr/>
        </p:nvGrpSpPr>
        <p:grpSpPr>
          <a:xfrm>
            <a:off x="6419157" y="5028037"/>
            <a:ext cx="961477" cy="961477"/>
            <a:chOff x="6419157" y="5028037"/>
            <a:chExt cx="961477" cy="961477"/>
          </a:xfrm>
        </p:grpSpPr>
        <p:sp>
          <p:nvSpPr>
            <p:cNvPr id="19" name="椭圆 18">
              <a:extLst>
                <a:ext uri="{FF2B5EF4-FFF2-40B4-BE49-F238E27FC236}">
                  <a16:creationId xmlns:a16="http://schemas.microsoft.com/office/drawing/2014/main" id="{26954BD5-1DD9-4CDB-97BC-A5A988931920}"/>
                </a:ext>
              </a:extLst>
            </p:cNvPr>
            <p:cNvSpPr/>
            <p:nvPr/>
          </p:nvSpPr>
          <p:spPr>
            <a:xfrm>
              <a:off x="6419157" y="5028037"/>
              <a:ext cx="961477" cy="961477"/>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0" name="矩形 19">
              <a:extLst>
                <a:ext uri="{FF2B5EF4-FFF2-40B4-BE49-F238E27FC236}">
                  <a16:creationId xmlns:a16="http://schemas.microsoft.com/office/drawing/2014/main" id="{041C1444-C4BA-4346-8182-A71B35828F3E}"/>
                </a:ext>
              </a:extLst>
            </p:cNvPr>
            <p:cNvSpPr/>
            <p:nvPr/>
          </p:nvSpPr>
          <p:spPr>
            <a:xfrm>
              <a:off x="6433063" y="5401898"/>
              <a:ext cx="909705" cy="223498"/>
            </a:xfrm>
            <a:prstGeom prst="rect">
              <a:avLst/>
            </a:prstGeom>
          </p:spPr>
          <p:txBody>
            <a:bodyPr wrap="none" lIns="0" tIns="0" rIns="0" bIns="0" anchor="ctr" anchorCtr="1">
              <a:normAutofit/>
            </a:bodyPr>
            <a:lstStyle/>
            <a:p>
              <a:pPr algn="ctr"/>
              <a:r>
                <a:rPr lang="zh-CN" altLang="en-US" sz="1200" b="1">
                  <a:solidFill>
                    <a:schemeClr val="bg1"/>
                  </a:solidFill>
                  <a:effectLst/>
                </a:rPr>
                <a:t>关键词</a:t>
              </a:r>
            </a:p>
          </p:txBody>
        </p:sp>
      </p:grpSp>
      <p:grpSp>
        <p:nvGrpSpPr>
          <p:cNvPr id="21" name="组合 20">
            <a:extLst>
              <a:ext uri="{FF2B5EF4-FFF2-40B4-BE49-F238E27FC236}">
                <a16:creationId xmlns:a16="http://schemas.microsoft.com/office/drawing/2014/main" id="{33643206-20DB-4FD3-B693-BF2C11C97087}"/>
              </a:ext>
            </a:extLst>
          </p:cNvPr>
          <p:cNvGrpSpPr/>
          <p:nvPr/>
        </p:nvGrpSpPr>
        <p:grpSpPr>
          <a:xfrm>
            <a:off x="1656981" y="3127144"/>
            <a:ext cx="1773447" cy="625553"/>
            <a:chOff x="8691859" y="4395569"/>
            <a:chExt cx="2074847" cy="731867"/>
          </a:xfrm>
        </p:grpSpPr>
        <p:sp>
          <p:nvSpPr>
            <p:cNvPr id="28" name="矩形 27">
              <a:extLst>
                <a:ext uri="{FF2B5EF4-FFF2-40B4-BE49-F238E27FC236}">
                  <a16:creationId xmlns:a16="http://schemas.microsoft.com/office/drawing/2014/main" id="{E8822273-B2CA-42DC-AF60-5B21C79FB1BF}"/>
                </a:ext>
              </a:extLst>
            </p:cNvPr>
            <p:cNvSpPr/>
            <p:nvPr/>
          </p:nvSpPr>
          <p:spPr>
            <a:xfrm>
              <a:off x="8691859" y="4395569"/>
              <a:ext cx="2074847" cy="388696"/>
            </a:xfrm>
            <a:prstGeom prst="rect">
              <a:avLst/>
            </a:prstGeom>
          </p:spPr>
          <p:txBody>
            <a:bodyPr wrap="square">
              <a:normAutofit fontScale="92500" lnSpcReduction="10000"/>
            </a:bodyPr>
            <a:lstStyle/>
            <a:p>
              <a:r>
                <a:rPr lang="en-US" dirty="0">
                  <a:solidFill>
                    <a:schemeClr val="bg1"/>
                  </a:solidFill>
                  <a:latin typeface="Impact" panose="020B0806030902050204" pitchFamily="34" charset="0"/>
                </a:rPr>
                <a:t>852,256</a:t>
              </a:r>
            </a:p>
          </p:txBody>
        </p:sp>
        <p:sp>
          <p:nvSpPr>
            <p:cNvPr id="29" name="矩形 28">
              <a:extLst>
                <a:ext uri="{FF2B5EF4-FFF2-40B4-BE49-F238E27FC236}">
                  <a16:creationId xmlns:a16="http://schemas.microsoft.com/office/drawing/2014/main" id="{5616E0B6-06E2-4B50-A151-D5CDACE8085B}"/>
                </a:ext>
              </a:extLst>
            </p:cNvPr>
            <p:cNvSpPr/>
            <p:nvPr/>
          </p:nvSpPr>
          <p:spPr>
            <a:xfrm>
              <a:off x="8691859" y="4758104"/>
              <a:ext cx="2074847" cy="369332"/>
            </a:xfrm>
            <a:prstGeom prst="rect">
              <a:avLst/>
            </a:prstGeom>
          </p:spPr>
          <p:txBody>
            <a:bodyPr wrap="square" lIns="0" tIns="0" rIns="0" bIns="0">
              <a:normAutofit fontScale="92500"/>
            </a:bodyPr>
            <a:lstStyle/>
            <a:p>
              <a:pPr>
                <a:lnSpc>
                  <a:spcPct val="120000"/>
                </a:lnSpc>
                <a:spcAft>
                  <a:spcPct val="0"/>
                </a:spcAft>
              </a:pPr>
              <a:r>
                <a:rPr lang="zh-CN" altLang="en-US" sz="1000">
                  <a:solidFill>
                    <a:schemeClr val="bg1"/>
                  </a:solidFill>
                  <a:latin typeface="Impact" panose="020B0806030902050204" pitchFamily="34" charset="0"/>
                </a:rPr>
                <a:t>此部分内容作为文字排版占位显示</a:t>
              </a:r>
              <a:br>
                <a:rPr lang="zh-CN" altLang="en-US" sz="1000">
                  <a:solidFill>
                    <a:schemeClr val="bg1"/>
                  </a:solidFill>
                  <a:latin typeface="Impact" panose="020B0806030902050204" pitchFamily="34" charset="0"/>
                </a:rPr>
              </a:br>
              <a:r>
                <a:rPr lang="zh-CN" altLang="en-US" sz="1000">
                  <a:solidFill>
                    <a:schemeClr val="bg1"/>
                  </a:solidFill>
                  <a:latin typeface="Impact" panose="020B0806030902050204" pitchFamily="34" charset="0"/>
                </a:rPr>
                <a:t>（建议使用主题字体）</a:t>
              </a:r>
            </a:p>
          </p:txBody>
        </p:sp>
      </p:grpSp>
      <p:grpSp>
        <p:nvGrpSpPr>
          <p:cNvPr id="22" name="组合 21">
            <a:extLst>
              <a:ext uri="{FF2B5EF4-FFF2-40B4-BE49-F238E27FC236}">
                <a16:creationId xmlns:a16="http://schemas.microsoft.com/office/drawing/2014/main" id="{8F7A8C2C-BBB4-484B-93EB-9D8C41B9817A}"/>
              </a:ext>
            </a:extLst>
          </p:cNvPr>
          <p:cNvGrpSpPr/>
          <p:nvPr/>
        </p:nvGrpSpPr>
        <p:grpSpPr>
          <a:xfrm>
            <a:off x="1636431" y="4874083"/>
            <a:ext cx="1773447" cy="625553"/>
            <a:chOff x="8691859" y="4395569"/>
            <a:chExt cx="2074847" cy="731867"/>
          </a:xfrm>
        </p:grpSpPr>
        <p:sp>
          <p:nvSpPr>
            <p:cNvPr id="26" name="矩形 25">
              <a:extLst>
                <a:ext uri="{FF2B5EF4-FFF2-40B4-BE49-F238E27FC236}">
                  <a16:creationId xmlns:a16="http://schemas.microsoft.com/office/drawing/2014/main" id="{A5941964-0057-40C3-8DCE-87ADB140AC84}"/>
                </a:ext>
              </a:extLst>
            </p:cNvPr>
            <p:cNvSpPr/>
            <p:nvPr/>
          </p:nvSpPr>
          <p:spPr>
            <a:xfrm>
              <a:off x="8691859" y="4395569"/>
              <a:ext cx="2074847" cy="362535"/>
            </a:xfrm>
            <a:prstGeom prst="rect">
              <a:avLst/>
            </a:prstGeom>
          </p:spPr>
          <p:txBody>
            <a:bodyPr wrap="square">
              <a:normAutofit fontScale="92500" lnSpcReduction="20000"/>
            </a:bodyPr>
            <a:lstStyle/>
            <a:p>
              <a:r>
                <a:rPr lang="en-US">
                  <a:solidFill>
                    <a:schemeClr val="bg1"/>
                  </a:solidFill>
                  <a:latin typeface="Impact" panose="020B0806030902050204" pitchFamily="34" charset="0"/>
                </a:rPr>
                <a:t>852,256</a:t>
              </a:r>
            </a:p>
          </p:txBody>
        </p:sp>
        <p:sp>
          <p:nvSpPr>
            <p:cNvPr id="27" name="矩形 26">
              <a:extLst>
                <a:ext uri="{FF2B5EF4-FFF2-40B4-BE49-F238E27FC236}">
                  <a16:creationId xmlns:a16="http://schemas.microsoft.com/office/drawing/2014/main" id="{8868BB37-AF8E-4AF4-A935-0BC26769C270}"/>
                </a:ext>
              </a:extLst>
            </p:cNvPr>
            <p:cNvSpPr/>
            <p:nvPr/>
          </p:nvSpPr>
          <p:spPr>
            <a:xfrm>
              <a:off x="8691859" y="4758104"/>
              <a:ext cx="2074847" cy="369332"/>
            </a:xfrm>
            <a:prstGeom prst="rect">
              <a:avLst/>
            </a:prstGeom>
          </p:spPr>
          <p:txBody>
            <a:bodyPr wrap="square" lIns="0" tIns="0" rIns="0" bIns="0">
              <a:normAutofit fontScale="92500"/>
            </a:bodyPr>
            <a:lstStyle/>
            <a:p>
              <a:pPr>
                <a:lnSpc>
                  <a:spcPct val="120000"/>
                </a:lnSpc>
                <a:spcAft>
                  <a:spcPct val="0"/>
                </a:spcAft>
              </a:pPr>
              <a:r>
                <a:rPr lang="zh-CN" altLang="en-US" sz="1000">
                  <a:solidFill>
                    <a:schemeClr val="bg1"/>
                  </a:solidFill>
                  <a:latin typeface="Impact" panose="020B0806030902050204" pitchFamily="34" charset="0"/>
                </a:rPr>
                <a:t>此部分内容作为文字排版占位显示</a:t>
              </a:r>
              <a:br>
                <a:rPr lang="zh-CN" altLang="en-US" sz="1000">
                  <a:solidFill>
                    <a:schemeClr val="bg1"/>
                  </a:solidFill>
                  <a:latin typeface="Impact" panose="020B0806030902050204" pitchFamily="34" charset="0"/>
                </a:rPr>
              </a:br>
              <a:r>
                <a:rPr lang="zh-CN" altLang="en-US" sz="1000">
                  <a:solidFill>
                    <a:schemeClr val="bg1"/>
                  </a:solidFill>
                  <a:latin typeface="Impact" panose="020B0806030902050204" pitchFamily="34" charset="0"/>
                </a:rPr>
                <a:t>（建议使用主题字体）</a:t>
              </a:r>
            </a:p>
          </p:txBody>
        </p:sp>
      </p:grpSp>
      <p:grpSp>
        <p:nvGrpSpPr>
          <p:cNvPr id="23" name="组合 22">
            <a:extLst>
              <a:ext uri="{FF2B5EF4-FFF2-40B4-BE49-F238E27FC236}">
                <a16:creationId xmlns:a16="http://schemas.microsoft.com/office/drawing/2014/main" id="{FE42F5F2-5A74-44AB-B4CF-C3C8D9615267}"/>
              </a:ext>
            </a:extLst>
          </p:cNvPr>
          <p:cNvGrpSpPr/>
          <p:nvPr/>
        </p:nvGrpSpPr>
        <p:grpSpPr>
          <a:xfrm>
            <a:off x="8706207" y="3407678"/>
            <a:ext cx="1879024" cy="628256"/>
            <a:chOff x="8937049" y="526895"/>
            <a:chExt cx="2198367" cy="735029"/>
          </a:xfrm>
        </p:grpSpPr>
        <p:sp>
          <p:nvSpPr>
            <p:cNvPr id="24" name="矩形 23">
              <a:extLst>
                <a:ext uri="{FF2B5EF4-FFF2-40B4-BE49-F238E27FC236}">
                  <a16:creationId xmlns:a16="http://schemas.microsoft.com/office/drawing/2014/main" id="{8141D8DB-1179-4590-9DC4-A5AF8D9CC9A3}"/>
                </a:ext>
              </a:extLst>
            </p:cNvPr>
            <p:cNvSpPr/>
            <p:nvPr/>
          </p:nvSpPr>
          <p:spPr>
            <a:xfrm>
              <a:off x="8937049" y="526895"/>
              <a:ext cx="2198367" cy="328764"/>
            </a:xfrm>
            <a:prstGeom prst="rect">
              <a:avLst/>
            </a:prstGeom>
          </p:spPr>
          <p:txBody>
            <a:bodyPr wrap="none" lIns="0" tIns="0" rIns="0" bIns="0" anchor="ctr" anchorCtr="0">
              <a:normAutofit/>
            </a:bodyPr>
            <a:lstStyle/>
            <a:p>
              <a:r>
                <a:rPr lang="zh-CN" altLang="en-US" sz="1600" b="1" dirty="0">
                  <a:solidFill>
                    <a:schemeClr val="bg1"/>
                  </a:solidFill>
                  <a:effectLst/>
                </a:rPr>
                <a:t>标题文本预设</a:t>
              </a:r>
            </a:p>
          </p:txBody>
        </p:sp>
        <p:sp>
          <p:nvSpPr>
            <p:cNvPr id="25" name="矩形 24">
              <a:extLst>
                <a:ext uri="{FF2B5EF4-FFF2-40B4-BE49-F238E27FC236}">
                  <a16:creationId xmlns:a16="http://schemas.microsoft.com/office/drawing/2014/main" id="{D92BE4A1-847F-4759-963C-7CF2D9595629}"/>
                </a:ext>
              </a:extLst>
            </p:cNvPr>
            <p:cNvSpPr/>
            <p:nvPr/>
          </p:nvSpPr>
          <p:spPr>
            <a:xfrm>
              <a:off x="8937049" y="855659"/>
              <a:ext cx="2198367" cy="406265"/>
            </a:xfrm>
            <a:prstGeom prst="rect">
              <a:avLst/>
            </a:prstGeom>
          </p:spPr>
          <p:txBody>
            <a:bodyPr wrap="square" lIns="0" tIns="0" rIns="0" bIns="0" anchor="t" anchorCtr="0">
              <a:normAutofit fontScale="92500"/>
            </a:bodyPr>
            <a:lstStyle/>
            <a:p>
              <a:pPr>
                <a:lnSpc>
                  <a:spcPct val="120000"/>
                </a:lnSpc>
              </a:pPr>
              <a:r>
                <a:rPr lang="zh-CN" altLang="en-US" sz="1000">
                  <a:solidFill>
                    <a:schemeClr val="bg1"/>
                  </a:solidFill>
                  <a:effectLst/>
                </a:rPr>
                <a:t>此部分内容作为文字排版占位显示</a:t>
              </a:r>
              <a:br>
                <a:rPr lang="zh-CN" altLang="en-US" sz="1000">
                  <a:solidFill>
                    <a:schemeClr val="bg1"/>
                  </a:solidFill>
                  <a:effectLst/>
                </a:rPr>
              </a:br>
              <a:r>
                <a:rPr lang="zh-CN" altLang="en-US" sz="1000">
                  <a:solidFill>
                    <a:schemeClr val="bg1"/>
                  </a:solidFill>
                  <a:effectLst/>
                </a:rPr>
                <a:t>（建议使用主题字体）</a:t>
              </a:r>
            </a:p>
          </p:txBody>
        </p:sp>
      </p:grpSp>
    </p:spTree>
    <p:extLst>
      <p:ext uri="{BB962C8B-B14F-4D97-AF65-F5344CB8AC3E}">
        <p14:creationId xmlns:p14="http://schemas.microsoft.com/office/powerpoint/2010/main" val="2619684215"/>
      </p:ext>
    </p:extLst>
  </p:cSld>
  <p:clrMapOvr>
    <a:masterClrMapping/>
  </p:clrMapOvr>
  <mc:AlternateContent xmlns:mc="http://schemas.openxmlformats.org/markup-compatibility/2006" xmlns:p14="http://schemas.microsoft.com/office/powerpoint/2010/main">
    <mc:Choice Requires="p14">
      <p:transition spd="slow" p14:dur="1500" advTm="3500">
        <p:random/>
      </p:transition>
    </mc:Choice>
    <mc:Fallback xmlns="">
      <p:transition spd="slow" advTm="3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childTnLst>
                                </p:cTn>
                              </p:par>
                            </p:childTnLst>
                          </p:cTn>
                        </p:par>
                        <p:par>
                          <p:cTn id="15" fill="hold">
                            <p:stCondLst>
                              <p:cond delay="1500"/>
                            </p:stCondLst>
                            <p:childTnLst>
                              <p:par>
                                <p:cTn id="16" presetID="49" presetClass="entr" presetSubtype="0" decel="100000"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 calcmode="lin" valueType="num">
                                      <p:cBhvr>
                                        <p:cTn id="20" dur="500" fill="hold"/>
                                        <p:tgtEl>
                                          <p:spTgt spid="3"/>
                                        </p:tgtEl>
                                        <p:attrNameLst>
                                          <p:attrName>style.rotation</p:attrName>
                                        </p:attrNameLst>
                                      </p:cBhvr>
                                      <p:tavLst>
                                        <p:tav tm="0">
                                          <p:val>
                                            <p:fltVal val="360"/>
                                          </p:val>
                                        </p:tav>
                                        <p:tav tm="100000">
                                          <p:val>
                                            <p:fltVal val="0"/>
                                          </p:val>
                                        </p:tav>
                                      </p:tavLst>
                                    </p:anim>
                                    <p:animEffect transition="in" filter="fade">
                                      <p:cBhvr>
                                        <p:cTn id="21" dur="500"/>
                                        <p:tgtEl>
                                          <p:spTgt spid="3"/>
                                        </p:tgtEl>
                                      </p:cBhvr>
                                    </p:animEffect>
                                  </p:childTnLst>
                                </p:cTn>
                              </p:par>
                              <p:par>
                                <p:cTn id="22" presetID="49" presetClass="entr" presetSubtype="0" decel="100000" fill="hold" grpId="0" nodeType="withEffect">
                                  <p:stCondLst>
                                    <p:cond delay="0"/>
                                  </p:stCondLst>
                                  <p:childTnLst>
                                    <p:set>
                                      <p:cBhvr>
                                        <p:cTn id="23" dur="1" fill="hold">
                                          <p:stCondLst>
                                            <p:cond delay="0"/>
                                          </p:stCondLst>
                                        </p:cTn>
                                        <p:tgtEl>
                                          <p:spTgt spid="12"/>
                                        </p:tgtEl>
                                        <p:attrNameLst>
                                          <p:attrName>style.visibility</p:attrName>
                                        </p:attrNameLst>
                                      </p:cBhvr>
                                      <p:to>
                                        <p:strVal val="visible"/>
                                      </p:to>
                                    </p:set>
                                    <p:anim calcmode="lin" valueType="num">
                                      <p:cBhvr>
                                        <p:cTn id="24" dur="500" fill="hold"/>
                                        <p:tgtEl>
                                          <p:spTgt spid="12"/>
                                        </p:tgtEl>
                                        <p:attrNameLst>
                                          <p:attrName>ppt_w</p:attrName>
                                        </p:attrNameLst>
                                      </p:cBhvr>
                                      <p:tavLst>
                                        <p:tav tm="0">
                                          <p:val>
                                            <p:fltVal val="0"/>
                                          </p:val>
                                        </p:tav>
                                        <p:tav tm="100000">
                                          <p:val>
                                            <p:strVal val="#ppt_w"/>
                                          </p:val>
                                        </p:tav>
                                      </p:tavLst>
                                    </p:anim>
                                    <p:anim calcmode="lin" valueType="num">
                                      <p:cBhvr>
                                        <p:cTn id="25" dur="500" fill="hold"/>
                                        <p:tgtEl>
                                          <p:spTgt spid="12"/>
                                        </p:tgtEl>
                                        <p:attrNameLst>
                                          <p:attrName>ppt_h</p:attrName>
                                        </p:attrNameLst>
                                      </p:cBhvr>
                                      <p:tavLst>
                                        <p:tav tm="0">
                                          <p:val>
                                            <p:fltVal val="0"/>
                                          </p:val>
                                        </p:tav>
                                        <p:tav tm="100000">
                                          <p:val>
                                            <p:strVal val="#ppt_h"/>
                                          </p:val>
                                        </p:tav>
                                      </p:tavLst>
                                    </p:anim>
                                    <p:anim calcmode="lin" valueType="num">
                                      <p:cBhvr>
                                        <p:cTn id="26" dur="500" fill="hold"/>
                                        <p:tgtEl>
                                          <p:spTgt spid="12"/>
                                        </p:tgtEl>
                                        <p:attrNameLst>
                                          <p:attrName>style.rotation</p:attrName>
                                        </p:attrNameLst>
                                      </p:cBhvr>
                                      <p:tavLst>
                                        <p:tav tm="0">
                                          <p:val>
                                            <p:fltVal val="360"/>
                                          </p:val>
                                        </p:tav>
                                        <p:tav tm="100000">
                                          <p:val>
                                            <p:fltVal val="0"/>
                                          </p:val>
                                        </p:tav>
                                      </p:tavLst>
                                    </p:anim>
                                    <p:animEffect transition="in" filter="fade">
                                      <p:cBhvr>
                                        <p:cTn id="27" dur="500"/>
                                        <p:tgtEl>
                                          <p:spTgt spid="12"/>
                                        </p:tgtEl>
                                      </p:cBhvr>
                                    </p:animEffect>
                                  </p:childTnLst>
                                </p:cTn>
                              </p:par>
                              <p:par>
                                <p:cTn id="28" presetID="49" presetClass="entr" presetSubtype="0" decel="100000" fill="hold" nodeType="withEffect">
                                  <p:stCondLst>
                                    <p:cond delay="0"/>
                                  </p:stCondLst>
                                  <p:childTnLst>
                                    <p:set>
                                      <p:cBhvr>
                                        <p:cTn id="29" dur="1" fill="hold">
                                          <p:stCondLst>
                                            <p:cond delay="0"/>
                                          </p:stCondLst>
                                        </p:cTn>
                                        <p:tgtEl>
                                          <p:spTgt spid="2"/>
                                        </p:tgtEl>
                                        <p:attrNameLst>
                                          <p:attrName>style.visibility</p:attrName>
                                        </p:attrNameLst>
                                      </p:cBhvr>
                                      <p:to>
                                        <p:strVal val="visible"/>
                                      </p:to>
                                    </p:set>
                                    <p:anim calcmode="lin" valueType="num">
                                      <p:cBhvr>
                                        <p:cTn id="30" dur="500" fill="hold"/>
                                        <p:tgtEl>
                                          <p:spTgt spid="2"/>
                                        </p:tgtEl>
                                        <p:attrNameLst>
                                          <p:attrName>ppt_w</p:attrName>
                                        </p:attrNameLst>
                                      </p:cBhvr>
                                      <p:tavLst>
                                        <p:tav tm="0">
                                          <p:val>
                                            <p:fltVal val="0"/>
                                          </p:val>
                                        </p:tav>
                                        <p:tav tm="100000">
                                          <p:val>
                                            <p:strVal val="#ppt_w"/>
                                          </p:val>
                                        </p:tav>
                                      </p:tavLst>
                                    </p:anim>
                                    <p:anim calcmode="lin" valueType="num">
                                      <p:cBhvr>
                                        <p:cTn id="31" dur="500" fill="hold"/>
                                        <p:tgtEl>
                                          <p:spTgt spid="2"/>
                                        </p:tgtEl>
                                        <p:attrNameLst>
                                          <p:attrName>ppt_h</p:attrName>
                                        </p:attrNameLst>
                                      </p:cBhvr>
                                      <p:tavLst>
                                        <p:tav tm="0">
                                          <p:val>
                                            <p:fltVal val="0"/>
                                          </p:val>
                                        </p:tav>
                                        <p:tav tm="100000">
                                          <p:val>
                                            <p:strVal val="#ppt_h"/>
                                          </p:val>
                                        </p:tav>
                                      </p:tavLst>
                                    </p:anim>
                                    <p:anim calcmode="lin" valueType="num">
                                      <p:cBhvr>
                                        <p:cTn id="32" dur="500" fill="hold"/>
                                        <p:tgtEl>
                                          <p:spTgt spid="2"/>
                                        </p:tgtEl>
                                        <p:attrNameLst>
                                          <p:attrName>style.rotation</p:attrName>
                                        </p:attrNameLst>
                                      </p:cBhvr>
                                      <p:tavLst>
                                        <p:tav tm="0">
                                          <p:val>
                                            <p:fltVal val="360"/>
                                          </p:val>
                                        </p:tav>
                                        <p:tav tm="100000">
                                          <p:val>
                                            <p:fltVal val="0"/>
                                          </p:val>
                                        </p:tav>
                                      </p:tavLst>
                                    </p:anim>
                                    <p:animEffect transition="in" filter="fade">
                                      <p:cBhvr>
                                        <p:cTn id="33" dur="500"/>
                                        <p:tgtEl>
                                          <p:spTgt spid="2"/>
                                        </p:tgtEl>
                                      </p:cBhvr>
                                    </p:animEffect>
                                  </p:childTnLst>
                                </p:cTn>
                              </p:par>
                              <p:par>
                                <p:cTn id="34" presetID="49" presetClass="entr" presetSubtype="0" decel="10000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 calcmode="lin" valueType="num">
                                      <p:cBhvr>
                                        <p:cTn id="36" dur="500" fill="hold"/>
                                        <p:tgtEl>
                                          <p:spTgt spid="13"/>
                                        </p:tgtEl>
                                        <p:attrNameLst>
                                          <p:attrName>ppt_w</p:attrName>
                                        </p:attrNameLst>
                                      </p:cBhvr>
                                      <p:tavLst>
                                        <p:tav tm="0">
                                          <p:val>
                                            <p:fltVal val="0"/>
                                          </p:val>
                                        </p:tav>
                                        <p:tav tm="100000">
                                          <p:val>
                                            <p:strVal val="#ppt_w"/>
                                          </p:val>
                                        </p:tav>
                                      </p:tavLst>
                                    </p:anim>
                                    <p:anim calcmode="lin" valueType="num">
                                      <p:cBhvr>
                                        <p:cTn id="37" dur="500" fill="hold"/>
                                        <p:tgtEl>
                                          <p:spTgt spid="13"/>
                                        </p:tgtEl>
                                        <p:attrNameLst>
                                          <p:attrName>ppt_h</p:attrName>
                                        </p:attrNameLst>
                                      </p:cBhvr>
                                      <p:tavLst>
                                        <p:tav tm="0">
                                          <p:val>
                                            <p:fltVal val="0"/>
                                          </p:val>
                                        </p:tav>
                                        <p:tav tm="100000">
                                          <p:val>
                                            <p:strVal val="#ppt_h"/>
                                          </p:val>
                                        </p:tav>
                                      </p:tavLst>
                                    </p:anim>
                                    <p:anim calcmode="lin" valueType="num">
                                      <p:cBhvr>
                                        <p:cTn id="38" dur="500" fill="hold"/>
                                        <p:tgtEl>
                                          <p:spTgt spid="13"/>
                                        </p:tgtEl>
                                        <p:attrNameLst>
                                          <p:attrName>style.rotation</p:attrName>
                                        </p:attrNameLst>
                                      </p:cBhvr>
                                      <p:tavLst>
                                        <p:tav tm="0">
                                          <p:val>
                                            <p:fltVal val="360"/>
                                          </p:val>
                                        </p:tav>
                                        <p:tav tm="100000">
                                          <p:val>
                                            <p:fltVal val="0"/>
                                          </p:val>
                                        </p:tav>
                                      </p:tavLst>
                                    </p:anim>
                                    <p:animEffect transition="in" filter="fade">
                                      <p:cBhvr>
                                        <p:cTn id="39" dur="500"/>
                                        <p:tgtEl>
                                          <p:spTgt spid="13"/>
                                        </p:tgtEl>
                                      </p:cBhvr>
                                    </p:animEffect>
                                  </p:childTnLst>
                                </p:cTn>
                              </p:par>
                              <p:par>
                                <p:cTn id="40" presetID="49" presetClass="entr" presetSubtype="0" decel="100000" fill="hold" grpId="0" nodeType="withEffect">
                                  <p:stCondLst>
                                    <p:cond delay="0"/>
                                  </p:stCondLst>
                                  <p:childTnLst>
                                    <p:set>
                                      <p:cBhvr>
                                        <p:cTn id="41" dur="1" fill="hold">
                                          <p:stCondLst>
                                            <p:cond delay="0"/>
                                          </p:stCondLst>
                                        </p:cTn>
                                        <p:tgtEl>
                                          <p:spTgt spid="11"/>
                                        </p:tgtEl>
                                        <p:attrNameLst>
                                          <p:attrName>style.visibility</p:attrName>
                                        </p:attrNameLst>
                                      </p:cBhvr>
                                      <p:to>
                                        <p:strVal val="visible"/>
                                      </p:to>
                                    </p:set>
                                    <p:anim calcmode="lin" valueType="num">
                                      <p:cBhvr>
                                        <p:cTn id="42" dur="500" fill="hold"/>
                                        <p:tgtEl>
                                          <p:spTgt spid="11"/>
                                        </p:tgtEl>
                                        <p:attrNameLst>
                                          <p:attrName>ppt_w</p:attrName>
                                        </p:attrNameLst>
                                      </p:cBhvr>
                                      <p:tavLst>
                                        <p:tav tm="0">
                                          <p:val>
                                            <p:fltVal val="0"/>
                                          </p:val>
                                        </p:tav>
                                        <p:tav tm="100000">
                                          <p:val>
                                            <p:strVal val="#ppt_w"/>
                                          </p:val>
                                        </p:tav>
                                      </p:tavLst>
                                    </p:anim>
                                    <p:anim calcmode="lin" valueType="num">
                                      <p:cBhvr>
                                        <p:cTn id="43" dur="500" fill="hold"/>
                                        <p:tgtEl>
                                          <p:spTgt spid="11"/>
                                        </p:tgtEl>
                                        <p:attrNameLst>
                                          <p:attrName>ppt_h</p:attrName>
                                        </p:attrNameLst>
                                      </p:cBhvr>
                                      <p:tavLst>
                                        <p:tav tm="0">
                                          <p:val>
                                            <p:fltVal val="0"/>
                                          </p:val>
                                        </p:tav>
                                        <p:tav tm="100000">
                                          <p:val>
                                            <p:strVal val="#ppt_h"/>
                                          </p:val>
                                        </p:tav>
                                      </p:tavLst>
                                    </p:anim>
                                    <p:anim calcmode="lin" valueType="num">
                                      <p:cBhvr>
                                        <p:cTn id="44" dur="500" fill="hold"/>
                                        <p:tgtEl>
                                          <p:spTgt spid="11"/>
                                        </p:tgtEl>
                                        <p:attrNameLst>
                                          <p:attrName>style.rotation</p:attrName>
                                        </p:attrNameLst>
                                      </p:cBhvr>
                                      <p:tavLst>
                                        <p:tav tm="0">
                                          <p:val>
                                            <p:fltVal val="360"/>
                                          </p:val>
                                        </p:tav>
                                        <p:tav tm="100000">
                                          <p:val>
                                            <p:fltVal val="0"/>
                                          </p:val>
                                        </p:tav>
                                      </p:tavLst>
                                    </p:anim>
                                    <p:animEffect transition="in" filter="fade">
                                      <p:cBhvr>
                                        <p:cTn id="45" dur="500"/>
                                        <p:tgtEl>
                                          <p:spTgt spid="11"/>
                                        </p:tgtEl>
                                      </p:cBhvr>
                                    </p:animEffect>
                                  </p:childTnLst>
                                </p:cTn>
                              </p:par>
                              <p:par>
                                <p:cTn id="46" presetID="49" presetClass="entr" presetSubtype="0" decel="100000" fill="hold" grpId="0" nodeType="withEffect">
                                  <p:stCondLst>
                                    <p:cond delay="0"/>
                                  </p:stCondLst>
                                  <p:childTnLst>
                                    <p:set>
                                      <p:cBhvr>
                                        <p:cTn id="47" dur="1" fill="hold">
                                          <p:stCondLst>
                                            <p:cond delay="0"/>
                                          </p:stCondLst>
                                        </p:cTn>
                                        <p:tgtEl>
                                          <p:spTgt spid="14"/>
                                        </p:tgtEl>
                                        <p:attrNameLst>
                                          <p:attrName>style.visibility</p:attrName>
                                        </p:attrNameLst>
                                      </p:cBhvr>
                                      <p:to>
                                        <p:strVal val="visible"/>
                                      </p:to>
                                    </p:set>
                                    <p:anim calcmode="lin" valueType="num">
                                      <p:cBhvr>
                                        <p:cTn id="48" dur="500" fill="hold"/>
                                        <p:tgtEl>
                                          <p:spTgt spid="14"/>
                                        </p:tgtEl>
                                        <p:attrNameLst>
                                          <p:attrName>ppt_w</p:attrName>
                                        </p:attrNameLst>
                                      </p:cBhvr>
                                      <p:tavLst>
                                        <p:tav tm="0">
                                          <p:val>
                                            <p:fltVal val="0"/>
                                          </p:val>
                                        </p:tav>
                                        <p:tav tm="100000">
                                          <p:val>
                                            <p:strVal val="#ppt_w"/>
                                          </p:val>
                                        </p:tav>
                                      </p:tavLst>
                                    </p:anim>
                                    <p:anim calcmode="lin" valueType="num">
                                      <p:cBhvr>
                                        <p:cTn id="49" dur="500" fill="hold"/>
                                        <p:tgtEl>
                                          <p:spTgt spid="14"/>
                                        </p:tgtEl>
                                        <p:attrNameLst>
                                          <p:attrName>ppt_h</p:attrName>
                                        </p:attrNameLst>
                                      </p:cBhvr>
                                      <p:tavLst>
                                        <p:tav tm="0">
                                          <p:val>
                                            <p:fltVal val="0"/>
                                          </p:val>
                                        </p:tav>
                                        <p:tav tm="100000">
                                          <p:val>
                                            <p:strVal val="#ppt_h"/>
                                          </p:val>
                                        </p:tav>
                                      </p:tavLst>
                                    </p:anim>
                                    <p:anim calcmode="lin" valueType="num">
                                      <p:cBhvr>
                                        <p:cTn id="50" dur="500" fill="hold"/>
                                        <p:tgtEl>
                                          <p:spTgt spid="14"/>
                                        </p:tgtEl>
                                        <p:attrNameLst>
                                          <p:attrName>style.rotation</p:attrName>
                                        </p:attrNameLst>
                                      </p:cBhvr>
                                      <p:tavLst>
                                        <p:tav tm="0">
                                          <p:val>
                                            <p:fltVal val="360"/>
                                          </p:val>
                                        </p:tav>
                                        <p:tav tm="100000">
                                          <p:val>
                                            <p:fltVal val="0"/>
                                          </p:val>
                                        </p:tav>
                                      </p:tavLst>
                                    </p:anim>
                                    <p:animEffect transition="in" filter="fade">
                                      <p:cBhvr>
                                        <p:cTn id="51" dur="500"/>
                                        <p:tgtEl>
                                          <p:spTgt spid="14"/>
                                        </p:tgtEl>
                                      </p:cBhvr>
                                    </p:animEffect>
                                  </p:childTnLst>
                                </p:cTn>
                              </p:par>
                              <p:par>
                                <p:cTn id="52" presetID="49" presetClass="entr" presetSubtype="0" decel="100000" fill="hold" grpId="0" nodeType="withEffect">
                                  <p:stCondLst>
                                    <p:cond delay="0"/>
                                  </p:stCondLst>
                                  <p:childTnLst>
                                    <p:set>
                                      <p:cBhvr>
                                        <p:cTn id="53" dur="1" fill="hold">
                                          <p:stCondLst>
                                            <p:cond delay="0"/>
                                          </p:stCondLst>
                                        </p:cTn>
                                        <p:tgtEl>
                                          <p:spTgt spid="10"/>
                                        </p:tgtEl>
                                        <p:attrNameLst>
                                          <p:attrName>style.visibility</p:attrName>
                                        </p:attrNameLst>
                                      </p:cBhvr>
                                      <p:to>
                                        <p:strVal val="visible"/>
                                      </p:to>
                                    </p:set>
                                    <p:anim calcmode="lin" valueType="num">
                                      <p:cBhvr>
                                        <p:cTn id="54" dur="500" fill="hold"/>
                                        <p:tgtEl>
                                          <p:spTgt spid="10"/>
                                        </p:tgtEl>
                                        <p:attrNameLst>
                                          <p:attrName>ppt_w</p:attrName>
                                        </p:attrNameLst>
                                      </p:cBhvr>
                                      <p:tavLst>
                                        <p:tav tm="0">
                                          <p:val>
                                            <p:fltVal val="0"/>
                                          </p:val>
                                        </p:tav>
                                        <p:tav tm="100000">
                                          <p:val>
                                            <p:strVal val="#ppt_w"/>
                                          </p:val>
                                        </p:tav>
                                      </p:tavLst>
                                    </p:anim>
                                    <p:anim calcmode="lin" valueType="num">
                                      <p:cBhvr>
                                        <p:cTn id="55" dur="500" fill="hold"/>
                                        <p:tgtEl>
                                          <p:spTgt spid="10"/>
                                        </p:tgtEl>
                                        <p:attrNameLst>
                                          <p:attrName>ppt_h</p:attrName>
                                        </p:attrNameLst>
                                      </p:cBhvr>
                                      <p:tavLst>
                                        <p:tav tm="0">
                                          <p:val>
                                            <p:fltVal val="0"/>
                                          </p:val>
                                        </p:tav>
                                        <p:tav tm="100000">
                                          <p:val>
                                            <p:strVal val="#ppt_h"/>
                                          </p:val>
                                        </p:tav>
                                      </p:tavLst>
                                    </p:anim>
                                    <p:anim calcmode="lin" valueType="num">
                                      <p:cBhvr>
                                        <p:cTn id="56" dur="500" fill="hold"/>
                                        <p:tgtEl>
                                          <p:spTgt spid="10"/>
                                        </p:tgtEl>
                                        <p:attrNameLst>
                                          <p:attrName>style.rotation</p:attrName>
                                        </p:attrNameLst>
                                      </p:cBhvr>
                                      <p:tavLst>
                                        <p:tav tm="0">
                                          <p:val>
                                            <p:fltVal val="360"/>
                                          </p:val>
                                        </p:tav>
                                        <p:tav tm="100000">
                                          <p:val>
                                            <p:fltVal val="0"/>
                                          </p:val>
                                        </p:tav>
                                      </p:tavLst>
                                    </p:anim>
                                    <p:animEffect transition="in" filter="fade">
                                      <p:cBhvr>
                                        <p:cTn id="57" dur="500"/>
                                        <p:tgtEl>
                                          <p:spTgt spid="10"/>
                                        </p:tgtEl>
                                      </p:cBhvr>
                                    </p:animEffect>
                                  </p:childTnLst>
                                </p:cTn>
                              </p:par>
                            </p:childTnLst>
                          </p:cTn>
                        </p:par>
                        <p:par>
                          <p:cTn id="58" fill="hold">
                            <p:stCondLst>
                              <p:cond delay="2000"/>
                            </p:stCondLst>
                            <p:childTnLst>
                              <p:par>
                                <p:cTn id="59" presetID="22" presetClass="entr" presetSubtype="2" fill="hold" nodeType="afterEffect">
                                  <p:stCondLst>
                                    <p:cond delay="0"/>
                                  </p:stCondLst>
                                  <p:childTnLst>
                                    <p:set>
                                      <p:cBhvr>
                                        <p:cTn id="60" dur="1" fill="hold">
                                          <p:stCondLst>
                                            <p:cond delay="0"/>
                                          </p:stCondLst>
                                        </p:cTn>
                                        <p:tgtEl>
                                          <p:spTgt spid="385"/>
                                        </p:tgtEl>
                                        <p:attrNameLst>
                                          <p:attrName>style.visibility</p:attrName>
                                        </p:attrNameLst>
                                      </p:cBhvr>
                                      <p:to>
                                        <p:strVal val="visible"/>
                                      </p:to>
                                    </p:set>
                                    <p:animEffect transition="in" filter="wipe(right)">
                                      <p:cBhvr>
                                        <p:cTn id="61" dur="500"/>
                                        <p:tgtEl>
                                          <p:spTgt spid="385"/>
                                        </p:tgtEl>
                                      </p:cBhvr>
                                    </p:animEffect>
                                  </p:childTnLst>
                                </p:cTn>
                              </p:par>
                              <p:par>
                                <p:cTn id="62" presetID="22" presetClass="entr" presetSubtype="2" fill="hold" nodeType="withEffect">
                                  <p:stCondLst>
                                    <p:cond delay="0"/>
                                  </p:stCondLst>
                                  <p:childTnLst>
                                    <p:set>
                                      <p:cBhvr>
                                        <p:cTn id="63" dur="1" fill="hold">
                                          <p:stCondLst>
                                            <p:cond delay="0"/>
                                          </p:stCondLst>
                                        </p:cTn>
                                        <p:tgtEl>
                                          <p:spTgt spid="386"/>
                                        </p:tgtEl>
                                        <p:attrNameLst>
                                          <p:attrName>style.visibility</p:attrName>
                                        </p:attrNameLst>
                                      </p:cBhvr>
                                      <p:to>
                                        <p:strVal val="visible"/>
                                      </p:to>
                                    </p:set>
                                    <p:animEffect transition="in" filter="wipe(right)">
                                      <p:cBhvr>
                                        <p:cTn id="64" dur="500"/>
                                        <p:tgtEl>
                                          <p:spTgt spid="386"/>
                                        </p:tgtEl>
                                      </p:cBhvr>
                                    </p:animEffect>
                                  </p:childTnLst>
                                </p:cTn>
                              </p:par>
                            </p:childTnLst>
                          </p:cTn>
                        </p:par>
                        <p:par>
                          <p:cTn id="65" fill="hold">
                            <p:stCondLst>
                              <p:cond delay="2500"/>
                            </p:stCondLst>
                            <p:childTnLst>
                              <p:par>
                                <p:cTn id="66" presetID="2" presetClass="entr" presetSubtype="8" fill="hold" nodeType="afterEffect">
                                  <p:stCondLst>
                                    <p:cond delay="0"/>
                                  </p:stCondLst>
                                  <p:childTnLst>
                                    <p:set>
                                      <p:cBhvr>
                                        <p:cTn id="67" dur="1" fill="hold">
                                          <p:stCondLst>
                                            <p:cond delay="0"/>
                                          </p:stCondLst>
                                        </p:cTn>
                                        <p:tgtEl>
                                          <p:spTgt spid="21"/>
                                        </p:tgtEl>
                                        <p:attrNameLst>
                                          <p:attrName>style.visibility</p:attrName>
                                        </p:attrNameLst>
                                      </p:cBhvr>
                                      <p:to>
                                        <p:strVal val="visible"/>
                                      </p:to>
                                    </p:set>
                                    <p:anim calcmode="lin" valueType="num">
                                      <p:cBhvr additive="base">
                                        <p:cTn id="68" dur="500" fill="hold"/>
                                        <p:tgtEl>
                                          <p:spTgt spid="21"/>
                                        </p:tgtEl>
                                        <p:attrNameLst>
                                          <p:attrName>ppt_x</p:attrName>
                                        </p:attrNameLst>
                                      </p:cBhvr>
                                      <p:tavLst>
                                        <p:tav tm="0">
                                          <p:val>
                                            <p:strVal val="0-#ppt_w/2"/>
                                          </p:val>
                                        </p:tav>
                                        <p:tav tm="100000">
                                          <p:val>
                                            <p:strVal val="#ppt_x"/>
                                          </p:val>
                                        </p:tav>
                                      </p:tavLst>
                                    </p:anim>
                                    <p:anim calcmode="lin" valueType="num">
                                      <p:cBhvr additive="base">
                                        <p:cTn id="69" dur="500" fill="hold"/>
                                        <p:tgtEl>
                                          <p:spTgt spid="21"/>
                                        </p:tgtEl>
                                        <p:attrNameLst>
                                          <p:attrName>ppt_y</p:attrName>
                                        </p:attrNameLst>
                                      </p:cBhvr>
                                      <p:tavLst>
                                        <p:tav tm="0">
                                          <p:val>
                                            <p:strVal val="#ppt_y"/>
                                          </p:val>
                                        </p:tav>
                                        <p:tav tm="100000">
                                          <p:val>
                                            <p:strVal val="#ppt_y"/>
                                          </p:val>
                                        </p:tav>
                                      </p:tavLst>
                                    </p:anim>
                                  </p:childTnLst>
                                </p:cTn>
                              </p:par>
                              <p:par>
                                <p:cTn id="70" presetID="2" presetClass="entr" presetSubtype="8" fill="hold" nodeType="withEffect">
                                  <p:stCondLst>
                                    <p:cond delay="0"/>
                                  </p:stCondLst>
                                  <p:childTnLst>
                                    <p:set>
                                      <p:cBhvr>
                                        <p:cTn id="71" dur="1" fill="hold">
                                          <p:stCondLst>
                                            <p:cond delay="0"/>
                                          </p:stCondLst>
                                        </p:cTn>
                                        <p:tgtEl>
                                          <p:spTgt spid="22"/>
                                        </p:tgtEl>
                                        <p:attrNameLst>
                                          <p:attrName>style.visibility</p:attrName>
                                        </p:attrNameLst>
                                      </p:cBhvr>
                                      <p:to>
                                        <p:strVal val="visible"/>
                                      </p:to>
                                    </p:set>
                                    <p:anim calcmode="lin" valueType="num">
                                      <p:cBhvr additive="base">
                                        <p:cTn id="72" dur="500" fill="hold"/>
                                        <p:tgtEl>
                                          <p:spTgt spid="22"/>
                                        </p:tgtEl>
                                        <p:attrNameLst>
                                          <p:attrName>ppt_x</p:attrName>
                                        </p:attrNameLst>
                                      </p:cBhvr>
                                      <p:tavLst>
                                        <p:tav tm="0">
                                          <p:val>
                                            <p:strVal val="0-#ppt_w/2"/>
                                          </p:val>
                                        </p:tav>
                                        <p:tav tm="100000">
                                          <p:val>
                                            <p:strVal val="#ppt_x"/>
                                          </p:val>
                                        </p:tav>
                                      </p:tavLst>
                                    </p:anim>
                                    <p:anim calcmode="lin" valueType="num">
                                      <p:cBhvr additive="base">
                                        <p:cTn id="73" dur="500" fill="hold"/>
                                        <p:tgtEl>
                                          <p:spTgt spid="22"/>
                                        </p:tgtEl>
                                        <p:attrNameLst>
                                          <p:attrName>ppt_y</p:attrName>
                                        </p:attrNameLst>
                                      </p:cBhvr>
                                      <p:tavLst>
                                        <p:tav tm="0">
                                          <p:val>
                                            <p:strVal val="#ppt_y"/>
                                          </p:val>
                                        </p:tav>
                                        <p:tav tm="100000">
                                          <p:val>
                                            <p:strVal val="#ppt_y"/>
                                          </p:val>
                                        </p:tav>
                                      </p:tavLst>
                                    </p:anim>
                                  </p:childTnLst>
                                </p:cTn>
                              </p:par>
                              <p:par>
                                <p:cTn id="74" presetID="2" presetClass="entr" presetSubtype="2" fill="hold" nodeType="withEffect">
                                  <p:stCondLst>
                                    <p:cond delay="0"/>
                                  </p:stCondLst>
                                  <p:childTnLst>
                                    <p:set>
                                      <p:cBhvr>
                                        <p:cTn id="75" dur="1" fill="hold">
                                          <p:stCondLst>
                                            <p:cond delay="0"/>
                                          </p:stCondLst>
                                        </p:cTn>
                                        <p:tgtEl>
                                          <p:spTgt spid="23"/>
                                        </p:tgtEl>
                                        <p:attrNameLst>
                                          <p:attrName>style.visibility</p:attrName>
                                        </p:attrNameLst>
                                      </p:cBhvr>
                                      <p:to>
                                        <p:strVal val="visible"/>
                                      </p:to>
                                    </p:set>
                                    <p:anim calcmode="lin" valueType="num">
                                      <p:cBhvr additive="base">
                                        <p:cTn id="76" dur="500" fill="hold"/>
                                        <p:tgtEl>
                                          <p:spTgt spid="23"/>
                                        </p:tgtEl>
                                        <p:attrNameLst>
                                          <p:attrName>ppt_x</p:attrName>
                                        </p:attrNameLst>
                                      </p:cBhvr>
                                      <p:tavLst>
                                        <p:tav tm="0">
                                          <p:val>
                                            <p:strVal val="1+#ppt_w/2"/>
                                          </p:val>
                                        </p:tav>
                                        <p:tav tm="100000">
                                          <p:val>
                                            <p:strVal val="#ppt_x"/>
                                          </p:val>
                                        </p:tav>
                                      </p:tavLst>
                                    </p:anim>
                                    <p:anim calcmode="lin" valueType="num">
                                      <p:cBhvr additive="base">
                                        <p:cTn id="77"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11" grpId="0" animBg="1"/>
      <p:bldP spid="12" grpId="0" animBg="1"/>
      <p:bldP spid="13" grpId="0" animBg="1"/>
      <p:bldP spid="14"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7" name="Rectangle 4">
            <a:extLst>
              <a:ext uri="{FF2B5EF4-FFF2-40B4-BE49-F238E27FC236}">
                <a16:creationId xmlns:a16="http://schemas.microsoft.com/office/drawing/2014/main" id="{11D83C73-107A-44EF-A120-603CC1FDE275}"/>
              </a:ext>
            </a:extLst>
          </p:cNvPr>
          <p:cNvSpPr/>
          <p:nvPr/>
        </p:nvSpPr>
        <p:spPr>
          <a:xfrm>
            <a:off x="2143470" y="2109909"/>
            <a:ext cx="1937996" cy="1433879"/>
          </a:xfrm>
          <a:prstGeom prst="rect">
            <a:avLst/>
          </a:prstGeom>
          <a:blipFill>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8" name="Rectangle 19">
            <a:extLst>
              <a:ext uri="{FF2B5EF4-FFF2-40B4-BE49-F238E27FC236}">
                <a16:creationId xmlns:a16="http://schemas.microsoft.com/office/drawing/2014/main" id="{2DF90A9D-BAC1-4CEA-8A71-63B248BBFAA2}"/>
              </a:ext>
            </a:extLst>
          </p:cNvPr>
          <p:cNvSpPr/>
          <p:nvPr/>
        </p:nvSpPr>
        <p:spPr>
          <a:xfrm>
            <a:off x="4157753" y="2109912"/>
            <a:ext cx="1937996" cy="1433879"/>
          </a:xfrm>
          <a:prstGeom prst="rect">
            <a:avLst/>
          </a:prstGeom>
          <a:blipFill>
            <a:blip r:embed="rId4"/>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9" name="Rectangle 5">
            <a:extLst>
              <a:ext uri="{FF2B5EF4-FFF2-40B4-BE49-F238E27FC236}">
                <a16:creationId xmlns:a16="http://schemas.microsoft.com/office/drawing/2014/main" id="{187AF7AA-16BA-4E0B-B673-37D29DCAA053}"/>
              </a:ext>
            </a:extLst>
          </p:cNvPr>
          <p:cNvSpPr/>
          <p:nvPr/>
        </p:nvSpPr>
        <p:spPr>
          <a:xfrm>
            <a:off x="2141086" y="3543787"/>
            <a:ext cx="1940383" cy="31857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prstTxWarp prst="textNoShape">
              <a:avLst/>
            </a:prstTxWarp>
            <a:normAutofit/>
          </a:bodyPr>
          <a:lstStyle/>
          <a:p>
            <a:pPr algn="ctr"/>
            <a:r>
              <a:rPr lang="zh-CN" altLang="en-US" sz="1200" b="1" dirty="0">
                <a:solidFill>
                  <a:schemeClr val="bg1"/>
                </a:solidFill>
              </a:rPr>
              <a:t>标题文本预设</a:t>
            </a:r>
          </a:p>
        </p:txBody>
      </p:sp>
      <p:sp>
        <p:nvSpPr>
          <p:cNvPr id="10" name="Rectangle 6">
            <a:extLst>
              <a:ext uri="{FF2B5EF4-FFF2-40B4-BE49-F238E27FC236}">
                <a16:creationId xmlns:a16="http://schemas.microsoft.com/office/drawing/2014/main" id="{68D5D334-883C-4341-A0BF-2CBDFB4C2D84}"/>
              </a:ext>
            </a:extLst>
          </p:cNvPr>
          <p:cNvSpPr/>
          <p:nvPr/>
        </p:nvSpPr>
        <p:spPr>
          <a:xfrm>
            <a:off x="4155372" y="3543787"/>
            <a:ext cx="1940383" cy="318575"/>
          </a:xfrm>
          <a:prstGeom prst="rect">
            <a:avLst/>
          </a:prstGeom>
          <a:solidFill>
            <a:schemeClr val="accent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prstTxWarp prst="textNoShape">
              <a:avLst/>
            </a:prstTxWarp>
            <a:normAutofit/>
          </a:bodyPr>
          <a:lstStyle/>
          <a:p>
            <a:pPr algn="ctr"/>
            <a:r>
              <a:rPr lang="zh-CN" altLang="en-US" sz="1200" b="1">
                <a:solidFill>
                  <a:schemeClr val="bg1"/>
                </a:solidFill>
              </a:rPr>
              <a:t>标题文本预设</a:t>
            </a:r>
          </a:p>
        </p:txBody>
      </p:sp>
      <p:sp>
        <p:nvSpPr>
          <p:cNvPr id="11" name="Rectangle 20">
            <a:extLst>
              <a:ext uri="{FF2B5EF4-FFF2-40B4-BE49-F238E27FC236}">
                <a16:creationId xmlns:a16="http://schemas.microsoft.com/office/drawing/2014/main" id="{C2CA5653-7616-4380-A8C0-76E92CD15919}"/>
              </a:ext>
            </a:extLst>
          </p:cNvPr>
          <p:cNvSpPr/>
          <p:nvPr/>
        </p:nvSpPr>
        <p:spPr>
          <a:xfrm>
            <a:off x="2143470" y="4035340"/>
            <a:ext cx="1937996" cy="1433879"/>
          </a:xfrm>
          <a:prstGeom prst="rect">
            <a:avLst/>
          </a:prstGeom>
          <a:blipFill>
            <a:blip r:embed="rId5"/>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2" name="Rectangle 21">
            <a:extLst>
              <a:ext uri="{FF2B5EF4-FFF2-40B4-BE49-F238E27FC236}">
                <a16:creationId xmlns:a16="http://schemas.microsoft.com/office/drawing/2014/main" id="{194FF41C-8AEF-47CA-9C82-A9D7D4CFD8F7}"/>
              </a:ext>
            </a:extLst>
          </p:cNvPr>
          <p:cNvSpPr/>
          <p:nvPr/>
        </p:nvSpPr>
        <p:spPr>
          <a:xfrm>
            <a:off x="4157753" y="4035343"/>
            <a:ext cx="1937996" cy="1433879"/>
          </a:xfrm>
          <a:prstGeom prst="rect">
            <a:avLst/>
          </a:prstGeom>
          <a:blipFill>
            <a:blip r:embed="rId6"/>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3" name="Rectangle 9">
            <a:extLst>
              <a:ext uri="{FF2B5EF4-FFF2-40B4-BE49-F238E27FC236}">
                <a16:creationId xmlns:a16="http://schemas.microsoft.com/office/drawing/2014/main" id="{B03325BC-0660-463E-B7E0-F03827356E7D}"/>
              </a:ext>
            </a:extLst>
          </p:cNvPr>
          <p:cNvSpPr/>
          <p:nvPr/>
        </p:nvSpPr>
        <p:spPr>
          <a:xfrm>
            <a:off x="2141086" y="5469218"/>
            <a:ext cx="1940383" cy="318575"/>
          </a:xfrm>
          <a:prstGeom prst="rect">
            <a:avLst/>
          </a:prstGeom>
          <a:solidFill>
            <a:schemeClr val="tx1">
              <a:lumMod val="50000"/>
              <a:lumOff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prstTxWarp prst="textNoShape">
              <a:avLst/>
            </a:prstTxWarp>
            <a:normAutofit/>
          </a:bodyPr>
          <a:lstStyle/>
          <a:p>
            <a:pPr algn="ctr"/>
            <a:r>
              <a:rPr lang="zh-CN" altLang="en-US" sz="1200" b="1">
                <a:solidFill>
                  <a:schemeClr val="bg1"/>
                </a:solidFill>
              </a:rPr>
              <a:t>标题文本预设</a:t>
            </a:r>
          </a:p>
        </p:txBody>
      </p:sp>
      <p:sp>
        <p:nvSpPr>
          <p:cNvPr id="14" name="Rectangle 10">
            <a:extLst>
              <a:ext uri="{FF2B5EF4-FFF2-40B4-BE49-F238E27FC236}">
                <a16:creationId xmlns:a16="http://schemas.microsoft.com/office/drawing/2014/main" id="{34DCD74A-849E-41D3-84A2-697173E8011B}"/>
              </a:ext>
            </a:extLst>
          </p:cNvPr>
          <p:cNvSpPr/>
          <p:nvPr/>
        </p:nvSpPr>
        <p:spPr>
          <a:xfrm>
            <a:off x="4155372" y="5469218"/>
            <a:ext cx="1940383" cy="31857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prstTxWarp prst="textNoShape">
              <a:avLst/>
            </a:prstTxWarp>
            <a:normAutofit/>
          </a:bodyPr>
          <a:lstStyle/>
          <a:p>
            <a:pPr algn="ctr"/>
            <a:r>
              <a:rPr lang="zh-CN" altLang="en-US" sz="1200" b="1">
                <a:solidFill>
                  <a:schemeClr val="bg1"/>
                </a:solidFill>
              </a:rPr>
              <a:t>标题文本预设</a:t>
            </a:r>
          </a:p>
        </p:txBody>
      </p:sp>
      <p:sp>
        <p:nvSpPr>
          <p:cNvPr id="15" name="Rectangle: Top Corners Rounded 11">
            <a:extLst>
              <a:ext uri="{FF2B5EF4-FFF2-40B4-BE49-F238E27FC236}">
                <a16:creationId xmlns:a16="http://schemas.microsoft.com/office/drawing/2014/main" id="{281EAB2F-C4D4-4465-8FEF-07D56C034720}"/>
              </a:ext>
            </a:extLst>
          </p:cNvPr>
          <p:cNvSpPr/>
          <p:nvPr/>
        </p:nvSpPr>
        <p:spPr>
          <a:xfrm rot="10800000" flipH="1">
            <a:off x="6842786" y="2375029"/>
            <a:ext cx="46323" cy="559758"/>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6" name="TextBox 12">
            <a:extLst>
              <a:ext uri="{FF2B5EF4-FFF2-40B4-BE49-F238E27FC236}">
                <a16:creationId xmlns:a16="http://schemas.microsoft.com/office/drawing/2014/main" id="{67CF6AD2-3F7E-4B16-940C-ADA5BF9F4D5C}"/>
              </a:ext>
            </a:extLst>
          </p:cNvPr>
          <p:cNvSpPr txBox="1"/>
          <p:nvPr/>
        </p:nvSpPr>
        <p:spPr>
          <a:xfrm>
            <a:off x="6354821" y="2368691"/>
            <a:ext cx="461462" cy="544668"/>
          </a:xfrm>
          <a:prstGeom prst="rect">
            <a:avLst/>
          </a:prstGeom>
          <a:noFill/>
        </p:spPr>
        <p:txBody>
          <a:bodyPr wrap="none" lIns="182889" tIns="91445" rIns="182889" bIns="91445">
            <a:normAutofit fontScale="77500" lnSpcReduction="20000"/>
          </a:bodyPr>
          <a:lstStyle/>
          <a:p>
            <a:pPr algn="r"/>
            <a:r>
              <a:rPr lang="id-ID" sz="3600" b="1">
                <a:solidFill>
                  <a:schemeClr val="bg1"/>
                </a:solidFill>
              </a:rPr>
              <a:t>1</a:t>
            </a:r>
          </a:p>
        </p:txBody>
      </p:sp>
      <p:sp>
        <p:nvSpPr>
          <p:cNvPr id="17" name="Rectangle: Top Corners Rounded 13">
            <a:extLst>
              <a:ext uri="{FF2B5EF4-FFF2-40B4-BE49-F238E27FC236}">
                <a16:creationId xmlns:a16="http://schemas.microsoft.com/office/drawing/2014/main" id="{E4BC82D0-8027-4C0D-B286-A31468A2F6AE}"/>
              </a:ext>
            </a:extLst>
          </p:cNvPr>
          <p:cNvSpPr/>
          <p:nvPr/>
        </p:nvSpPr>
        <p:spPr>
          <a:xfrm rot="10800000" flipH="1">
            <a:off x="6842786" y="3240019"/>
            <a:ext cx="46323" cy="559758"/>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8" name="Rectangle: Top Corners Rounded 14">
            <a:extLst>
              <a:ext uri="{FF2B5EF4-FFF2-40B4-BE49-F238E27FC236}">
                <a16:creationId xmlns:a16="http://schemas.microsoft.com/office/drawing/2014/main" id="{9092B261-4DFE-4ACE-BD5A-FCDBB3331DA1}"/>
              </a:ext>
            </a:extLst>
          </p:cNvPr>
          <p:cNvSpPr/>
          <p:nvPr/>
        </p:nvSpPr>
        <p:spPr>
          <a:xfrm rot="10800000" flipH="1">
            <a:off x="6842788" y="4105010"/>
            <a:ext cx="46323" cy="559758"/>
          </a:xfrm>
          <a:prstGeom prst="round2SameRect">
            <a:avLst>
              <a:gd name="adj1" fmla="val 50000"/>
              <a:gd name="adj2" fmla="val 50000"/>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9" name="Rectangle: Top Corners Rounded 15">
            <a:extLst>
              <a:ext uri="{FF2B5EF4-FFF2-40B4-BE49-F238E27FC236}">
                <a16:creationId xmlns:a16="http://schemas.microsoft.com/office/drawing/2014/main" id="{42141E2B-2339-4A28-81B9-F302CAAAF837}"/>
              </a:ext>
            </a:extLst>
          </p:cNvPr>
          <p:cNvSpPr/>
          <p:nvPr/>
        </p:nvSpPr>
        <p:spPr>
          <a:xfrm rot="10800000" flipH="1">
            <a:off x="6842788" y="4970000"/>
            <a:ext cx="46323" cy="559758"/>
          </a:xfrm>
          <a:prstGeom prst="round2SameRect">
            <a:avLst>
              <a:gd name="adj1" fmla="val 50000"/>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0" name="TextBox 16">
            <a:extLst>
              <a:ext uri="{FF2B5EF4-FFF2-40B4-BE49-F238E27FC236}">
                <a16:creationId xmlns:a16="http://schemas.microsoft.com/office/drawing/2014/main" id="{2EAE28ED-5B38-41C9-B03E-BA3948953F21}"/>
              </a:ext>
            </a:extLst>
          </p:cNvPr>
          <p:cNvSpPr txBox="1"/>
          <p:nvPr/>
        </p:nvSpPr>
        <p:spPr>
          <a:xfrm>
            <a:off x="6348415" y="3233682"/>
            <a:ext cx="461462" cy="544668"/>
          </a:xfrm>
          <a:prstGeom prst="rect">
            <a:avLst/>
          </a:prstGeom>
          <a:noFill/>
        </p:spPr>
        <p:txBody>
          <a:bodyPr wrap="none" lIns="182889" tIns="91445" rIns="182889" bIns="91445">
            <a:normAutofit fontScale="77500" lnSpcReduction="20000"/>
          </a:bodyPr>
          <a:lstStyle/>
          <a:p>
            <a:pPr algn="r"/>
            <a:r>
              <a:rPr lang="id-ID" sz="3600" b="1">
                <a:solidFill>
                  <a:schemeClr val="bg1"/>
                </a:solidFill>
              </a:rPr>
              <a:t>2</a:t>
            </a:r>
          </a:p>
        </p:txBody>
      </p:sp>
      <p:sp>
        <p:nvSpPr>
          <p:cNvPr id="21" name="TextBox 17">
            <a:extLst>
              <a:ext uri="{FF2B5EF4-FFF2-40B4-BE49-F238E27FC236}">
                <a16:creationId xmlns:a16="http://schemas.microsoft.com/office/drawing/2014/main" id="{FDDB9DF7-2D8B-4E9F-930E-F8C1BEA5EDB4}"/>
              </a:ext>
            </a:extLst>
          </p:cNvPr>
          <p:cNvSpPr txBox="1"/>
          <p:nvPr/>
        </p:nvSpPr>
        <p:spPr>
          <a:xfrm>
            <a:off x="6345412" y="4098672"/>
            <a:ext cx="461462" cy="544668"/>
          </a:xfrm>
          <a:prstGeom prst="rect">
            <a:avLst/>
          </a:prstGeom>
          <a:noFill/>
        </p:spPr>
        <p:txBody>
          <a:bodyPr wrap="none" lIns="182889" tIns="91445" rIns="182889" bIns="91445">
            <a:normAutofit fontScale="77500" lnSpcReduction="20000"/>
          </a:bodyPr>
          <a:lstStyle/>
          <a:p>
            <a:pPr algn="r"/>
            <a:r>
              <a:rPr lang="id-ID" sz="3600" b="1">
                <a:solidFill>
                  <a:schemeClr val="bg1"/>
                </a:solidFill>
              </a:rPr>
              <a:t>3</a:t>
            </a:r>
          </a:p>
        </p:txBody>
      </p:sp>
      <p:sp>
        <p:nvSpPr>
          <p:cNvPr id="22" name="TextBox 18">
            <a:extLst>
              <a:ext uri="{FF2B5EF4-FFF2-40B4-BE49-F238E27FC236}">
                <a16:creationId xmlns:a16="http://schemas.microsoft.com/office/drawing/2014/main" id="{A9286098-082C-49A1-87DE-7D9E9037C9E9}"/>
              </a:ext>
            </a:extLst>
          </p:cNvPr>
          <p:cNvSpPr txBox="1"/>
          <p:nvPr/>
        </p:nvSpPr>
        <p:spPr>
          <a:xfrm>
            <a:off x="6354821" y="4963663"/>
            <a:ext cx="461462" cy="544668"/>
          </a:xfrm>
          <a:prstGeom prst="rect">
            <a:avLst/>
          </a:prstGeom>
          <a:noFill/>
        </p:spPr>
        <p:txBody>
          <a:bodyPr wrap="none" lIns="182889" tIns="91445" rIns="182889" bIns="91445">
            <a:normAutofit fontScale="77500" lnSpcReduction="20000"/>
          </a:bodyPr>
          <a:lstStyle/>
          <a:p>
            <a:pPr algn="r"/>
            <a:r>
              <a:rPr lang="id-ID" sz="3600" b="1">
                <a:solidFill>
                  <a:schemeClr val="bg1"/>
                </a:solidFill>
              </a:rPr>
              <a:t>4</a:t>
            </a:r>
          </a:p>
        </p:txBody>
      </p:sp>
      <p:sp>
        <p:nvSpPr>
          <p:cNvPr id="23" name="Rectangle 23">
            <a:extLst>
              <a:ext uri="{FF2B5EF4-FFF2-40B4-BE49-F238E27FC236}">
                <a16:creationId xmlns:a16="http://schemas.microsoft.com/office/drawing/2014/main" id="{05E49C24-FE0A-4F2E-BFB1-B21F731B7FCD}"/>
              </a:ext>
            </a:extLst>
          </p:cNvPr>
          <p:cNvSpPr/>
          <p:nvPr/>
        </p:nvSpPr>
        <p:spPr>
          <a:xfrm>
            <a:off x="6915605" y="2275257"/>
            <a:ext cx="3135310" cy="278004"/>
          </a:xfrm>
          <a:prstGeom prst="rect">
            <a:avLst/>
          </a:prstGeom>
        </p:spPr>
        <p:txBody>
          <a:bodyPr wrap="none">
            <a:normAutofit fontScale="92500" lnSpcReduction="10000"/>
          </a:bodyPr>
          <a:lstStyle/>
          <a:p>
            <a:pPr lvl="0"/>
            <a:r>
              <a:rPr lang="zh-CN" altLang="en-US" sz="1400" b="1" dirty="0">
                <a:solidFill>
                  <a:schemeClr val="bg1"/>
                </a:solidFill>
              </a:rPr>
              <a:t>标题文本预设</a:t>
            </a:r>
          </a:p>
        </p:txBody>
      </p:sp>
      <p:sp>
        <p:nvSpPr>
          <p:cNvPr id="24" name="Rectangle 28">
            <a:extLst>
              <a:ext uri="{FF2B5EF4-FFF2-40B4-BE49-F238E27FC236}">
                <a16:creationId xmlns:a16="http://schemas.microsoft.com/office/drawing/2014/main" id="{0B8B131C-E218-45FD-9B97-95C1BBB40B1A}"/>
              </a:ext>
            </a:extLst>
          </p:cNvPr>
          <p:cNvSpPr/>
          <p:nvPr/>
        </p:nvSpPr>
        <p:spPr>
          <a:xfrm>
            <a:off x="6915605" y="2553260"/>
            <a:ext cx="3135310" cy="453545"/>
          </a:xfrm>
          <a:prstGeom prst="rect">
            <a:avLst/>
          </a:prstGeom>
        </p:spPr>
        <p:txBody>
          <a:bodyPr wrap="square">
            <a:normAutofit fontScale="92500"/>
          </a:bodyPr>
          <a:lstStyle/>
          <a:p>
            <a:pPr lvl="0">
              <a:lnSpc>
                <a:spcPct val="120000"/>
              </a:lnSpc>
            </a:pPr>
            <a:r>
              <a:rPr lang="zh-CN" altLang="en-US" sz="900" dirty="0">
                <a:solidFill>
                  <a:schemeClr val="bg1"/>
                </a:solidFill>
              </a:rPr>
              <a:t>此部分内容作为文字排版占位显示（建议使用主题字体）</a:t>
            </a:r>
            <a:br>
              <a:rPr lang="zh-CN" altLang="en-US" sz="900" dirty="0">
                <a:solidFill>
                  <a:schemeClr val="bg1"/>
                </a:solidFill>
              </a:rPr>
            </a:br>
            <a:r>
              <a:rPr lang="zh-CN" altLang="en-US" sz="900" dirty="0">
                <a:solidFill>
                  <a:schemeClr val="bg1"/>
                </a:solidFill>
              </a:rPr>
              <a:t>如需更改请在（设置形状格式）菜单下（文本选项）中调整</a:t>
            </a:r>
          </a:p>
        </p:txBody>
      </p:sp>
      <p:sp>
        <p:nvSpPr>
          <p:cNvPr id="25" name="Rectangle 30">
            <a:extLst>
              <a:ext uri="{FF2B5EF4-FFF2-40B4-BE49-F238E27FC236}">
                <a16:creationId xmlns:a16="http://schemas.microsoft.com/office/drawing/2014/main" id="{AF675275-E87A-4F01-8597-613BEAD9B3E3}"/>
              </a:ext>
            </a:extLst>
          </p:cNvPr>
          <p:cNvSpPr/>
          <p:nvPr/>
        </p:nvSpPr>
        <p:spPr>
          <a:xfrm>
            <a:off x="6915605" y="3140249"/>
            <a:ext cx="3135310" cy="278004"/>
          </a:xfrm>
          <a:prstGeom prst="rect">
            <a:avLst/>
          </a:prstGeom>
        </p:spPr>
        <p:txBody>
          <a:bodyPr wrap="none">
            <a:normAutofit fontScale="92500" lnSpcReduction="10000"/>
          </a:bodyPr>
          <a:lstStyle/>
          <a:p>
            <a:pPr lvl="0"/>
            <a:r>
              <a:rPr lang="zh-CN" altLang="en-US" sz="1400" b="1">
                <a:solidFill>
                  <a:schemeClr val="bg1"/>
                </a:solidFill>
              </a:rPr>
              <a:t>标题文本预设</a:t>
            </a:r>
          </a:p>
        </p:txBody>
      </p:sp>
      <p:sp>
        <p:nvSpPr>
          <p:cNvPr id="26" name="Rectangle 31">
            <a:extLst>
              <a:ext uri="{FF2B5EF4-FFF2-40B4-BE49-F238E27FC236}">
                <a16:creationId xmlns:a16="http://schemas.microsoft.com/office/drawing/2014/main" id="{1C7C85A7-29EF-450B-95A7-BFF8A5BD3D41}"/>
              </a:ext>
            </a:extLst>
          </p:cNvPr>
          <p:cNvSpPr/>
          <p:nvPr/>
        </p:nvSpPr>
        <p:spPr>
          <a:xfrm>
            <a:off x="6915605" y="3418252"/>
            <a:ext cx="3135310" cy="453545"/>
          </a:xfrm>
          <a:prstGeom prst="rect">
            <a:avLst/>
          </a:prstGeom>
        </p:spPr>
        <p:txBody>
          <a:bodyPr wrap="square">
            <a:normAutofit fontScale="92500"/>
          </a:bodyPr>
          <a:lstStyle/>
          <a:p>
            <a:pPr lvl="0">
              <a:lnSpc>
                <a:spcPct val="120000"/>
              </a:lnSpc>
            </a:pPr>
            <a:r>
              <a:rPr lang="zh-CN" altLang="en-US" sz="900">
                <a:solidFill>
                  <a:schemeClr val="bg1"/>
                </a:solidFill>
              </a:rPr>
              <a:t>此部分内容作为文字排版占位显示（建议使用主题字体）</a:t>
            </a:r>
            <a:br>
              <a:rPr lang="zh-CN" altLang="en-US" sz="900">
                <a:solidFill>
                  <a:schemeClr val="bg1"/>
                </a:solidFill>
              </a:rPr>
            </a:br>
            <a:r>
              <a:rPr lang="zh-CN" altLang="en-US" sz="900">
                <a:solidFill>
                  <a:schemeClr val="bg1"/>
                </a:solidFill>
              </a:rPr>
              <a:t>如需更改请在（设置形状格式）菜单下（文本选项）中调整</a:t>
            </a:r>
          </a:p>
        </p:txBody>
      </p:sp>
      <p:sp>
        <p:nvSpPr>
          <p:cNvPr id="27" name="Rectangle 33">
            <a:extLst>
              <a:ext uri="{FF2B5EF4-FFF2-40B4-BE49-F238E27FC236}">
                <a16:creationId xmlns:a16="http://schemas.microsoft.com/office/drawing/2014/main" id="{2D79A19E-8478-44CA-809A-645084697653}"/>
              </a:ext>
            </a:extLst>
          </p:cNvPr>
          <p:cNvSpPr/>
          <p:nvPr/>
        </p:nvSpPr>
        <p:spPr>
          <a:xfrm>
            <a:off x="6915605" y="4005239"/>
            <a:ext cx="3135310" cy="278004"/>
          </a:xfrm>
          <a:prstGeom prst="rect">
            <a:avLst/>
          </a:prstGeom>
        </p:spPr>
        <p:txBody>
          <a:bodyPr wrap="none">
            <a:normAutofit fontScale="92500" lnSpcReduction="10000"/>
          </a:bodyPr>
          <a:lstStyle/>
          <a:p>
            <a:pPr lvl="0"/>
            <a:r>
              <a:rPr lang="zh-CN" altLang="en-US" sz="1400" b="1">
                <a:solidFill>
                  <a:schemeClr val="bg1"/>
                </a:solidFill>
              </a:rPr>
              <a:t>标题文本预设</a:t>
            </a:r>
          </a:p>
        </p:txBody>
      </p:sp>
      <p:sp>
        <p:nvSpPr>
          <p:cNvPr id="28" name="Rectangle 34">
            <a:extLst>
              <a:ext uri="{FF2B5EF4-FFF2-40B4-BE49-F238E27FC236}">
                <a16:creationId xmlns:a16="http://schemas.microsoft.com/office/drawing/2014/main" id="{22CA8A4C-D753-4A8A-93F8-6311A4BE5AFD}"/>
              </a:ext>
            </a:extLst>
          </p:cNvPr>
          <p:cNvSpPr/>
          <p:nvPr/>
        </p:nvSpPr>
        <p:spPr>
          <a:xfrm>
            <a:off x="6915605" y="4283243"/>
            <a:ext cx="3135310" cy="453545"/>
          </a:xfrm>
          <a:prstGeom prst="rect">
            <a:avLst/>
          </a:prstGeom>
        </p:spPr>
        <p:txBody>
          <a:bodyPr wrap="square">
            <a:normAutofit fontScale="92500"/>
          </a:bodyPr>
          <a:lstStyle/>
          <a:p>
            <a:pPr lvl="0">
              <a:lnSpc>
                <a:spcPct val="120000"/>
              </a:lnSpc>
            </a:pPr>
            <a:r>
              <a:rPr lang="zh-CN" altLang="en-US" sz="900">
                <a:solidFill>
                  <a:schemeClr val="bg1"/>
                </a:solidFill>
              </a:rPr>
              <a:t>此部分内容作为文字排版占位显示（建议使用主题字体）</a:t>
            </a:r>
            <a:br>
              <a:rPr lang="zh-CN" altLang="en-US" sz="900">
                <a:solidFill>
                  <a:schemeClr val="bg1"/>
                </a:solidFill>
              </a:rPr>
            </a:br>
            <a:r>
              <a:rPr lang="zh-CN" altLang="en-US" sz="900">
                <a:solidFill>
                  <a:schemeClr val="bg1"/>
                </a:solidFill>
              </a:rPr>
              <a:t>如需更改请在（设置形状格式）菜单下（文本选项）中调整</a:t>
            </a:r>
          </a:p>
        </p:txBody>
      </p:sp>
      <p:sp>
        <p:nvSpPr>
          <p:cNvPr id="29" name="Rectangle 36">
            <a:extLst>
              <a:ext uri="{FF2B5EF4-FFF2-40B4-BE49-F238E27FC236}">
                <a16:creationId xmlns:a16="http://schemas.microsoft.com/office/drawing/2014/main" id="{705F71CF-3165-4561-99EA-FEB1DA490746}"/>
              </a:ext>
            </a:extLst>
          </p:cNvPr>
          <p:cNvSpPr/>
          <p:nvPr/>
        </p:nvSpPr>
        <p:spPr>
          <a:xfrm>
            <a:off x="6915605" y="4870230"/>
            <a:ext cx="3135310" cy="278004"/>
          </a:xfrm>
          <a:prstGeom prst="rect">
            <a:avLst/>
          </a:prstGeom>
        </p:spPr>
        <p:txBody>
          <a:bodyPr wrap="none">
            <a:normAutofit fontScale="92500" lnSpcReduction="10000"/>
          </a:bodyPr>
          <a:lstStyle/>
          <a:p>
            <a:pPr lvl="0"/>
            <a:r>
              <a:rPr lang="zh-CN" altLang="en-US" sz="1400" b="1">
                <a:solidFill>
                  <a:schemeClr val="bg1"/>
                </a:solidFill>
              </a:rPr>
              <a:t>标题文本预设</a:t>
            </a:r>
          </a:p>
        </p:txBody>
      </p:sp>
      <p:sp>
        <p:nvSpPr>
          <p:cNvPr id="30" name="Rectangle 37">
            <a:extLst>
              <a:ext uri="{FF2B5EF4-FFF2-40B4-BE49-F238E27FC236}">
                <a16:creationId xmlns:a16="http://schemas.microsoft.com/office/drawing/2014/main" id="{49CE54ED-2928-493A-AE68-1D764D97FB9F}"/>
              </a:ext>
            </a:extLst>
          </p:cNvPr>
          <p:cNvSpPr/>
          <p:nvPr/>
        </p:nvSpPr>
        <p:spPr>
          <a:xfrm>
            <a:off x="6915605" y="5148233"/>
            <a:ext cx="3135310" cy="453545"/>
          </a:xfrm>
          <a:prstGeom prst="rect">
            <a:avLst/>
          </a:prstGeom>
        </p:spPr>
        <p:txBody>
          <a:bodyPr wrap="square">
            <a:normAutofit fontScale="92500"/>
          </a:bodyPr>
          <a:lstStyle/>
          <a:p>
            <a:pPr lvl="0">
              <a:lnSpc>
                <a:spcPct val="120000"/>
              </a:lnSpc>
            </a:pPr>
            <a:r>
              <a:rPr lang="zh-CN" altLang="en-US" sz="900">
                <a:solidFill>
                  <a:schemeClr val="bg1"/>
                </a:solidFill>
              </a:rPr>
              <a:t>此部分内容作为文字排版占位显示（建议使用主题字体）</a:t>
            </a:r>
            <a:br>
              <a:rPr lang="zh-CN" altLang="en-US" sz="900">
                <a:solidFill>
                  <a:schemeClr val="bg1"/>
                </a:solidFill>
              </a:rPr>
            </a:br>
            <a:r>
              <a:rPr lang="zh-CN" altLang="en-US" sz="900">
                <a:solidFill>
                  <a:schemeClr val="bg1"/>
                </a:solidFill>
              </a:rPr>
              <a:t>如需更改请在（设置形状格式）菜单下（文本选项）中调整</a:t>
            </a:r>
          </a:p>
        </p:txBody>
      </p:sp>
    </p:spTree>
    <p:extLst>
      <p:ext uri="{BB962C8B-B14F-4D97-AF65-F5344CB8AC3E}">
        <p14:creationId xmlns:p14="http://schemas.microsoft.com/office/powerpoint/2010/main" val="2071006389"/>
      </p:ext>
    </p:extLst>
  </p:cSld>
  <p:clrMapOvr>
    <a:masterClrMapping/>
  </p:clrMapOvr>
  <mc:AlternateContent xmlns:mc="http://schemas.openxmlformats.org/markup-compatibility/2006" xmlns:p14="http://schemas.microsoft.com/office/powerpoint/2010/main">
    <mc:Choice Requires="p14">
      <p:transition spd="slow" p14:dur="1500" advTm="3500">
        <p:random/>
      </p:transition>
    </mc:Choice>
    <mc:Fallback xmlns="">
      <p:transition spd="slow" advTm="3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22" presetClass="entr" presetSubtype="1"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wipe(up)">
                                      <p:cBhvr>
                                        <p:cTn id="14" dur="500"/>
                                        <p:tgtEl>
                                          <p:spTgt spid="9"/>
                                        </p:tgtEl>
                                      </p:cBhvr>
                                    </p:animEffect>
                                  </p:childTnLst>
                                </p:cTn>
                              </p:par>
                              <p:par>
                                <p:cTn id="15" presetID="22" presetClass="entr" presetSubtype="1"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up)">
                                      <p:cBhvr>
                                        <p:cTn id="17" dur="500"/>
                                        <p:tgtEl>
                                          <p:spTgt spid="10"/>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wipe(up)">
                                      <p:cBhvr>
                                        <p:cTn id="20" dur="500"/>
                                        <p:tgtEl>
                                          <p:spTgt spid="14"/>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wipe(up)">
                                      <p:cBhvr>
                                        <p:cTn id="23" dur="500"/>
                                        <p:tgtEl>
                                          <p:spTgt spid="13"/>
                                        </p:tgtEl>
                                      </p:cBhvr>
                                    </p:animEffect>
                                  </p:childTnLst>
                                </p:cTn>
                              </p:par>
                            </p:childTnLst>
                          </p:cTn>
                        </p:par>
                        <p:par>
                          <p:cTn id="24" fill="hold">
                            <p:stCondLst>
                              <p:cond delay="1000"/>
                            </p:stCondLst>
                            <p:childTnLst>
                              <p:par>
                                <p:cTn id="25" presetID="22" presetClass="entr" presetSubtype="4" fill="hold" grpId="0" nodeType="after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down)">
                                      <p:cBhvr>
                                        <p:cTn id="27" dur="500"/>
                                        <p:tgtEl>
                                          <p:spTgt spid="7"/>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wipe(down)">
                                      <p:cBhvr>
                                        <p:cTn id="30" dur="500"/>
                                        <p:tgtEl>
                                          <p:spTgt spid="8"/>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1"/>
                                        </p:tgtEl>
                                        <p:attrNameLst>
                                          <p:attrName>style.visibility</p:attrName>
                                        </p:attrNameLst>
                                      </p:cBhvr>
                                      <p:to>
                                        <p:strVal val="visible"/>
                                      </p:to>
                                    </p:set>
                                    <p:animEffect transition="in" filter="wipe(down)">
                                      <p:cBhvr>
                                        <p:cTn id="33" dur="500"/>
                                        <p:tgtEl>
                                          <p:spTgt spid="1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wipe(down)">
                                      <p:cBhvr>
                                        <p:cTn id="36" dur="500"/>
                                        <p:tgtEl>
                                          <p:spTgt spid="12"/>
                                        </p:tgtEl>
                                      </p:cBhvr>
                                    </p:animEffect>
                                  </p:childTnLst>
                                </p:cTn>
                              </p:par>
                            </p:childTnLst>
                          </p:cTn>
                        </p:par>
                        <p:par>
                          <p:cTn id="37" fill="hold">
                            <p:stCondLst>
                              <p:cond delay="1500"/>
                            </p:stCondLst>
                            <p:childTnLst>
                              <p:par>
                                <p:cTn id="38" presetID="49" presetClass="entr" presetSubtype="0" decel="100000"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p:cTn id="40" dur="500" fill="hold"/>
                                        <p:tgtEl>
                                          <p:spTgt spid="15"/>
                                        </p:tgtEl>
                                        <p:attrNameLst>
                                          <p:attrName>ppt_w</p:attrName>
                                        </p:attrNameLst>
                                      </p:cBhvr>
                                      <p:tavLst>
                                        <p:tav tm="0">
                                          <p:val>
                                            <p:fltVal val="0"/>
                                          </p:val>
                                        </p:tav>
                                        <p:tav tm="100000">
                                          <p:val>
                                            <p:strVal val="#ppt_w"/>
                                          </p:val>
                                        </p:tav>
                                      </p:tavLst>
                                    </p:anim>
                                    <p:anim calcmode="lin" valueType="num">
                                      <p:cBhvr>
                                        <p:cTn id="41" dur="500" fill="hold"/>
                                        <p:tgtEl>
                                          <p:spTgt spid="15"/>
                                        </p:tgtEl>
                                        <p:attrNameLst>
                                          <p:attrName>ppt_h</p:attrName>
                                        </p:attrNameLst>
                                      </p:cBhvr>
                                      <p:tavLst>
                                        <p:tav tm="0">
                                          <p:val>
                                            <p:fltVal val="0"/>
                                          </p:val>
                                        </p:tav>
                                        <p:tav tm="100000">
                                          <p:val>
                                            <p:strVal val="#ppt_h"/>
                                          </p:val>
                                        </p:tav>
                                      </p:tavLst>
                                    </p:anim>
                                    <p:anim calcmode="lin" valueType="num">
                                      <p:cBhvr>
                                        <p:cTn id="42" dur="500" fill="hold"/>
                                        <p:tgtEl>
                                          <p:spTgt spid="15"/>
                                        </p:tgtEl>
                                        <p:attrNameLst>
                                          <p:attrName>style.rotation</p:attrName>
                                        </p:attrNameLst>
                                      </p:cBhvr>
                                      <p:tavLst>
                                        <p:tav tm="0">
                                          <p:val>
                                            <p:fltVal val="360"/>
                                          </p:val>
                                        </p:tav>
                                        <p:tav tm="100000">
                                          <p:val>
                                            <p:fltVal val="0"/>
                                          </p:val>
                                        </p:tav>
                                      </p:tavLst>
                                    </p:anim>
                                    <p:animEffect transition="in" filter="fade">
                                      <p:cBhvr>
                                        <p:cTn id="43" dur="500"/>
                                        <p:tgtEl>
                                          <p:spTgt spid="15"/>
                                        </p:tgtEl>
                                      </p:cBhvr>
                                    </p:animEffect>
                                  </p:childTnLst>
                                </p:cTn>
                              </p:par>
                              <p:par>
                                <p:cTn id="44" presetID="49" presetClass="entr" presetSubtype="0" decel="100000" fill="hold" grpId="0" nodeType="withEffect">
                                  <p:stCondLst>
                                    <p:cond delay="0"/>
                                  </p:stCondLst>
                                  <p:childTnLst>
                                    <p:set>
                                      <p:cBhvr>
                                        <p:cTn id="45" dur="1" fill="hold">
                                          <p:stCondLst>
                                            <p:cond delay="0"/>
                                          </p:stCondLst>
                                        </p:cTn>
                                        <p:tgtEl>
                                          <p:spTgt spid="17"/>
                                        </p:tgtEl>
                                        <p:attrNameLst>
                                          <p:attrName>style.visibility</p:attrName>
                                        </p:attrNameLst>
                                      </p:cBhvr>
                                      <p:to>
                                        <p:strVal val="visible"/>
                                      </p:to>
                                    </p:set>
                                    <p:anim calcmode="lin" valueType="num">
                                      <p:cBhvr>
                                        <p:cTn id="46" dur="500" fill="hold"/>
                                        <p:tgtEl>
                                          <p:spTgt spid="17"/>
                                        </p:tgtEl>
                                        <p:attrNameLst>
                                          <p:attrName>ppt_w</p:attrName>
                                        </p:attrNameLst>
                                      </p:cBhvr>
                                      <p:tavLst>
                                        <p:tav tm="0">
                                          <p:val>
                                            <p:fltVal val="0"/>
                                          </p:val>
                                        </p:tav>
                                        <p:tav tm="100000">
                                          <p:val>
                                            <p:strVal val="#ppt_w"/>
                                          </p:val>
                                        </p:tav>
                                      </p:tavLst>
                                    </p:anim>
                                    <p:anim calcmode="lin" valueType="num">
                                      <p:cBhvr>
                                        <p:cTn id="47" dur="500" fill="hold"/>
                                        <p:tgtEl>
                                          <p:spTgt spid="17"/>
                                        </p:tgtEl>
                                        <p:attrNameLst>
                                          <p:attrName>ppt_h</p:attrName>
                                        </p:attrNameLst>
                                      </p:cBhvr>
                                      <p:tavLst>
                                        <p:tav tm="0">
                                          <p:val>
                                            <p:fltVal val="0"/>
                                          </p:val>
                                        </p:tav>
                                        <p:tav tm="100000">
                                          <p:val>
                                            <p:strVal val="#ppt_h"/>
                                          </p:val>
                                        </p:tav>
                                      </p:tavLst>
                                    </p:anim>
                                    <p:anim calcmode="lin" valueType="num">
                                      <p:cBhvr>
                                        <p:cTn id="48" dur="500" fill="hold"/>
                                        <p:tgtEl>
                                          <p:spTgt spid="17"/>
                                        </p:tgtEl>
                                        <p:attrNameLst>
                                          <p:attrName>style.rotation</p:attrName>
                                        </p:attrNameLst>
                                      </p:cBhvr>
                                      <p:tavLst>
                                        <p:tav tm="0">
                                          <p:val>
                                            <p:fltVal val="360"/>
                                          </p:val>
                                        </p:tav>
                                        <p:tav tm="100000">
                                          <p:val>
                                            <p:fltVal val="0"/>
                                          </p:val>
                                        </p:tav>
                                      </p:tavLst>
                                    </p:anim>
                                    <p:animEffect transition="in" filter="fade">
                                      <p:cBhvr>
                                        <p:cTn id="49" dur="500"/>
                                        <p:tgtEl>
                                          <p:spTgt spid="17"/>
                                        </p:tgtEl>
                                      </p:cBhvr>
                                    </p:animEffect>
                                  </p:childTnLst>
                                </p:cTn>
                              </p:par>
                              <p:par>
                                <p:cTn id="50" presetID="49" presetClass="entr" presetSubtype="0" decel="10000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 calcmode="lin" valueType="num">
                                      <p:cBhvr>
                                        <p:cTn id="54" dur="500" fill="hold"/>
                                        <p:tgtEl>
                                          <p:spTgt spid="18"/>
                                        </p:tgtEl>
                                        <p:attrNameLst>
                                          <p:attrName>style.rotation</p:attrName>
                                        </p:attrNameLst>
                                      </p:cBhvr>
                                      <p:tavLst>
                                        <p:tav tm="0">
                                          <p:val>
                                            <p:fltVal val="360"/>
                                          </p:val>
                                        </p:tav>
                                        <p:tav tm="100000">
                                          <p:val>
                                            <p:fltVal val="0"/>
                                          </p:val>
                                        </p:tav>
                                      </p:tavLst>
                                    </p:anim>
                                    <p:animEffect transition="in" filter="fade">
                                      <p:cBhvr>
                                        <p:cTn id="55" dur="500"/>
                                        <p:tgtEl>
                                          <p:spTgt spid="18"/>
                                        </p:tgtEl>
                                      </p:cBhvr>
                                    </p:animEffect>
                                  </p:childTnLst>
                                </p:cTn>
                              </p:par>
                              <p:par>
                                <p:cTn id="56" presetID="49" presetClass="entr" presetSubtype="0" decel="100000" fill="hold" grpId="0" nodeType="withEffect">
                                  <p:stCondLst>
                                    <p:cond delay="0"/>
                                  </p:stCondLst>
                                  <p:childTnLst>
                                    <p:set>
                                      <p:cBhvr>
                                        <p:cTn id="57" dur="1" fill="hold">
                                          <p:stCondLst>
                                            <p:cond delay="0"/>
                                          </p:stCondLst>
                                        </p:cTn>
                                        <p:tgtEl>
                                          <p:spTgt spid="19"/>
                                        </p:tgtEl>
                                        <p:attrNameLst>
                                          <p:attrName>style.visibility</p:attrName>
                                        </p:attrNameLst>
                                      </p:cBhvr>
                                      <p:to>
                                        <p:strVal val="visible"/>
                                      </p:to>
                                    </p:set>
                                    <p:anim calcmode="lin" valueType="num">
                                      <p:cBhvr>
                                        <p:cTn id="58" dur="500" fill="hold"/>
                                        <p:tgtEl>
                                          <p:spTgt spid="19"/>
                                        </p:tgtEl>
                                        <p:attrNameLst>
                                          <p:attrName>ppt_w</p:attrName>
                                        </p:attrNameLst>
                                      </p:cBhvr>
                                      <p:tavLst>
                                        <p:tav tm="0">
                                          <p:val>
                                            <p:fltVal val="0"/>
                                          </p:val>
                                        </p:tav>
                                        <p:tav tm="100000">
                                          <p:val>
                                            <p:strVal val="#ppt_w"/>
                                          </p:val>
                                        </p:tav>
                                      </p:tavLst>
                                    </p:anim>
                                    <p:anim calcmode="lin" valueType="num">
                                      <p:cBhvr>
                                        <p:cTn id="59" dur="500" fill="hold"/>
                                        <p:tgtEl>
                                          <p:spTgt spid="19"/>
                                        </p:tgtEl>
                                        <p:attrNameLst>
                                          <p:attrName>ppt_h</p:attrName>
                                        </p:attrNameLst>
                                      </p:cBhvr>
                                      <p:tavLst>
                                        <p:tav tm="0">
                                          <p:val>
                                            <p:fltVal val="0"/>
                                          </p:val>
                                        </p:tav>
                                        <p:tav tm="100000">
                                          <p:val>
                                            <p:strVal val="#ppt_h"/>
                                          </p:val>
                                        </p:tav>
                                      </p:tavLst>
                                    </p:anim>
                                    <p:anim calcmode="lin" valueType="num">
                                      <p:cBhvr>
                                        <p:cTn id="60" dur="500" fill="hold"/>
                                        <p:tgtEl>
                                          <p:spTgt spid="19"/>
                                        </p:tgtEl>
                                        <p:attrNameLst>
                                          <p:attrName>style.rotation</p:attrName>
                                        </p:attrNameLst>
                                      </p:cBhvr>
                                      <p:tavLst>
                                        <p:tav tm="0">
                                          <p:val>
                                            <p:fltVal val="360"/>
                                          </p:val>
                                        </p:tav>
                                        <p:tav tm="100000">
                                          <p:val>
                                            <p:fltVal val="0"/>
                                          </p:val>
                                        </p:tav>
                                      </p:tavLst>
                                    </p:anim>
                                    <p:animEffect transition="in" filter="fade">
                                      <p:cBhvr>
                                        <p:cTn id="61" dur="500"/>
                                        <p:tgtEl>
                                          <p:spTgt spid="19"/>
                                        </p:tgtEl>
                                      </p:cBhvr>
                                    </p:animEffect>
                                  </p:childTnLst>
                                </p:cTn>
                              </p:par>
                            </p:childTnLst>
                          </p:cTn>
                        </p:par>
                        <p:par>
                          <p:cTn id="62" fill="hold">
                            <p:stCondLst>
                              <p:cond delay="2000"/>
                            </p:stCondLst>
                            <p:childTnLst>
                              <p:par>
                                <p:cTn id="63" presetID="2" presetClass="entr" presetSubtype="4" fill="hold" grpId="0" nodeType="afterEffect">
                                  <p:stCondLst>
                                    <p:cond delay="0"/>
                                  </p:stCondLst>
                                  <p:childTnLst>
                                    <p:set>
                                      <p:cBhvr>
                                        <p:cTn id="64" dur="1" fill="hold">
                                          <p:stCondLst>
                                            <p:cond delay="0"/>
                                          </p:stCondLst>
                                        </p:cTn>
                                        <p:tgtEl>
                                          <p:spTgt spid="16"/>
                                        </p:tgtEl>
                                        <p:attrNameLst>
                                          <p:attrName>style.visibility</p:attrName>
                                        </p:attrNameLst>
                                      </p:cBhvr>
                                      <p:to>
                                        <p:strVal val="visible"/>
                                      </p:to>
                                    </p:set>
                                    <p:anim calcmode="lin" valueType="num">
                                      <p:cBhvr additive="base">
                                        <p:cTn id="65" dur="500" fill="hold"/>
                                        <p:tgtEl>
                                          <p:spTgt spid="16"/>
                                        </p:tgtEl>
                                        <p:attrNameLst>
                                          <p:attrName>ppt_x</p:attrName>
                                        </p:attrNameLst>
                                      </p:cBhvr>
                                      <p:tavLst>
                                        <p:tav tm="0">
                                          <p:val>
                                            <p:strVal val="#ppt_x"/>
                                          </p:val>
                                        </p:tav>
                                        <p:tav tm="100000">
                                          <p:val>
                                            <p:strVal val="#ppt_x"/>
                                          </p:val>
                                        </p:tav>
                                      </p:tavLst>
                                    </p:anim>
                                    <p:anim calcmode="lin" valueType="num">
                                      <p:cBhvr additive="base">
                                        <p:cTn id="66" dur="500" fill="hold"/>
                                        <p:tgtEl>
                                          <p:spTgt spid="16"/>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20"/>
                                        </p:tgtEl>
                                        <p:attrNameLst>
                                          <p:attrName>style.visibility</p:attrName>
                                        </p:attrNameLst>
                                      </p:cBhvr>
                                      <p:to>
                                        <p:strVal val="visible"/>
                                      </p:to>
                                    </p:set>
                                    <p:anim calcmode="lin" valueType="num">
                                      <p:cBhvr additive="base">
                                        <p:cTn id="69" dur="500" fill="hold"/>
                                        <p:tgtEl>
                                          <p:spTgt spid="20"/>
                                        </p:tgtEl>
                                        <p:attrNameLst>
                                          <p:attrName>ppt_x</p:attrName>
                                        </p:attrNameLst>
                                      </p:cBhvr>
                                      <p:tavLst>
                                        <p:tav tm="0">
                                          <p:val>
                                            <p:strVal val="#ppt_x"/>
                                          </p:val>
                                        </p:tav>
                                        <p:tav tm="100000">
                                          <p:val>
                                            <p:strVal val="#ppt_x"/>
                                          </p:val>
                                        </p:tav>
                                      </p:tavLst>
                                    </p:anim>
                                    <p:anim calcmode="lin" valueType="num">
                                      <p:cBhvr additive="base">
                                        <p:cTn id="70" dur="500" fill="hold"/>
                                        <p:tgtEl>
                                          <p:spTgt spid="20"/>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1"/>
                                        </p:tgtEl>
                                        <p:attrNameLst>
                                          <p:attrName>style.visibility</p:attrName>
                                        </p:attrNameLst>
                                      </p:cBhvr>
                                      <p:to>
                                        <p:strVal val="visible"/>
                                      </p:to>
                                    </p:set>
                                    <p:anim calcmode="lin" valueType="num">
                                      <p:cBhvr additive="base">
                                        <p:cTn id="73" dur="500" fill="hold"/>
                                        <p:tgtEl>
                                          <p:spTgt spid="21"/>
                                        </p:tgtEl>
                                        <p:attrNameLst>
                                          <p:attrName>ppt_x</p:attrName>
                                        </p:attrNameLst>
                                      </p:cBhvr>
                                      <p:tavLst>
                                        <p:tav tm="0">
                                          <p:val>
                                            <p:strVal val="#ppt_x"/>
                                          </p:val>
                                        </p:tav>
                                        <p:tav tm="100000">
                                          <p:val>
                                            <p:strVal val="#ppt_x"/>
                                          </p:val>
                                        </p:tav>
                                      </p:tavLst>
                                    </p:anim>
                                    <p:anim calcmode="lin" valueType="num">
                                      <p:cBhvr additive="base">
                                        <p:cTn id="74" dur="500" fill="hold"/>
                                        <p:tgtEl>
                                          <p:spTgt spid="21"/>
                                        </p:tgtEl>
                                        <p:attrNameLst>
                                          <p:attrName>ppt_y</p:attrName>
                                        </p:attrNameLst>
                                      </p:cBhvr>
                                      <p:tavLst>
                                        <p:tav tm="0">
                                          <p:val>
                                            <p:strVal val="1+#ppt_h/2"/>
                                          </p:val>
                                        </p:tav>
                                        <p:tav tm="100000">
                                          <p:val>
                                            <p:strVal val="#ppt_y"/>
                                          </p:val>
                                        </p:tav>
                                      </p:tavLst>
                                    </p:anim>
                                  </p:childTnLst>
                                </p:cTn>
                              </p:par>
                              <p:par>
                                <p:cTn id="75" presetID="2" presetClass="entr" presetSubtype="4" fill="hold" grpId="0" nodeType="withEffect">
                                  <p:stCondLst>
                                    <p:cond delay="0"/>
                                  </p:stCondLst>
                                  <p:childTnLst>
                                    <p:set>
                                      <p:cBhvr>
                                        <p:cTn id="76" dur="1" fill="hold">
                                          <p:stCondLst>
                                            <p:cond delay="0"/>
                                          </p:stCondLst>
                                        </p:cTn>
                                        <p:tgtEl>
                                          <p:spTgt spid="22"/>
                                        </p:tgtEl>
                                        <p:attrNameLst>
                                          <p:attrName>style.visibility</p:attrName>
                                        </p:attrNameLst>
                                      </p:cBhvr>
                                      <p:to>
                                        <p:strVal val="visible"/>
                                      </p:to>
                                    </p:set>
                                    <p:anim calcmode="lin" valueType="num">
                                      <p:cBhvr additive="base">
                                        <p:cTn id="77" dur="500" fill="hold"/>
                                        <p:tgtEl>
                                          <p:spTgt spid="22"/>
                                        </p:tgtEl>
                                        <p:attrNameLst>
                                          <p:attrName>ppt_x</p:attrName>
                                        </p:attrNameLst>
                                      </p:cBhvr>
                                      <p:tavLst>
                                        <p:tav tm="0">
                                          <p:val>
                                            <p:strVal val="#ppt_x"/>
                                          </p:val>
                                        </p:tav>
                                        <p:tav tm="100000">
                                          <p:val>
                                            <p:strVal val="#ppt_x"/>
                                          </p:val>
                                        </p:tav>
                                      </p:tavLst>
                                    </p:anim>
                                    <p:anim calcmode="lin" valueType="num">
                                      <p:cBhvr additive="base">
                                        <p:cTn id="78" dur="500" fill="hold"/>
                                        <p:tgtEl>
                                          <p:spTgt spid="22"/>
                                        </p:tgtEl>
                                        <p:attrNameLst>
                                          <p:attrName>ppt_y</p:attrName>
                                        </p:attrNameLst>
                                      </p:cBhvr>
                                      <p:tavLst>
                                        <p:tav tm="0">
                                          <p:val>
                                            <p:strVal val="1+#ppt_h/2"/>
                                          </p:val>
                                        </p:tav>
                                        <p:tav tm="100000">
                                          <p:val>
                                            <p:strVal val="#ppt_y"/>
                                          </p:val>
                                        </p:tav>
                                      </p:tavLst>
                                    </p:anim>
                                  </p:childTnLst>
                                </p:cTn>
                              </p:par>
                            </p:childTnLst>
                          </p:cTn>
                        </p:par>
                        <p:par>
                          <p:cTn id="79" fill="hold">
                            <p:stCondLst>
                              <p:cond delay="2500"/>
                            </p:stCondLst>
                            <p:childTnLst>
                              <p:par>
                                <p:cTn id="80" presetID="42" presetClass="entr" presetSubtype="0" fill="hold" grpId="0" nodeType="after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fade">
                                      <p:cBhvr>
                                        <p:cTn id="82" dur="500"/>
                                        <p:tgtEl>
                                          <p:spTgt spid="23"/>
                                        </p:tgtEl>
                                      </p:cBhvr>
                                    </p:animEffect>
                                    <p:anim calcmode="lin" valueType="num">
                                      <p:cBhvr>
                                        <p:cTn id="83" dur="500" fill="hold"/>
                                        <p:tgtEl>
                                          <p:spTgt spid="23"/>
                                        </p:tgtEl>
                                        <p:attrNameLst>
                                          <p:attrName>ppt_x</p:attrName>
                                        </p:attrNameLst>
                                      </p:cBhvr>
                                      <p:tavLst>
                                        <p:tav tm="0">
                                          <p:val>
                                            <p:strVal val="#ppt_x"/>
                                          </p:val>
                                        </p:tav>
                                        <p:tav tm="100000">
                                          <p:val>
                                            <p:strVal val="#ppt_x"/>
                                          </p:val>
                                        </p:tav>
                                      </p:tavLst>
                                    </p:anim>
                                    <p:anim calcmode="lin" valueType="num">
                                      <p:cBhvr>
                                        <p:cTn id="84" dur="500" fill="hold"/>
                                        <p:tgtEl>
                                          <p:spTgt spid="23"/>
                                        </p:tgtEl>
                                        <p:attrNameLst>
                                          <p:attrName>ppt_y</p:attrName>
                                        </p:attrNameLst>
                                      </p:cBhvr>
                                      <p:tavLst>
                                        <p:tav tm="0">
                                          <p:val>
                                            <p:strVal val="#ppt_y+.1"/>
                                          </p:val>
                                        </p:tav>
                                        <p:tav tm="100000">
                                          <p:val>
                                            <p:strVal val="#ppt_y"/>
                                          </p:val>
                                        </p:tav>
                                      </p:tavLst>
                                    </p:anim>
                                  </p:childTnLst>
                                </p:cTn>
                              </p:par>
                              <p:par>
                                <p:cTn id="85" presetID="47" presetClass="entr" presetSubtype="0" fill="hold" grpId="0" nodeType="withEffect">
                                  <p:stCondLst>
                                    <p:cond delay="0"/>
                                  </p:stCondLst>
                                  <p:childTnLst>
                                    <p:set>
                                      <p:cBhvr>
                                        <p:cTn id="86" dur="1" fill="hold">
                                          <p:stCondLst>
                                            <p:cond delay="0"/>
                                          </p:stCondLst>
                                        </p:cTn>
                                        <p:tgtEl>
                                          <p:spTgt spid="24"/>
                                        </p:tgtEl>
                                        <p:attrNameLst>
                                          <p:attrName>style.visibility</p:attrName>
                                        </p:attrNameLst>
                                      </p:cBhvr>
                                      <p:to>
                                        <p:strVal val="visible"/>
                                      </p:to>
                                    </p:set>
                                    <p:animEffect transition="in" filter="fade">
                                      <p:cBhvr>
                                        <p:cTn id="87" dur="500"/>
                                        <p:tgtEl>
                                          <p:spTgt spid="24"/>
                                        </p:tgtEl>
                                      </p:cBhvr>
                                    </p:animEffect>
                                    <p:anim calcmode="lin" valueType="num">
                                      <p:cBhvr>
                                        <p:cTn id="88" dur="500" fill="hold"/>
                                        <p:tgtEl>
                                          <p:spTgt spid="24"/>
                                        </p:tgtEl>
                                        <p:attrNameLst>
                                          <p:attrName>ppt_x</p:attrName>
                                        </p:attrNameLst>
                                      </p:cBhvr>
                                      <p:tavLst>
                                        <p:tav tm="0">
                                          <p:val>
                                            <p:strVal val="#ppt_x"/>
                                          </p:val>
                                        </p:tav>
                                        <p:tav tm="100000">
                                          <p:val>
                                            <p:strVal val="#ppt_x"/>
                                          </p:val>
                                        </p:tav>
                                      </p:tavLst>
                                    </p:anim>
                                    <p:anim calcmode="lin" valueType="num">
                                      <p:cBhvr>
                                        <p:cTn id="89" dur="500" fill="hold"/>
                                        <p:tgtEl>
                                          <p:spTgt spid="24"/>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25"/>
                                        </p:tgtEl>
                                        <p:attrNameLst>
                                          <p:attrName>style.visibility</p:attrName>
                                        </p:attrNameLst>
                                      </p:cBhvr>
                                      <p:to>
                                        <p:strVal val="visible"/>
                                      </p:to>
                                    </p:set>
                                    <p:animEffect transition="in" filter="fade">
                                      <p:cBhvr>
                                        <p:cTn id="92" dur="500"/>
                                        <p:tgtEl>
                                          <p:spTgt spid="25"/>
                                        </p:tgtEl>
                                      </p:cBhvr>
                                    </p:animEffect>
                                    <p:anim calcmode="lin" valueType="num">
                                      <p:cBhvr>
                                        <p:cTn id="93" dur="500" fill="hold"/>
                                        <p:tgtEl>
                                          <p:spTgt spid="25"/>
                                        </p:tgtEl>
                                        <p:attrNameLst>
                                          <p:attrName>ppt_x</p:attrName>
                                        </p:attrNameLst>
                                      </p:cBhvr>
                                      <p:tavLst>
                                        <p:tav tm="0">
                                          <p:val>
                                            <p:strVal val="#ppt_x"/>
                                          </p:val>
                                        </p:tav>
                                        <p:tav tm="100000">
                                          <p:val>
                                            <p:strVal val="#ppt_x"/>
                                          </p:val>
                                        </p:tav>
                                      </p:tavLst>
                                    </p:anim>
                                    <p:anim calcmode="lin" valueType="num">
                                      <p:cBhvr>
                                        <p:cTn id="94" dur="500" fill="hold"/>
                                        <p:tgtEl>
                                          <p:spTgt spid="25"/>
                                        </p:tgtEl>
                                        <p:attrNameLst>
                                          <p:attrName>ppt_y</p:attrName>
                                        </p:attrNameLst>
                                      </p:cBhvr>
                                      <p:tavLst>
                                        <p:tav tm="0">
                                          <p:val>
                                            <p:strVal val="#ppt_y+.1"/>
                                          </p:val>
                                        </p:tav>
                                        <p:tav tm="100000">
                                          <p:val>
                                            <p:strVal val="#ppt_y"/>
                                          </p:val>
                                        </p:tav>
                                      </p:tavLst>
                                    </p:anim>
                                  </p:childTnLst>
                                </p:cTn>
                              </p:par>
                              <p:par>
                                <p:cTn id="95" presetID="47"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fade">
                                      <p:cBhvr>
                                        <p:cTn id="97" dur="500"/>
                                        <p:tgtEl>
                                          <p:spTgt spid="26"/>
                                        </p:tgtEl>
                                      </p:cBhvr>
                                    </p:animEffect>
                                    <p:anim calcmode="lin" valueType="num">
                                      <p:cBhvr>
                                        <p:cTn id="98" dur="500" fill="hold"/>
                                        <p:tgtEl>
                                          <p:spTgt spid="26"/>
                                        </p:tgtEl>
                                        <p:attrNameLst>
                                          <p:attrName>ppt_x</p:attrName>
                                        </p:attrNameLst>
                                      </p:cBhvr>
                                      <p:tavLst>
                                        <p:tav tm="0">
                                          <p:val>
                                            <p:strVal val="#ppt_x"/>
                                          </p:val>
                                        </p:tav>
                                        <p:tav tm="100000">
                                          <p:val>
                                            <p:strVal val="#ppt_x"/>
                                          </p:val>
                                        </p:tav>
                                      </p:tavLst>
                                    </p:anim>
                                    <p:anim calcmode="lin" valueType="num">
                                      <p:cBhvr>
                                        <p:cTn id="99" dur="500" fill="hold"/>
                                        <p:tgtEl>
                                          <p:spTgt spid="26"/>
                                        </p:tgtEl>
                                        <p:attrNameLst>
                                          <p:attrName>ppt_y</p:attrName>
                                        </p:attrNameLst>
                                      </p:cBhvr>
                                      <p:tavLst>
                                        <p:tav tm="0">
                                          <p:val>
                                            <p:strVal val="#ppt_y-.1"/>
                                          </p:val>
                                        </p:tav>
                                        <p:tav tm="100000">
                                          <p:val>
                                            <p:strVal val="#ppt_y"/>
                                          </p:val>
                                        </p:tav>
                                      </p:tavLst>
                                    </p:anim>
                                  </p:childTnLst>
                                </p:cTn>
                              </p:par>
                              <p:par>
                                <p:cTn id="100" presetID="42" presetClass="entr" presetSubtype="0" fill="hold" grpId="0" nodeType="withEffect">
                                  <p:stCondLst>
                                    <p:cond delay="0"/>
                                  </p:stCondLst>
                                  <p:childTnLst>
                                    <p:set>
                                      <p:cBhvr>
                                        <p:cTn id="101" dur="1" fill="hold">
                                          <p:stCondLst>
                                            <p:cond delay="0"/>
                                          </p:stCondLst>
                                        </p:cTn>
                                        <p:tgtEl>
                                          <p:spTgt spid="27"/>
                                        </p:tgtEl>
                                        <p:attrNameLst>
                                          <p:attrName>style.visibility</p:attrName>
                                        </p:attrNameLst>
                                      </p:cBhvr>
                                      <p:to>
                                        <p:strVal val="visible"/>
                                      </p:to>
                                    </p:set>
                                    <p:animEffect transition="in" filter="fade">
                                      <p:cBhvr>
                                        <p:cTn id="102" dur="500"/>
                                        <p:tgtEl>
                                          <p:spTgt spid="27"/>
                                        </p:tgtEl>
                                      </p:cBhvr>
                                    </p:animEffect>
                                    <p:anim calcmode="lin" valueType="num">
                                      <p:cBhvr>
                                        <p:cTn id="103" dur="500" fill="hold"/>
                                        <p:tgtEl>
                                          <p:spTgt spid="27"/>
                                        </p:tgtEl>
                                        <p:attrNameLst>
                                          <p:attrName>ppt_x</p:attrName>
                                        </p:attrNameLst>
                                      </p:cBhvr>
                                      <p:tavLst>
                                        <p:tav tm="0">
                                          <p:val>
                                            <p:strVal val="#ppt_x"/>
                                          </p:val>
                                        </p:tav>
                                        <p:tav tm="100000">
                                          <p:val>
                                            <p:strVal val="#ppt_x"/>
                                          </p:val>
                                        </p:tav>
                                      </p:tavLst>
                                    </p:anim>
                                    <p:anim calcmode="lin" valueType="num">
                                      <p:cBhvr>
                                        <p:cTn id="104" dur="500" fill="hold"/>
                                        <p:tgtEl>
                                          <p:spTgt spid="27"/>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0"/>
                                  </p:stCondLst>
                                  <p:childTnLst>
                                    <p:set>
                                      <p:cBhvr>
                                        <p:cTn id="106" dur="1" fill="hold">
                                          <p:stCondLst>
                                            <p:cond delay="0"/>
                                          </p:stCondLst>
                                        </p:cTn>
                                        <p:tgtEl>
                                          <p:spTgt spid="28"/>
                                        </p:tgtEl>
                                        <p:attrNameLst>
                                          <p:attrName>style.visibility</p:attrName>
                                        </p:attrNameLst>
                                      </p:cBhvr>
                                      <p:to>
                                        <p:strVal val="visible"/>
                                      </p:to>
                                    </p:set>
                                    <p:animEffect transition="in" filter="fade">
                                      <p:cBhvr>
                                        <p:cTn id="107" dur="500"/>
                                        <p:tgtEl>
                                          <p:spTgt spid="28"/>
                                        </p:tgtEl>
                                      </p:cBhvr>
                                    </p:animEffect>
                                    <p:anim calcmode="lin" valueType="num">
                                      <p:cBhvr>
                                        <p:cTn id="108" dur="500" fill="hold"/>
                                        <p:tgtEl>
                                          <p:spTgt spid="28"/>
                                        </p:tgtEl>
                                        <p:attrNameLst>
                                          <p:attrName>ppt_x</p:attrName>
                                        </p:attrNameLst>
                                      </p:cBhvr>
                                      <p:tavLst>
                                        <p:tav tm="0">
                                          <p:val>
                                            <p:strVal val="#ppt_x"/>
                                          </p:val>
                                        </p:tav>
                                        <p:tav tm="100000">
                                          <p:val>
                                            <p:strVal val="#ppt_x"/>
                                          </p:val>
                                        </p:tav>
                                      </p:tavLst>
                                    </p:anim>
                                    <p:anim calcmode="lin" valueType="num">
                                      <p:cBhvr>
                                        <p:cTn id="109" dur="500" fill="hold"/>
                                        <p:tgtEl>
                                          <p:spTgt spid="28"/>
                                        </p:tgtEl>
                                        <p:attrNameLst>
                                          <p:attrName>ppt_y</p:attrName>
                                        </p:attrNameLst>
                                      </p:cBhvr>
                                      <p:tavLst>
                                        <p:tav tm="0">
                                          <p:val>
                                            <p:strVal val="#ppt_y-.1"/>
                                          </p:val>
                                        </p:tav>
                                        <p:tav tm="100000">
                                          <p:val>
                                            <p:strVal val="#ppt_y"/>
                                          </p:val>
                                        </p:tav>
                                      </p:tavLst>
                                    </p:anim>
                                  </p:childTnLst>
                                </p:cTn>
                              </p:par>
                              <p:par>
                                <p:cTn id="110" presetID="42" presetClass="entr" presetSubtype="0" fill="hold" grpId="0" nodeType="withEffect">
                                  <p:stCondLst>
                                    <p:cond delay="0"/>
                                  </p:stCondLst>
                                  <p:childTnLst>
                                    <p:set>
                                      <p:cBhvr>
                                        <p:cTn id="111" dur="1" fill="hold">
                                          <p:stCondLst>
                                            <p:cond delay="0"/>
                                          </p:stCondLst>
                                        </p:cTn>
                                        <p:tgtEl>
                                          <p:spTgt spid="29"/>
                                        </p:tgtEl>
                                        <p:attrNameLst>
                                          <p:attrName>style.visibility</p:attrName>
                                        </p:attrNameLst>
                                      </p:cBhvr>
                                      <p:to>
                                        <p:strVal val="visible"/>
                                      </p:to>
                                    </p:set>
                                    <p:animEffect transition="in" filter="fade">
                                      <p:cBhvr>
                                        <p:cTn id="112" dur="500"/>
                                        <p:tgtEl>
                                          <p:spTgt spid="29"/>
                                        </p:tgtEl>
                                      </p:cBhvr>
                                    </p:animEffect>
                                    <p:anim calcmode="lin" valueType="num">
                                      <p:cBhvr>
                                        <p:cTn id="113" dur="500" fill="hold"/>
                                        <p:tgtEl>
                                          <p:spTgt spid="29"/>
                                        </p:tgtEl>
                                        <p:attrNameLst>
                                          <p:attrName>ppt_x</p:attrName>
                                        </p:attrNameLst>
                                      </p:cBhvr>
                                      <p:tavLst>
                                        <p:tav tm="0">
                                          <p:val>
                                            <p:strVal val="#ppt_x"/>
                                          </p:val>
                                        </p:tav>
                                        <p:tav tm="100000">
                                          <p:val>
                                            <p:strVal val="#ppt_x"/>
                                          </p:val>
                                        </p:tav>
                                      </p:tavLst>
                                    </p:anim>
                                    <p:anim calcmode="lin" valueType="num">
                                      <p:cBhvr>
                                        <p:cTn id="114" dur="500" fill="hold"/>
                                        <p:tgtEl>
                                          <p:spTgt spid="29"/>
                                        </p:tgtEl>
                                        <p:attrNameLst>
                                          <p:attrName>ppt_y</p:attrName>
                                        </p:attrNameLst>
                                      </p:cBhvr>
                                      <p:tavLst>
                                        <p:tav tm="0">
                                          <p:val>
                                            <p:strVal val="#ppt_y+.1"/>
                                          </p:val>
                                        </p:tav>
                                        <p:tav tm="100000">
                                          <p:val>
                                            <p:strVal val="#ppt_y"/>
                                          </p:val>
                                        </p:tav>
                                      </p:tavLst>
                                    </p:anim>
                                  </p:childTnLst>
                                </p:cTn>
                              </p:par>
                              <p:par>
                                <p:cTn id="115" presetID="47"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fade">
                                      <p:cBhvr>
                                        <p:cTn id="117" dur="500"/>
                                        <p:tgtEl>
                                          <p:spTgt spid="30"/>
                                        </p:tgtEl>
                                      </p:cBhvr>
                                    </p:animEffect>
                                    <p:anim calcmode="lin" valueType="num">
                                      <p:cBhvr>
                                        <p:cTn id="118" dur="500" fill="hold"/>
                                        <p:tgtEl>
                                          <p:spTgt spid="30"/>
                                        </p:tgtEl>
                                        <p:attrNameLst>
                                          <p:attrName>ppt_x</p:attrName>
                                        </p:attrNameLst>
                                      </p:cBhvr>
                                      <p:tavLst>
                                        <p:tav tm="0">
                                          <p:val>
                                            <p:strVal val="#ppt_x"/>
                                          </p:val>
                                        </p:tav>
                                        <p:tav tm="100000">
                                          <p:val>
                                            <p:strVal val="#ppt_x"/>
                                          </p:val>
                                        </p:tav>
                                      </p:tavLst>
                                    </p:anim>
                                    <p:anim calcmode="lin" valueType="num">
                                      <p:cBhvr>
                                        <p:cTn id="119"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7" grpId="0" animBg="1"/>
      <p:bldP spid="18" grpId="0" animBg="1"/>
      <p:bldP spid="19" grpId="0" animBg="1"/>
      <p:bldP spid="20" grpId="0"/>
      <p:bldP spid="21" grpId="0"/>
      <p:bldP spid="22" grpId="0"/>
      <p:bldP spid="23" grpId="0"/>
      <p:bldP spid="24" grpId="0"/>
      <p:bldP spid="25" grpId="0"/>
      <p:bldP spid="26" grpId="0"/>
      <p:bldP spid="27" grpId="0"/>
      <p:bldP spid="28" grpId="0"/>
      <p:bldP spid="29" grpId="0"/>
      <p:bldP spid="3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680C4B48-FA31-4BC1-A427-7CFF0AF6FE22}"/>
              </a:ext>
            </a:extLst>
          </p:cNvPr>
          <p:cNvGrpSpPr/>
          <p:nvPr/>
        </p:nvGrpSpPr>
        <p:grpSpPr>
          <a:xfrm>
            <a:off x="710371" y="1973062"/>
            <a:ext cx="6707192" cy="2386688"/>
            <a:chOff x="710371" y="1973062"/>
            <a:chExt cx="6707192" cy="2386688"/>
          </a:xfrm>
        </p:grpSpPr>
        <p:sp>
          <p:nvSpPr>
            <p:cNvPr id="45" name="Rectangle 8">
              <a:extLst>
                <a:ext uri="{FF2B5EF4-FFF2-40B4-BE49-F238E27FC236}">
                  <a16:creationId xmlns:a16="http://schemas.microsoft.com/office/drawing/2014/main" id="{0B500515-2A8C-4953-A7B3-D0DB3B4A4848}"/>
                </a:ext>
              </a:extLst>
            </p:cNvPr>
            <p:cNvSpPr/>
            <p:nvPr/>
          </p:nvSpPr>
          <p:spPr>
            <a:xfrm>
              <a:off x="6247658" y="4184045"/>
              <a:ext cx="307557" cy="175705"/>
            </a:xfrm>
            <a:prstGeom prst="rect">
              <a:avLst/>
            </a:prstGeom>
          </p:spPr>
          <p:txBody>
            <a:bodyPr wrap="none">
              <a:normAutofit fontScale="40000" lnSpcReduction="20000"/>
            </a:bodyPr>
            <a:lstStyle/>
            <a:p>
              <a:pPr algn="ctr"/>
              <a:r>
                <a:rPr lang="en-US" sz="1467" dirty="0">
                  <a:solidFill>
                    <a:schemeClr val="bg1"/>
                  </a:solidFill>
                </a:rPr>
                <a:t>2018</a:t>
              </a:r>
            </a:p>
          </p:txBody>
        </p:sp>
        <p:sp>
          <p:nvSpPr>
            <p:cNvPr id="46" name="Rectangle 9">
              <a:extLst>
                <a:ext uri="{FF2B5EF4-FFF2-40B4-BE49-F238E27FC236}">
                  <a16:creationId xmlns:a16="http://schemas.microsoft.com/office/drawing/2014/main" id="{61560B31-3E9E-45A5-B215-C88824AD0309}"/>
                </a:ext>
              </a:extLst>
            </p:cNvPr>
            <p:cNvSpPr/>
            <p:nvPr/>
          </p:nvSpPr>
          <p:spPr>
            <a:xfrm>
              <a:off x="5592652" y="4184045"/>
              <a:ext cx="307557" cy="175705"/>
            </a:xfrm>
            <a:prstGeom prst="rect">
              <a:avLst/>
            </a:prstGeom>
          </p:spPr>
          <p:txBody>
            <a:bodyPr wrap="none">
              <a:normAutofit fontScale="40000" lnSpcReduction="20000"/>
            </a:bodyPr>
            <a:lstStyle/>
            <a:p>
              <a:pPr algn="ctr"/>
              <a:r>
                <a:rPr lang="en-US" sz="1467" dirty="0">
                  <a:solidFill>
                    <a:schemeClr val="bg1"/>
                  </a:solidFill>
                </a:rPr>
                <a:t>2018</a:t>
              </a:r>
            </a:p>
          </p:txBody>
        </p:sp>
        <p:sp>
          <p:nvSpPr>
            <p:cNvPr id="47" name="Rectangle 10">
              <a:extLst>
                <a:ext uri="{FF2B5EF4-FFF2-40B4-BE49-F238E27FC236}">
                  <a16:creationId xmlns:a16="http://schemas.microsoft.com/office/drawing/2014/main" id="{1863A3FA-BC84-4927-B628-35D382CB1E7B}"/>
                </a:ext>
              </a:extLst>
            </p:cNvPr>
            <p:cNvSpPr/>
            <p:nvPr/>
          </p:nvSpPr>
          <p:spPr>
            <a:xfrm>
              <a:off x="4930897" y="4184045"/>
              <a:ext cx="307557" cy="175705"/>
            </a:xfrm>
            <a:prstGeom prst="rect">
              <a:avLst/>
            </a:prstGeom>
          </p:spPr>
          <p:txBody>
            <a:bodyPr wrap="none">
              <a:normAutofit fontScale="40000" lnSpcReduction="20000"/>
            </a:bodyPr>
            <a:lstStyle/>
            <a:p>
              <a:pPr algn="ctr"/>
              <a:r>
                <a:rPr lang="en-US" sz="1467" dirty="0">
                  <a:solidFill>
                    <a:schemeClr val="bg1"/>
                  </a:solidFill>
                </a:rPr>
                <a:t>2017</a:t>
              </a:r>
            </a:p>
          </p:txBody>
        </p:sp>
        <p:sp>
          <p:nvSpPr>
            <p:cNvPr id="48" name="Rectangle 11">
              <a:extLst>
                <a:ext uri="{FF2B5EF4-FFF2-40B4-BE49-F238E27FC236}">
                  <a16:creationId xmlns:a16="http://schemas.microsoft.com/office/drawing/2014/main" id="{D0F40243-C760-4802-AC51-E1471BE6468C}"/>
                </a:ext>
              </a:extLst>
            </p:cNvPr>
            <p:cNvSpPr/>
            <p:nvPr/>
          </p:nvSpPr>
          <p:spPr>
            <a:xfrm>
              <a:off x="4269143" y="4184045"/>
              <a:ext cx="307557" cy="175705"/>
            </a:xfrm>
            <a:prstGeom prst="rect">
              <a:avLst/>
            </a:prstGeom>
          </p:spPr>
          <p:txBody>
            <a:bodyPr wrap="none">
              <a:normAutofit fontScale="40000" lnSpcReduction="20000"/>
            </a:bodyPr>
            <a:lstStyle/>
            <a:p>
              <a:pPr algn="ctr"/>
              <a:r>
                <a:rPr lang="en-US" sz="1467" dirty="0">
                  <a:solidFill>
                    <a:schemeClr val="bg1"/>
                  </a:solidFill>
                </a:rPr>
                <a:t>2017</a:t>
              </a:r>
            </a:p>
          </p:txBody>
        </p:sp>
        <p:sp>
          <p:nvSpPr>
            <p:cNvPr id="49" name="Rectangle 12">
              <a:extLst>
                <a:ext uri="{FF2B5EF4-FFF2-40B4-BE49-F238E27FC236}">
                  <a16:creationId xmlns:a16="http://schemas.microsoft.com/office/drawing/2014/main" id="{477FD9DC-92A0-402B-A1E1-D19C96559417}"/>
                </a:ext>
              </a:extLst>
            </p:cNvPr>
            <p:cNvSpPr/>
            <p:nvPr/>
          </p:nvSpPr>
          <p:spPr>
            <a:xfrm>
              <a:off x="3607388" y="4184045"/>
              <a:ext cx="307557" cy="175705"/>
            </a:xfrm>
            <a:prstGeom prst="rect">
              <a:avLst/>
            </a:prstGeom>
          </p:spPr>
          <p:txBody>
            <a:bodyPr wrap="none">
              <a:normAutofit fontScale="40000" lnSpcReduction="20000"/>
            </a:bodyPr>
            <a:lstStyle/>
            <a:p>
              <a:pPr algn="ctr"/>
              <a:r>
                <a:rPr lang="en-US" sz="1467" dirty="0">
                  <a:solidFill>
                    <a:schemeClr val="bg1"/>
                  </a:solidFill>
                </a:rPr>
                <a:t>2016</a:t>
              </a:r>
            </a:p>
          </p:txBody>
        </p:sp>
        <p:sp>
          <p:nvSpPr>
            <p:cNvPr id="50" name="Rectangle 13">
              <a:extLst>
                <a:ext uri="{FF2B5EF4-FFF2-40B4-BE49-F238E27FC236}">
                  <a16:creationId xmlns:a16="http://schemas.microsoft.com/office/drawing/2014/main" id="{67C3EAC4-3754-47FB-9368-B2990FAA0C06}"/>
                </a:ext>
              </a:extLst>
            </p:cNvPr>
            <p:cNvSpPr/>
            <p:nvPr/>
          </p:nvSpPr>
          <p:spPr>
            <a:xfrm>
              <a:off x="2935153" y="4184045"/>
              <a:ext cx="307557" cy="175705"/>
            </a:xfrm>
            <a:prstGeom prst="rect">
              <a:avLst/>
            </a:prstGeom>
          </p:spPr>
          <p:txBody>
            <a:bodyPr wrap="none">
              <a:normAutofit fontScale="40000" lnSpcReduction="20000"/>
            </a:bodyPr>
            <a:lstStyle/>
            <a:p>
              <a:pPr algn="ctr"/>
              <a:r>
                <a:rPr lang="en-US" sz="1467" dirty="0">
                  <a:solidFill>
                    <a:schemeClr val="bg1"/>
                  </a:solidFill>
                </a:rPr>
                <a:t>2016</a:t>
              </a:r>
            </a:p>
          </p:txBody>
        </p:sp>
        <p:sp>
          <p:nvSpPr>
            <p:cNvPr id="51" name="Rectangle 14">
              <a:extLst>
                <a:ext uri="{FF2B5EF4-FFF2-40B4-BE49-F238E27FC236}">
                  <a16:creationId xmlns:a16="http://schemas.microsoft.com/office/drawing/2014/main" id="{0C6D8C2A-6F12-4144-8D96-CD7745E47D93}"/>
                </a:ext>
              </a:extLst>
            </p:cNvPr>
            <p:cNvSpPr/>
            <p:nvPr/>
          </p:nvSpPr>
          <p:spPr>
            <a:xfrm>
              <a:off x="2296719" y="4184045"/>
              <a:ext cx="307557" cy="175705"/>
            </a:xfrm>
            <a:prstGeom prst="rect">
              <a:avLst/>
            </a:prstGeom>
          </p:spPr>
          <p:txBody>
            <a:bodyPr wrap="none">
              <a:normAutofit fontScale="40000" lnSpcReduction="20000"/>
            </a:bodyPr>
            <a:lstStyle/>
            <a:p>
              <a:pPr algn="ctr"/>
              <a:r>
                <a:rPr lang="en-US" sz="1467" dirty="0">
                  <a:solidFill>
                    <a:schemeClr val="bg1"/>
                  </a:solidFill>
                </a:rPr>
                <a:t>2016</a:t>
              </a:r>
            </a:p>
          </p:txBody>
        </p:sp>
        <p:sp>
          <p:nvSpPr>
            <p:cNvPr id="57" name="Rectangle 20">
              <a:extLst>
                <a:ext uri="{FF2B5EF4-FFF2-40B4-BE49-F238E27FC236}">
                  <a16:creationId xmlns:a16="http://schemas.microsoft.com/office/drawing/2014/main" id="{BB68F16F-BDB9-4D1F-B336-1C5729ECDDB2}"/>
                </a:ext>
              </a:extLst>
            </p:cNvPr>
            <p:cNvSpPr/>
            <p:nvPr/>
          </p:nvSpPr>
          <p:spPr>
            <a:xfrm>
              <a:off x="1634171" y="4184045"/>
              <a:ext cx="307557" cy="175705"/>
            </a:xfrm>
            <a:prstGeom prst="rect">
              <a:avLst/>
            </a:prstGeom>
          </p:spPr>
          <p:txBody>
            <a:bodyPr wrap="none">
              <a:normAutofit fontScale="40000" lnSpcReduction="20000"/>
            </a:bodyPr>
            <a:lstStyle/>
            <a:p>
              <a:pPr algn="ctr"/>
              <a:r>
                <a:rPr lang="en-US" sz="1467" dirty="0">
                  <a:solidFill>
                    <a:schemeClr val="bg1"/>
                  </a:solidFill>
                </a:rPr>
                <a:t>2016</a:t>
              </a:r>
            </a:p>
          </p:txBody>
        </p:sp>
        <p:cxnSp>
          <p:nvCxnSpPr>
            <p:cNvPr id="39" name="Straight Connector 2">
              <a:extLst>
                <a:ext uri="{FF2B5EF4-FFF2-40B4-BE49-F238E27FC236}">
                  <a16:creationId xmlns:a16="http://schemas.microsoft.com/office/drawing/2014/main" id="{44B00A94-E880-436E-9A40-8D92C7B439E8}"/>
                </a:ext>
              </a:extLst>
            </p:cNvPr>
            <p:cNvCxnSpPr/>
            <p:nvPr/>
          </p:nvCxnSpPr>
          <p:spPr>
            <a:xfrm>
              <a:off x="1375978" y="2381083"/>
              <a:ext cx="6041585" cy="0"/>
            </a:xfrm>
            <a:prstGeom prst="line">
              <a:avLst/>
            </a:prstGeom>
            <a:ln w="6350" cmpd="sng">
              <a:solidFill>
                <a:schemeClr val="bg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0" name="Straight Connector 3">
              <a:extLst>
                <a:ext uri="{FF2B5EF4-FFF2-40B4-BE49-F238E27FC236}">
                  <a16:creationId xmlns:a16="http://schemas.microsoft.com/office/drawing/2014/main" id="{DC8796A5-67F0-4F8F-8811-85B131691E71}"/>
                </a:ext>
              </a:extLst>
            </p:cNvPr>
            <p:cNvCxnSpPr/>
            <p:nvPr/>
          </p:nvCxnSpPr>
          <p:spPr>
            <a:xfrm>
              <a:off x="1375978" y="2037558"/>
              <a:ext cx="6041585" cy="0"/>
            </a:xfrm>
            <a:prstGeom prst="line">
              <a:avLst/>
            </a:prstGeom>
            <a:ln w="6350" cmpd="sng">
              <a:solidFill>
                <a:schemeClr val="bg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1" name="Straight Connector 4">
              <a:extLst>
                <a:ext uri="{FF2B5EF4-FFF2-40B4-BE49-F238E27FC236}">
                  <a16:creationId xmlns:a16="http://schemas.microsoft.com/office/drawing/2014/main" id="{3510E31E-DC39-453F-91D4-8D1ABAC6E3AA}"/>
                </a:ext>
              </a:extLst>
            </p:cNvPr>
            <p:cNvCxnSpPr/>
            <p:nvPr/>
          </p:nvCxnSpPr>
          <p:spPr>
            <a:xfrm>
              <a:off x="1375978" y="2751575"/>
              <a:ext cx="6041585" cy="0"/>
            </a:xfrm>
            <a:prstGeom prst="line">
              <a:avLst/>
            </a:prstGeom>
            <a:ln w="6350" cmpd="sng">
              <a:solidFill>
                <a:schemeClr val="bg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2" name="Straight Connector 5">
              <a:extLst>
                <a:ext uri="{FF2B5EF4-FFF2-40B4-BE49-F238E27FC236}">
                  <a16:creationId xmlns:a16="http://schemas.microsoft.com/office/drawing/2014/main" id="{86F1A43D-F214-4601-9638-500E0DA8F632}"/>
                </a:ext>
              </a:extLst>
            </p:cNvPr>
            <p:cNvCxnSpPr/>
            <p:nvPr/>
          </p:nvCxnSpPr>
          <p:spPr>
            <a:xfrm>
              <a:off x="1375978" y="3113911"/>
              <a:ext cx="6041585" cy="0"/>
            </a:xfrm>
            <a:prstGeom prst="line">
              <a:avLst/>
            </a:prstGeom>
            <a:ln w="6350" cmpd="sng">
              <a:solidFill>
                <a:schemeClr val="bg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cxnSp>
          <p:nvCxnSpPr>
            <p:cNvPr id="43" name="Straight Connector 6">
              <a:extLst>
                <a:ext uri="{FF2B5EF4-FFF2-40B4-BE49-F238E27FC236}">
                  <a16:creationId xmlns:a16="http://schemas.microsoft.com/office/drawing/2014/main" id="{3F7EEDF1-60B6-4975-83C8-2144D7C168E9}"/>
                </a:ext>
              </a:extLst>
            </p:cNvPr>
            <p:cNvCxnSpPr/>
            <p:nvPr/>
          </p:nvCxnSpPr>
          <p:spPr>
            <a:xfrm>
              <a:off x="1375978" y="3476248"/>
              <a:ext cx="6041585" cy="0"/>
            </a:xfrm>
            <a:prstGeom prst="line">
              <a:avLst/>
            </a:prstGeom>
            <a:ln w="6350" cmpd="sng">
              <a:solidFill>
                <a:schemeClr val="bg1">
                  <a:alpha val="20000"/>
                </a:schemeClr>
              </a:solidFill>
              <a:prstDash val="sysDash"/>
              <a:headEnd type="none"/>
              <a:tailEnd type="none" w="lg" len="lg"/>
            </a:ln>
            <a:effectLst/>
          </p:spPr>
          <p:style>
            <a:lnRef idx="2">
              <a:schemeClr val="accent1"/>
            </a:lnRef>
            <a:fillRef idx="0">
              <a:schemeClr val="accent1"/>
            </a:fillRef>
            <a:effectRef idx="1">
              <a:schemeClr val="accent1"/>
            </a:effectRef>
            <a:fontRef idx="minor">
              <a:schemeClr val="tx1"/>
            </a:fontRef>
          </p:style>
        </p:cxnSp>
        <p:sp>
          <p:nvSpPr>
            <p:cNvPr id="52" name="Rectangle 15">
              <a:extLst>
                <a:ext uri="{FF2B5EF4-FFF2-40B4-BE49-F238E27FC236}">
                  <a16:creationId xmlns:a16="http://schemas.microsoft.com/office/drawing/2014/main" id="{222E30DB-B1E0-46A5-8E32-12A60373ED73}"/>
                </a:ext>
              </a:extLst>
            </p:cNvPr>
            <p:cNvSpPr/>
            <p:nvPr/>
          </p:nvSpPr>
          <p:spPr>
            <a:xfrm>
              <a:off x="710371" y="1973062"/>
              <a:ext cx="426369" cy="153324"/>
            </a:xfrm>
            <a:prstGeom prst="rect">
              <a:avLst/>
            </a:prstGeom>
          </p:spPr>
          <p:txBody>
            <a:bodyPr wrap="none">
              <a:normAutofit fontScale="32500" lnSpcReduction="20000"/>
            </a:bodyPr>
            <a:lstStyle/>
            <a:p>
              <a:r>
                <a:rPr lang="en-US" sz="1467">
                  <a:solidFill>
                    <a:schemeClr val="bg1"/>
                  </a:solidFill>
                </a:rPr>
                <a:t>100%</a:t>
              </a:r>
            </a:p>
          </p:txBody>
        </p:sp>
        <p:sp>
          <p:nvSpPr>
            <p:cNvPr id="53" name="Rectangle 16">
              <a:extLst>
                <a:ext uri="{FF2B5EF4-FFF2-40B4-BE49-F238E27FC236}">
                  <a16:creationId xmlns:a16="http://schemas.microsoft.com/office/drawing/2014/main" id="{D22A1900-6EBD-415E-86FD-B45B27AC544E}"/>
                </a:ext>
              </a:extLst>
            </p:cNvPr>
            <p:cNvSpPr/>
            <p:nvPr/>
          </p:nvSpPr>
          <p:spPr>
            <a:xfrm>
              <a:off x="710371" y="2285670"/>
              <a:ext cx="359460" cy="153324"/>
            </a:xfrm>
            <a:prstGeom prst="rect">
              <a:avLst/>
            </a:prstGeom>
          </p:spPr>
          <p:txBody>
            <a:bodyPr wrap="none">
              <a:normAutofit fontScale="32500" lnSpcReduction="20000"/>
            </a:bodyPr>
            <a:lstStyle/>
            <a:p>
              <a:r>
                <a:rPr lang="en-US" sz="1467">
                  <a:solidFill>
                    <a:schemeClr val="bg1"/>
                  </a:solidFill>
                </a:rPr>
                <a:t>80%</a:t>
              </a:r>
            </a:p>
          </p:txBody>
        </p:sp>
        <p:sp>
          <p:nvSpPr>
            <p:cNvPr id="54" name="Rectangle 17">
              <a:extLst>
                <a:ext uri="{FF2B5EF4-FFF2-40B4-BE49-F238E27FC236}">
                  <a16:creationId xmlns:a16="http://schemas.microsoft.com/office/drawing/2014/main" id="{5E1B2367-9A26-4976-A5B0-0DC450F5C79A}"/>
                </a:ext>
              </a:extLst>
            </p:cNvPr>
            <p:cNvSpPr/>
            <p:nvPr/>
          </p:nvSpPr>
          <p:spPr>
            <a:xfrm>
              <a:off x="710371" y="2639056"/>
              <a:ext cx="359460" cy="153324"/>
            </a:xfrm>
            <a:prstGeom prst="rect">
              <a:avLst/>
            </a:prstGeom>
          </p:spPr>
          <p:txBody>
            <a:bodyPr wrap="none">
              <a:normAutofit fontScale="32500" lnSpcReduction="20000"/>
            </a:bodyPr>
            <a:lstStyle/>
            <a:p>
              <a:r>
                <a:rPr lang="en-US" sz="1467">
                  <a:solidFill>
                    <a:schemeClr val="bg1"/>
                  </a:solidFill>
                </a:rPr>
                <a:t>50%</a:t>
              </a:r>
            </a:p>
          </p:txBody>
        </p:sp>
        <p:sp>
          <p:nvSpPr>
            <p:cNvPr id="55" name="Rectangle 18">
              <a:extLst>
                <a:ext uri="{FF2B5EF4-FFF2-40B4-BE49-F238E27FC236}">
                  <a16:creationId xmlns:a16="http://schemas.microsoft.com/office/drawing/2014/main" id="{D0029973-6A90-4079-BF00-1CD7E4AC2A31}"/>
                </a:ext>
              </a:extLst>
            </p:cNvPr>
            <p:cNvSpPr/>
            <p:nvPr/>
          </p:nvSpPr>
          <p:spPr>
            <a:xfrm>
              <a:off x="710371" y="3329517"/>
              <a:ext cx="292550" cy="153324"/>
            </a:xfrm>
            <a:prstGeom prst="rect">
              <a:avLst/>
            </a:prstGeom>
          </p:spPr>
          <p:txBody>
            <a:bodyPr wrap="none">
              <a:normAutofit fontScale="32500" lnSpcReduction="20000"/>
            </a:bodyPr>
            <a:lstStyle/>
            <a:p>
              <a:r>
                <a:rPr lang="en-US" sz="1467">
                  <a:solidFill>
                    <a:schemeClr val="bg1"/>
                  </a:solidFill>
                </a:rPr>
                <a:t>0%</a:t>
              </a:r>
            </a:p>
          </p:txBody>
        </p:sp>
        <p:sp>
          <p:nvSpPr>
            <p:cNvPr id="56" name="Rectangle 19">
              <a:extLst>
                <a:ext uri="{FF2B5EF4-FFF2-40B4-BE49-F238E27FC236}">
                  <a16:creationId xmlns:a16="http://schemas.microsoft.com/office/drawing/2014/main" id="{BAA909BD-FFE1-4689-81D4-D0AA8CB41FB8}"/>
                </a:ext>
              </a:extLst>
            </p:cNvPr>
            <p:cNvSpPr/>
            <p:nvPr/>
          </p:nvSpPr>
          <p:spPr>
            <a:xfrm>
              <a:off x="710371" y="2984286"/>
              <a:ext cx="359460" cy="153324"/>
            </a:xfrm>
            <a:prstGeom prst="rect">
              <a:avLst/>
            </a:prstGeom>
          </p:spPr>
          <p:txBody>
            <a:bodyPr wrap="none">
              <a:normAutofit fontScale="32500" lnSpcReduction="20000"/>
            </a:bodyPr>
            <a:lstStyle/>
            <a:p>
              <a:r>
                <a:rPr lang="en-US" sz="1467">
                  <a:solidFill>
                    <a:schemeClr val="bg1"/>
                  </a:solidFill>
                </a:rPr>
                <a:t>30%</a:t>
              </a:r>
            </a:p>
          </p:txBody>
        </p:sp>
      </p:grpSp>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8" name="Rectangle: Rounded Corners 21">
            <a:extLst>
              <a:ext uri="{FF2B5EF4-FFF2-40B4-BE49-F238E27FC236}">
                <a16:creationId xmlns:a16="http://schemas.microsoft.com/office/drawing/2014/main" id="{34C93735-37F2-4A14-A2BC-65FC9E875802}"/>
              </a:ext>
            </a:extLst>
          </p:cNvPr>
          <p:cNvSpPr/>
          <p:nvPr/>
        </p:nvSpPr>
        <p:spPr>
          <a:xfrm>
            <a:off x="1668332" y="2190970"/>
            <a:ext cx="237651" cy="183218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9" name="Rectangle: Rounded Corners 22">
            <a:extLst>
              <a:ext uri="{FF2B5EF4-FFF2-40B4-BE49-F238E27FC236}">
                <a16:creationId xmlns:a16="http://schemas.microsoft.com/office/drawing/2014/main" id="{61AB7377-E5CE-46B8-834A-8DB4A48605CF}"/>
              </a:ext>
            </a:extLst>
          </p:cNvPr>
          <p:cNvSpPr/>
          <p:nvPr/>
        </p:nvSpPr>
        <p:spPr>
          <a:xfrm>
            <a:off x="1553054" y="2887130"/>
            <a:ext cx="445596" cy="445597"/>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b" anchorCtr="0">
            <a:normAutofit fontScale="40000" lnSpcReduction="20000"/>
          </a:bodyPr>
          <a:lstStyle/>
          <a:p>
            <a:pPr algn="ctr"/>
            <a:r>
              <a:rPr lang="en-US" sz="1333">
                <a:solidFill>
                  <a:schemeClr val="bg1"/>
                </a:solidFill>
              </a:rPr>
              <a:t>50%</a:t>
            </a:r>
          </a:p>
        </p:txBody>
      </p:sp>
      <p:sp>
        <p:nvSpPr>
          <p:cNvPr id="10" name="Rectangle: Rounded Corners 23">
            <a:extLst>
              <a:ext uri="{FF2B5EF4-FFF2-40B4-BE49-F238E27FC236}">
                <a16:creationId xmlns:a16="http://schemas.microsoft.com/office/drawing/2014/main" id="{A7A7CC00-382A-437B-B14C-72A1ED83EE0B}"/>
              </a:ext>
            </a:extLst>
          </p:cNvPr>
          <p:cNvSpPr/>
          <p:nvPr/>
        </p:nvSpPr>
        <p:spPr>
          <a:xfrm>
            <a:off x="2326712" y="2190970"/>
            <a:ext cx="237651" cy="183218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11" name="Rectangle: Rounded Corners 24">
            <a:extLst>
              <a:ext uri="{FF2B5EF4-FFF2-40B4-BE49-F238E27FC236}">
                <a16:creationId xmlns:a16="http://schemas.microsoft.com/office/drawing/2014/main" id="{CA1B19C0-E82E-4EF7-8745-C46577EEA3C3}"/>
              </a:ext>
            </a:extLst>
          </p:cNvPr>
          <p:cNvSpPr/>
          <p:nvPr/>
        </p:nvSpPr>
        <p:spPr>
          <a:xfrm>
            <a:off x="2211435" y="2652849"/>
            <a:ext cx="445596" cy="44559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b" anchorCtr="0">
            <a:normAutofit fontScale="40000" lnSpcReduction="20000"/>
          </a:bodyPr>
          <a:lstStyle/>
          <a:p>
            <a:pPr algn="ctr"/>
            <a:r>
              <a:rPr lang="en-US" sz="1333" dirty="0">
                <a:solidFill>
                  <a:schemeClr val="bg1"/>
                </a:solidFill>
              </a:rPr>
              <a:t>60%</a:t>
            </a:r>
          </a:p>
        </p:txBody>
      </p:sp>
      <p:sp>
        <p:nvSpPr>
          <p:cNvPr id="12" name="Rectangle: Rounded Corners 25">
            <a:extLst>
              <a:ext uri="{FF2B5EF4-FFF2-40B4-BE49-F238E27FC236}">
                <a16:creationId xmlns:a16="http://schemas.microsoft.com/office/drawing/2014/main" id="{8738104A-62DB-4313-BD56-312245234982}"/>
              </a:ext>
            </a:extLst>
          </p:cNvPr>
          <p:cNvSpPr/>
          <p:nvPr/>
        </p:nvSpPr>
        <p:spPr>
          <a:xfrm>
            <a:off x="2985093" y="2190970"/>
            <a:ext cx="237651" cy="183218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13" name="Rectangle: Rounded Corners 26">
            <a:extLst>
              <a:ext uri="{FF2B5EF4-FFF2-40B4-BE49-F238E27FC236}">
                <a16:creationId xmlns:a16="http://schemas.microsoft.com/office/drawing/2014/main" id="{23077610-8B19-417E-8800-C0EB7AAE6C69}"/>
              </a:ext>
            </a:extLst>
          </p:cNvPr>
          <p:cNvSpPr/>
          <p:nvPr/>
        </p:nvSpPr>
        <p:spPr>
          <a:xfrm>
            <a:off x="2869816" y="2820398"/>
            <a:ext cx="445596" cy="44559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b" anchorCtr="0">
            <a:normAutofit fontScale="40000" lnSpcReduction="20000"/>
          </a:bodyPr>
          <a:lstStyle/>
          <a:p>
            <a:pPr algn="ctr"/>
            <a:r>
              <a:rPr lang="en-US" sz="1333">
                <a:solidFill>
                  <a:schemeClr val="bg1"/>
                </a:solidFill>
              </a:rPr>
              <a:t>55%</a:t>
            </a:r>
          </a:p>
        </p:txBody>
      </p:sp>
      <p:sp>
        <p:nvSpPr>
          <p:cNvPr id="14" name="Rectangle: Rounded Corners 27">
            <a:extLst>
              <a:ext uri="{FF2B5EF4-FFF2-40B4-BE49-F238E27FC236}">
                <a16:creationId xmlns:a16="http://schemas.microsoft.com/office/drawing/2014/main" id="{776C4932-A53E-41A9-A762-385EAB9341DE}"/>
              </a:ext>
            </a:extLst>
          </p:cNvPr>
          <p:cNvSpPr/>
          <p:nvPr/>
        </p:nvSpPr>
        <p:spPr>
          <a:xfrm>
            <a:off x="3643473" y="2190970"/>
            <a:ext cx="237651" cy="183218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15" name="Rectangle: Rounded Corners 28">
            <a:extLst>
              <a:ext uri="{FF2B5EF4-FFF2-40B4-BE49-F238E27FC236}">
                <a16:creationId xmlns:a16="http://schemas.microsoft.com/office/drawing/2014/main" id="{AD557391-C0EF-4944-AA78-6A350A7DA939}"/>
              </a:ext>
            </a:extLst>
          </p:cNvPr>
          <p:cNvSpPr/>
          <p:nvPr/>
        </p:nvSpPr>
        <p:spPr>
          <a:xfrm>
            <a:off x="3528196" y="2457460"/>
            <a:ext cx="445596" cy="445597"/>
          </a:xfrm>
          <a:prstGeom prst="roundRect">
            <a:avLst>
              <a:gd name="adj" fmla="val 50000"/>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b" anchorCtr="0">
            <a:normAutofit fontScale="40000" lnSpcReduction="20000"/>
          </a:bodyPr>
          <a:lstStyle/>
          <a:p>
            <a:pPr algn="ctr"/>
            <a:r>
              <a:rPr lang="en-US" sz="1333">
                <a:solidFill>
                  <a:schemeClr val="bg1"/>
                </a:solidFill>
              </a:rPr>
              <a:t>80%</a:t>
            </a:r>
          </a:p>
        </p:txBody>
      </p:sp>
      <p:sp>
        <p:nvSpPr>
          <p:cNvPr id="16" name="Rectangle: Rounded Corners 29">
            <a:extLst>
              <a:ext uri="{FF2B5EF4-FFF2-40B4-BE49-F238E27FC236}">
                <a16:creationId xmlns:a16="http://schemas.microsoft.com/office/drawing/2014/main" id="{7639B129-08CB-4230-B777-3FA9D6CC5903}"/>
              </a:ext>
            </a:extLst>
          </p:cNvPr>
          <p:cNvSpPr/>
          <p:nvPr/>
        </p:nvSpPr>
        <p:spPr>
          <a:xfrm>
            <a:off x="4301854" y="2190970"/>
            <a:ext cx="237651" cy="183218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17" name="Rectangle: Rounded Corners 30">
            <a:extLst>
              <a:ext uri="{FF2B5EF4-FFF2-40B4-BE49-F238E27FC236}">
                <a16:creationId xmlns:a16="http://schemas.microsoft.com/office/drawing/2014/main" id="{D85E8EC8-55AA-4283-91D9-01A3B9E88F4F}"/>
              </a:ext>
            </a:extLst>
          </p:cNvPr>
          <p:cNvSpPr/>
          <p:nvPr/>
        </p:nvSpPr>
        <p:spPr>
          <a:xfrm>
            <a:off x="4186576" y="2671552"/>
            <a:ext cx="445596" cy="445597"/>
          </a:xfrm>
          <a:prstGeom prst="roundRect">
            <a:avLst>
              <a:gd name="adj" fmla="val 50000"/>
            </a:avLst>
          </a:prstGeom>
          <a:solidFill>
            <a:schemeClr val="accent5"/>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b" anchorCtr="0">
            <a:normAutofit fontScale="40000" lnSpcReduction="20000"/>
          </a:bodyPr>
          <a:lstStyle/>
          <a:p>
            <a:pPr algn="ctr"/>
            <a:r>
              <a:rPr lang="en-US" sz="1333">
                <a:solidFill>
                  <a:schemeClr val="bg1"/>
                </a:solidFill>
              </a:rPr>
              <a:t>62%</a:t>
            </a:r>
          </a:p>
        </p:txBody>
      </p:sp>
      <p:sp>
        <p:nvSpPr>
          <p:cNvPr id="18" name="Rectangle: Rounded Corners 31">
            <a:extLst>
              <a:ext uri="{FF2B5EF4-FFF2-40B4-BE49-F238E27FC236}">
                <a16:creationId xmlns:a16="http://schemas.microsoft.com/office/drawing/2014/main" id="{FADCCFA7-4C7A-49DF-8686-8D8EFEE6BDB0}"/>
              </a:ext>
            </a:extLst>
          </p:cNvPr>
          <p:cNvSpPr/>
          <p:nvPr/>
        </p:nvSpPr>
        <p:spPr>
          <a:xfrm>
            <a:off x="4960234" y="2190970"/>
            <a:ext cx="237651" cy="183218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19" name="Rectangle: Rounded Corners 32">
            <a:extLst>
              <a:ext uri="{FF2B5EF4-FFF2-40B4-BE49-F238E27FC236}">
                <a16:creationId xmlns:a16="http://schemas.microsoft.com/office/drawing/2014/main" id="{8FA637A8-1D47-47D2-8F1D-2ECD6168148D}"/>
              </a:ext>
            </a:extLst>
          </p:cNvPr>
          <p:cNvSpPr/>
          <p:nvPr/>
        </p:nvSpPr>
        <p:spPr>
          <a:xfrm>
            <a:off x="4844957" y="2591350"/>
            <a:ext cx="445596" cy="445597"/>
          </a:xfrm>
          <a:prstGeom prst="roundRect">
            <a:avLst>
              <a:gd name="adj" fmla="val 50000"/>
            </a:avLst>
          </a:prstGeom>
          <a:solidFill>
            <a:schemeClr val="accent6"/>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b" anchorCtr="0">
            <a:normAutofit fontScale="40000" lnSpcReduction="20000"/>
          </a:bodyPr>
          <a:lstStyle/>
          <a:p>
            <a:pPr algn="ctr"/>
            <a:r>
              <a:rPr lang="en-US" sz="1333">
                <a:solidFill>
                  <a:schemeClr val="bg1"/>
                </a:solidFill>
              </a:rPr>
              <a:t>70%</a:t>
            </a:r>
          </a:p>
        </p:txBody>
      </p:sp>
      <p:sp>
        <p:nvSpPr>
          <p:cNvPr id="20" name="Rectangle: Rounded Corners 33">
            <a:extLst>
              <a:ext uri="{FF2B5EF4-FFF2-40B4-BE49-F238E27FC236}">
                <a16:creationId xmlns:a16="http://schemas.microsoft.com/office/drawing/2014/main" id="{CC3072A5-2FBD-44F3-BAB0-F984DB5E967C}"/>
              </a:ext>
            </a:extLst>
          </p:cNvPr>
          <p:cNvSpPr/>
          <p:nvPr/>
        </p:nvSpPr>
        <p:spPr>
          <a:xfrm>
            <a:off x="5618614" y="2190970"/>
            <a:ext cx="237651" cy="183218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a:solidFill>
                <a:schemeClr val="bg1"/>
              </a:solidFill>
            </a:endParaRPr>
          </a:p>
        </p:txBody>
      </p:sp>
      <p:sp>
        <p:nvSpPr>
          <p:cNvPr id="21" name="Rectangle: Rounded Corners 34">
            <a:extLst>
              <a:ext uri="{FF2B5EF4-FFF2-40B4-BE49-F238E27FC236}">
                <a16:creationId xmlns:a16="http://schemas.microsoft.com/office/drawing/2014/main" id="{188F5FB9-7045-4484-9712-37C79FB862F5}"/>
              </a:ext>
            </a:extLst>
          </p:cNvPr>
          <p:cNvSpPr/>
          <p:nvPr/>
        </p:nvSpPr>
        <p:spPr>
          <a:xfrm>
            <a:off x="5503337" y="2488899"/>
            <a:ext cx="445596" cy="445597"/>
          </a:xfrm>
          <a:prstGeom prst="roundRect">
            <a:avLst>
              <a:gd name="adj" fmla="val 50000"/>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b" anchorCtr="0">
            <a:normAutofit fontScale="40000" lnSpcReduction="20000"/>
          </a:bodyPr>
          <a:lstStyle/>
          <a:p>
            <a:pPr algn="ctr"/>
            <a:r>
              <a:rPr lang="en-US" sz="1333">
                <a:solidFill>
                  <a:schemeClr val="bg1"/>
                </a:solidFill>
              </a:rPr>
              <a:t>80%</a:t>
            </a:r>
          </a:p>
        </p:txBody>
      </p:sp>
      <p:sp>
        <p:nvSpPr>
          <p:cNvPr id="22" name="Rectangle: Rounded Corners 35">
            <a:extLst>
              <a:ext uri="{FF2B5EF4-FFF2-40B4-BE49-F238E27FC236}">
                <a16:creationId xmlns:a16="http://schemas.microsoft.com/office/drawing/2014/main" id="{350EF563-CEA4-485F-A70E-5F4A72074857}"/>
              </a:ext>
            </a:extLst>
          </p:cNvPr>
          <p:cNvSpPr/>
          <p:nvPr/>
        </p:nvSpPr>
        <p:spPr>
          <a:xfrm>
            <a:off x="6276997" y="2190970"/>
            <a:ext cx="237651" cy="1832182"/>
          </a:xfrm>
          <a:prstGeom prst="roundRect">
            <a:avLst/>
          </a:prstGeom>
          <a:solidFill>
            <a:schemeClr val="bg1">
              <a:lumMod val="75000"/>
              <a:alpha val="50000"/>
            </a:schemeClr>
          </a:solidFill>
          <a:ln w="79375">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dirty="0">
              <a:solidFill>
                <a:schemeClr val="bg1"/>
              </a:solidFill>
            </a:endParaRPr>
          </a:p>
        </p:txBody>
      </p:sp>
      <p:sp>
        <p:nvSpPr>
          <p:cNvPr id="23" name="Rectangle: Rounded Corners 36">
            <a:extLst>
              <a:ext uri="{FF2B5EF4-FFF2-40B4-BE49-F238E27FC236}">
                <a16:creationId xmlns:a16="http://schemas.microsoft.com/office/drawing/2014/main" id="{FD766299-7489-4EE7-A38D-389C702136C0}"/>
              </a:ext>
            </a:extLst>
          </p:cNvPr>
          <p:cNvSpPr/>
          <p:nvPr/>
        </p:nvSpPr>
        <p:spPr>
          <a:xfrm>
            <a:off x="6161720" y="2881146"/>
            <a:ext cx="445596" cy="445597"/>
          </a:xfrm>
          <a:prstGeom prst="roundRect">
            <a:avLst>
              <a:gd name="adj" fmla="val 50000"/>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wrap="none" tIns="121920" bIns="121920" anchor="b" anchorCtr="0">
            <a:normAutofit fontScale="40000" lnSpcReduction="20000"/>
          </a:bodyPr>
          <a:lstStyle/>
          <a:p>
            <a:pPr algn="ctr"/>
            <a:r>
              <a:rPr lang="en-US" sz="1333">
                <a:solidFill>
                  <a:schemeClr val="bg1"/>
                </a:solidFill>
              </a:rPr>
              <a:t>50%</a:t>
            </a:r>
          </a:p>
        </p:txBody>
      </p:sp>
      <p:grpSp>
        <p:nvGrpSpPr>
          <p:cNvPr id="27" name="Group 44">
            <a:extLst>
              <a:ext uri="{FF2B5EF4-FFF2-40B4-BE49-F238E27FC236}">
                <a16:creationId xmlns:a16="http://schemas.microsoft.com/office/drawing/2014/main" id="{BAE2EBC8-F69B-4988-8318-674A3E48791A}"/>
              </a:ext>
            </a:extLst>
          </p:cNvPr>
          <p:cNvGrpSpPr/>
          <p:nvPr/>
        </p:nvGrpSpPr>
        <p:grpSpPr>
          <a:xfrm>
            <a:off x="1354460" y="4439228"/>
            <a:ext cx="1274717" cy="454574"/>
            <a:chOff x="936679" y="3018283"/>
            <a:chExt cx="2814700" cy="707886"/>
          </a:xfrm>
        </p:grpSpPr>
        <p:sp>
          <p:nvSpPr>
            <p:cNvPr id="37" name="TextBox 54">
              <a:extLst>
                <a:ext uri="{FF2B5EF4-FFF2-40B4-BE49-F238E27FC236}">
                  <a16:creationId xmlns:a16="http://schemas.microsoft.com/office/drawing/2014/main" id="{8A29275F-28F3-44A8-8B15-50BC1FF2B292}"/>
                </a:ext>
              </a:extLst>
            </p:cNvPr>
            <p:cNvSpPr txBox="1"/>
            <p:nvPr/>
          </p:nvSpPr>
          <p:spPr>
            <a:xfrm>
              <a:off x="936679" y="3233726"/>
              <a:ext cx="2814700" cy="492443"/>
            </a:xfrm>
            <a:prstGeom prst="rect">
              <a:avLst/>
            </a:prstGeom>
            <a:noFill/>
          </p:spPr>
          <p:txBody>
            <a:bodyPr wrap="square" lIns="0" tIns="0" rIns="0" bIns="0">
              <a:normAutofit fontScale="62500" lnSpcReduction="20000"/>
            </a:bodyPr>
            <a:lstStyle/>
            <a:p>
              <a:pPr lvl="0" algn="ctr" defTabSz="914400">
                <a:lnSpc>
                  <a:spcPct val="120000"/>
                </a:lnSpc>
                <a:spcBef>
                  <a:spcPct val="0"/>
                </a:spcBef>
                <a:defRPr/>
              </a:pPr>
              <a:r>
                <a:rPr lang="zh-CN" altLang="en-US" sz="1000" dirty="0">
                  <a:solidFill>
                    <a:schemeClr val="bg1"/>
                  </a:solidFill>
                </a:rPr>
                <a:t>此部分内容作为文字排版占位显示</a:t>
              </a:r>
              <a:br>
                <a:rPr lang="zh-CN" altLang="en-US" sz="1000" dirty="0">
                  <a:solidFill>
                    <a:schemeClr val="bg1"/>
                  </a:solidFill>
                </a:rPr>
              </a:br>
              <a:r>
                <a:rPr lang="zh-CN" altLang="en-US" sz="1000" dirty="0">
                  <a:solidFill>
                    <a:schemeClr val="bg1"/>
                  </a:solidFill>
                </a:rPr>
                <a:t>（建议使用主题字体）</a:t>
              </a:r>
            </a:p>
          </p:txBody>
        </p:sp>
        <p:sp>
          <p:nvSpPr>
            <p:cNvPr id="38" name="Rectangle 55">
              <a:extLst>
                <a:ext uri="{FF2B5EF4-FFF2-40B4-BE49-F238E27FC236}">
                  <a16:creationId xmlns:a16="http://schemas.microsoft.com/office/drawing/2014/main" id="{157C230B-8FE4-461D-ACE6-5C9A29CD990B}"/>
                </a:ext>
              </a:extLst>
            </p:cNvPr>
            <p:cNvSpPr/>
            <p:nvPr/>
          </p:nvSpPr>
          <p:spPr>
            <a:xfrm>
              <a:off x="1580311" y="3018283"/>
              <a:ext cx="1527436" cy="215444"/>
            </a:xfrm>
            <a:prstGeom prst="rect">
              <a:avLst/>
            </a:prstGeom>
          </p:spPr>
          <p:txBody>
            <a:bodyPr wrap="none" lIns="0" tIns="0" rIns="0" bIns="0">
              <a:normAutofit fontScale="77500" lnSpcReduction="20000"/>
            </a:bodyPr>
            <a:lstStyle/>
            <a:p>
              <a:pPr algn="ctr"/>
              <a:r>
                <a:rPr lang="zh-CN" altLang="en-US" sz="1400" b="1" dirty="0">
                  <a:solidFill>
                    <a:schemeClr val="bg1"/>
                  </a:solidFill>
                </a:rPr>
                <a:t>标题文本预设</a:t>
              </a:r>
            </a:p>
          </p:txBody>
        </p:sp>
      </p:grpSp>
      <p:grpSp>
        <p:nvGrpSpPr>
          <p:cNvPr id="28" name="Group 45">
            <a:extLst>
              <a:ext uri="{FF2B5EF4-FFF2-40B4-BE49-F238E27FC236}">
                <a16:creationId xmlns:a16="http://schemas.microsoft.com/office/drawing/2014/main" id="{F14C296F-CEEE-439F-A900-6F760AA859EA}"/>
              </a:ext>
            </a:extLst>
          </p:cNvPr>
          <p:cNvGrpSpPr/>
          <p:nvPr/>
        </p:nvGrpSpPr>
        <p:grpSpPr>
          <a:xfrm>
            <a:off x="2735892" y="4439228"/>
            <a:ext cx="1274717" cy="454574"/>
            <a:chOff x="936679" y="3018283"/>
            <a:chExt cx="2814700" cy="707886"/>
          </a:xfrm>
        </p:grpSpPr>
        <p:sp>
          <p:nvSpPr>
            <p:cNvPr id="35" name="TextBox 52">
              <a:extLst>
                <a:ext uri="{FF2B5EF4-FFF2-40B4-BE49-F238E27FC236}">
                  <a16:creationId xmlns:a16="http://schemas.microsoft.com/office/drawing/2014/main" id="{05C21260-0E18-4E46-98BA-F85193372DE0}"/>
                </a:ext>
              </a:extLst>
            </p:cNvPr>
            <p:cNvSpPr txBox="1"/>
            <p:nvPr/>
          </p:nvSpPr>
          <p:spPr>
            <a:xfrm>
              <a:off x="936679" y="3233726"/>
              <a:ext cx="2814700" cy="492443"/>
            </a:xfrm>
            <a:prstGeom prst="rect">
              <a:avLst/>
            </a:prstGeom>
            <a:noFill/>
          </p:spPr>
          <p:txBody>
            <a:bodyPr wrap="square" lIns="0" tIns="0" rIns="0" bIns="0">
              <a:normAutofit fontScale="62500" lnSpcReduction="20000"/>
            </a:bodyPr>
            <a:lstStyle/>
            <a:p>
              <a:pPr lvl="0" algn="ctr" defTabSz="914400">
                <a:lnSpc>
                  <a:spcPct val="120000"/>
                </a:lnSpc>
                <a:spcBef>
                  <a:spcPct val="0"/>
                </a:spcBef>
                <a:defRPr/>
              </a:pPr>
              <a:r>
                <a:rPr lang="zh-CN" altLang="en-US" sz="1000">
                  <a:solidFill>
                    <a:schemeClr val="bg1"/>
                  </a:solidFill>
                </a:rPr>
                <a:t>此部分内容作为文字排版占位显示</a:t>
              </a:r>
              <a:br>
                <a:rPr lang="zh-CN" altLang="en-US" sz="1000">
                  <a:solidFill>
                    <a:schemeClr val="bg1"/>
                  </a:solidFill>
                </a:rPr>
              </a:br>
              <a:r>
                <a:rPr lang="zh-CN" altLang="en-US" sz="1000">
                  <a:solidFill>
                    <a:schemeClr val="bg1"/>
                  </a:solidFill>
                </a:rPr>
                <a:t>（建议使用主题字体）</a:t>
              </a:r>
            </a:p>
          </p:txBody>
        </p:sp>
        <p:sp>
          <p:nvSpPr>
            <p:cNvPr id="36" name="Rectangle 53">
              <a:extLst>
                <a:ext uri="{FF2B5EF4-FFF2-40B4-BE49-F238E27FC236}">
                  <a16:creationId xmlns:a16="http://schemas.microsoft.com/office/drawing/2014/main" id="{5DFF7972-67EE-4082-82C6-47F22A59E433}"/>
                </a:ext>
              </a:extLst>
            </p:cNvPr>
            <p:cNvSpPr/>
            <p:nvPr/>
          </p:nvSpPr>
          <p:spPr>
            <a:xfrm>
              <a:off x="1580311" y="3018283"/>
              <a:ext cx="1527436" cy="215444"/>
            </a:xfrm>
            <a:prstGeom prst="rect">
              <a:avLst/>
            </a:prstGeom>
          </p:spPr>
          <p:txBody>
            <a:bodyPr wrap="none" lIns="0" tIns="0" rIns="0" bIns="0">
              <a:normAutofit fontScale="77500" lnSpcReduction="20000"/>
            </a:bodyPr>
            <a:lstStyle/>
            <a:p>
              <a:pPr algn="ctr"/>
              <a:r>
                <a:rPr lang="zh-CN" altLang="en-US" sz="1400" b="1">
                  <a:solidFill>
                    <a:schemeClr val="bg1"/>
                  </a:solidFill>
                </a:rPr>
                <a:t>标题文本预设</a:t>
              </a:r>
            </a:p>
          </p:txBody>
        </p:sp>
      </p:grpSp>
      <p:grpSp>
        <p:nvGrpSpPr>
          <p:cNvPr id="29" name="Group 46">
            <a:extLst>
              <a:ext uri="{FF2B5EF4-FFF2-40B4-BE49-F238E27FC236}">
                <a16:creationId xmlns:a16="http://schemas.microsoft.com/office/drawing/2014/main" id="{8CB331DF-6C1D-4093-8FFE-68E77EE037EC}"/>
              </a:ext>
            </a:extLst>
          </p:cNvPr>
          <p:cNvGrpSpPr/>
          <p:nvPr/>
        </p:nvGrpSpPr>
        <p:grpSpPr>
          <a:xfrm>
            <a:off x="4117324" y="4439228"/>
            <a:ext cx="1274717" cy="454574"/>
            <a:chOff x="936679" y="3018283"/>
            <a:chExt cx="2814700" cy="707886"/>
          </a:xfrm>
        </p:grpSpPr>
        <p:sp>
          <p:nvSpPr>
            <p:cNvPr id="33" name="TextBox 50">
              <a:extLst>
                <a:ext uri="{FF2B5EF4-FFF2-40B4-BE49-F238E27FC236}">
                  <a16:creationId xmlns:a16="http://schemas.microsoft.com/office/drawing/2014/main" id="{B3F0A1EC-E379-46F7-BA86-F0C652321452}"/>
                </a:ext>
              </a:extLst>
            </p:cNvPr>
            <p:cNvSpPr txBox="1"/>
            <p:nvPr/>
          </p:nvSpPr>
          <p:spPr>
            <a:xfrm>
              <a:off x="936679" y="3233726"/>
              <a:ext cx="2814700" cy="492443"/>
            </a:xfrm>
            <a:prstGeom prst="rect">
              <a:avLst/>
            </a:prstGeom>
            <a:noFill/>
          </p:spPr>
          <p:txBody>
            <a:bodyPr wrap="square" lIns="0" tIns="0" rIns="0" bIns="0">
              <a:normAutofit fontScale="62500" lnSpcReduction="20000"/>
            </a:bodyPr>
            <a:lstStyle/>
            <a:p>
              <a:pPr lvl="0" algn="ctr" defTabSz="914400">
                <a:lnSpc>
                  <a:spcPct val="120000"/>
                </a:lnSpc>
                <a:spcBef>
                  <a:spcPct val="0"/>
                </a:spcBef>
                <a:defRPr/>
              </a:pPr>
              <a:r>
                <a:rPr lang="zh-CN" altLang="en-US" sz="1000">
                  <a:solidFill>
                    <a:schemeClr val="bg1"/>
                  </a:solidFill>
                </a:rPr>
                <a:t>此部分内容作为文字排版占位显示</a:t>
              </a:r>
              <a:br>
                <a:rPr lang="zh-CN" altLang="en-US" sz="1000">
                  <a:solidFill>
                    <a:schemeClr val="bg1"/>
                  </a:solidFill>
                </a:rPr>
              </a:br>
              <a:r>
                <a:rPr lang="zh-CN" altLang="en-US" sz="1000">
                  <a:solidFill>
                    <a:schemeClr val="bg1"/>
                  </a:solidFill>
                </a:rPr>
                <a:t>（建议使用主题字体）</a:t>
              </a:r>
            </a:p>
          </p:txBody>
        </p:sp>
        <p:sp>
          <p:nvSpPr>
            <p:cNvPr id="34" name="Rectangle 51">
              <a:extLst>
                <a:ext uri="{FF2B5EF4-FFF2-40B4-BE49-F238E27FC236}">
                  <a16:creationId xmlns:a16="http://schemas.microsoft.com/office/drawing/2014/main" id="{01B6C760-F072-4A17-9BD7-FB8E94D2A56D}"/>
                </a:ext>
              </a:extLst>
            </p:cNvPr>
            <p:cNvSpPr/>
            <p:nvPr/>
          </p:nvSpPr>
          <p:spPr>
            <a:xfrm>
              <a:off x="1580311" y="3018283"/>
              <a:ext cx="1527436" cy="215444"/>
            </a:xfrm>
            <a:prstGeom prst="rect">
              <a:avLst/>
            </a:prstGeom>
          </p:spPr>
          <p:txBody>
            <a:bodyPr wrap="none" lIns="0" tIns="0" rIns="0" bIns="0">
              <a:normAutofit fontScale="77500" lnSpcReduction="20000"/>
            </a:bodyPr>
            <a:lstStyle/>
            <a:p>
              <a:pPr algn="ctr"/>
              <a:r>
                <a:rPr lang="zh-CN" altLang="en-US" sz="1400" b="1">
                  <a:solidFill>
                    <a:schemeClr val="bg1"/>
                  </a:solidFill>
                </a:rPr>
                <a:t>标题文本预设</a:t>
              </a:r>
            </a:p>
          </p:txBody>
        </p:sp>
      </p:grpSp>
      <p:grpSp>
        <p:nvGrpSpPr>
          <p:cNvPr id="30" name="Group 47">
            <a:extLst>
              <a:ext uri="{FF2B5EF4-FFF2-40B4-BE49-F238E27FC236}">
                <a16:creationId xmlns:a16="http://schemas.microsoft.com/office/drawing/2014/main" id="{9B0121A5-9A75-435A-BACA-B52B63E43E87}"/>
              </a:ext>
            </a:extLst>
          </p:cNvPr>
          <p:cNvGrpSpPr/>
          <p:nvPr/>
        </p:nvGrpSpPr>
        <p:grpSpPr>
          <a:xfrm>
            <a:off x="5498756" y="4439228"/>
            <a:ext cx="1274717" cy="454574"/>
            <a:chOff x="936679" y="3018283"/>
            <a:chExt cx="2814700" cy="707886"/>
          </a:xfrm>
        </p:grpSpPr>
        <p:sp>
          <p:nvSpPr>
            <p:cNvPr id="31" name="TextBox 48">
              <a:extLst>
                <a:ext uri="{FF2B5EF4-FFF2-40B4-BE49-F238E27FC236}">
                  <a16:creationId xmlns:a16="http://schemas.microsoft.com/office/drawing/2014/main" id="{30FFD9B7-5BB6-4B6E-A96D-A30F629002DF}"/>
                </a:ext>
              </a:extLst>
            </p:cNvPr>
            <p:cNvSpPr txBox="1"/>
            <p:nvPr/>
          </p:nvSpPr>
          <p:spPr>
            <a:xfrm>
              <a:off x="936679" y="3233726"/>
              <a:ext cx="2814700" cy="492443"/>
            </a:xfrm>
            <a:prstGeom prst="rect">
              <a:avLst/>
            </a:prstGeom>
            <a:noFill/>
          </p:spPr>
          <p:txBody>
            <a:bodyPr wrap="square" lIns="0" tIns="0" rIns="0" bIns="0">
              <a:normAutofit fontScale="62500" lnSpcReduction="20000"/>
            </a:bodyPr>
            <a:lstStyle/>
            <a:p>
              <a:pPr lvl="0" algn="ctr" defTabSz="914400">
                <a:lnSpc>
                  <a:spcPct val="120000"/>
                </a:lnSpc>
                <a:spcBef>
                  <a:spcPct val="0"/>
                </a:spcBef>
                <a:defRPr/>
              </a:pPr>
              <a:r>
                <a:rPr lang="zh-CN" altLang="en-US" sz="1000">
                  <a:solidFill>
                    <a:schemeClr val="bg1"/>
                  </a:solidFill>
                </a:rPr>
                <a:t>此部分内容作为文字排版占位显示</a:t>
              </a:r>
              <a:br>
                <a:rPr lang="zh-CN" altLang="en-US" sz="1000">
                  <a:solidFill>
                    <a:schemeClr val="bg1"/>
                  </a:solidFill>
                </a:rPr>
              </a:br>
              <a:r>
                <a:rPr lang="zh-CN" altLang="en-US" sz="1000">
                  <a:solidFill>
                    <a:schemeClr val="bg1"/>
                  </a:solidFill>
                </a:rPr>
                <a:t>（建议使用主题字体）</a:t>
              </a:r>
            </a:p>
          </p:txBody>
        </p:sp>
        <p:sp>
          <p:nvSpPr>
            <p:cNvPr id="32" name="Rectangle 49">
              <a:extLst>
                <a:ext uri="{FF2B5EF4-FFF2-40B4-BE49-F238E27FC236}">
                  <a16:creationId xmlns:a16="http://schemas.microsoft.com/office/drawing/2014/main" id="{42240F2F-EE27-4436-AD60-700A7271FD8E}"/>
                </a:ext>
              </a:extLst>
            </p:cNvPr>
            <p:cNvSpPr/>
            <p:nvPr/>
          </p:nvSpPr>
          <p:spPr>
            <a:xfrm>
              <a:off x="1580311" y="3018283"/>
              <a:ext cx="1527436" cy="215444"/>
            </a:xfrm>
            <a:prstGeom prst="rect">
              <a:avLst/>
            </a:prstGeom>
          </p:spPr>
          <p:txBody>
            <a:bodyPr wrap="none" lIns="0" tIns="0" rIns="0" bIns="0">
              <a:normAutofit fontScale="77500" lnSpcReduction="20000"/>
            </a:bodyPr>
            <a:lstStyle/>
            <a:p>
              <a:pPr algn="ctr"/>
              <a:r>
                <a:rPr lang="zh-CN" altLang="en-US" sz="1400" b="1">
                  <a:solidFill>
                    <a:schemeClr val="bg1"/>
                  </a:solidFill>
                </a:rPr>
                <a:t>标题文本预设</a:t>
              </a:r>
            </a:p>
          </p:txBody>
        </p:sp>
      </p:grpSp>
    </p:spTree>
    <p:extLst>
      <p:ext uri="{BB962C8B-B14F-4D97-AF65-F5344CB8AC3E}">
        <p14:creationId xmlns:p14="http://schemas.microsoft.com/office/powerpoint/2010/main" val="3933115524"/>
      </p:ext>
    </p:extLst>
  </p:cSld>
  <p:clrMapOvr>
    <a:masterClrMapping/>
  </p:clrMapOvr>
  <mc:AlternateContent xmlns:mc="http://schemas.openxmlformats.org/markup-compatibility/2006" xmlns:p14="http://schemas.microsoft.com/office/powerpoint/2010/main">
    <mc:Choice Requires="p14">
      <p:transition spd="slow" p14:dur="1500" advTm="3500">
        <p:random/>
      </p:transition>
    </mc:Choice>
    <mc:Fallback xmlns="">
      <p:transition spd="slow" advTm="3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22" presetClass="entr" presetSubtype="4"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wipe(down)">
                                      <p:cBhvr>
                                        <p:cTn id="20" dur="500"/>
                                        <p:tgtEl>
                                          <p:spTgt spid="8"/>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Effect transition="in" filter="wipe(down)">
                                      <p:cBhvr>
                                        <p:cTn id="23" dur="500"/>
                                        <p:tgtEl>
                                          <p:spTgt spid="10"/>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wipe(down)">
                                      <p:cBhvr>
                                        <p:cTn id="26" dur="500"/>
                                        <p:tgtEl>
                                          <p:spTgt spid="12"/>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wipe(down)">
                                      <p:cBhvr>
                                        <p:cTn id="29" dur="500"/>
                                        <p:tgtEl>
                                          <p:spTgt spid="14"/>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down)">
                                      <p:cBhvr>
                                        <p:cTn id="32" dur="500"/>
                                        <p:tgtEl>
                                          <p:spTgt spid="16"/>
                                        </p:tgtEl>
                                      </p:cBhvr>
                                    </p:animEffect>
                                  </p:childTnLst>
                                </p:cTn>
                              </p:par>
                              <p:par>
                                <p:cTn id="33" presetID="2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wipe(down)">
                                      <p:cBhvr>
                                        <p:cTn id="35" dur="500"/>
                                        <p:tgtEl>
                                          <p:spTgt spid="18"/>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wipe(down)">
                                      <p:cBhvr>
                                        <p:cTn id="38" dur="500"/>
                                        <p:tgtEl>
                                          <p:spTgt spid="20"/>
                                        </p:tgtEl>
                                      </p:cBhvr>
                                    </p:animEffect>
                                  </p:childTnLst>
                                </p:cTn>
                              </p:par>
                              <p:par>
                                <p:cTn id="39" presetID="22" presetClass="entr" presetSubtype="4" fill="hold" grpId="0"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down)">
                                      <p:cBhvr>
                                        <p:cTn id="41" dur="500"/>
                                        <p:tgtEl>
                                          <p:spTgt spid="22"/>
                                        </p:tgtEl>
                                      </p:cBhvr>
                                    </p:animEffect>
                                  </p:childTnLst>
                                </p:cTn>
                              </p:par>
                            </p:childTnLst>
                          </p:cTn>
                        </p:par>
                        <p:par>
                          <p:cTn id="42" fill="hold">
                            <p:stCondLst>
                              <p:cond delay="2000"/>
                            </p:stCondLst>
                            <p:childTnLst>
                              <p:par>
                                <p:cTn id="43" presetID="53" presetClass="entr" presetSubtype="16" fill="hold" grpId="0" nodeType="afterEffect">
                                  <p:stCondLst>
                                    <p:cond delay="0"/>
                                  </p:stCondLst>
                                  <p:childTnLst>
                                    <p:set>
                                      <p:cBhvr>
                                        <p:cTn id="44" dur="1" fill="hold">
                                          <p:stCondLst>
                                            <p:cond delay="0"/>
                                          </p:stCondLst>
                                        </p:cTn>
                                        <p:tgtEl>
                                          <p:spTgt spid="9"/>
                                        </p:tgtEl>
                                        <p:attrNameLst>
                                          <p:attrName>style.visibility</p:attrName>
                                        </p:attrNameLst>
                                      </p:cBhvr>
                                      <p:to>
                                        <p:strVal val="visible"/>
                                      </p:to>
                                    </p:set>
                                    <p:anim calcmode="lin" valueType="num">
                                      <p:cBhvr>
                                        <p:cTn id="45" dur="500" fill="hold"/>
                                        <p:tgtEl>
                                          <p:spTgt spid="9"/>
                                        </p:tgtEl>
                                        <p:attrNameLst>
                                          <p:attrName>ppt_w</p:attrName>
                                        </p:attrNameLst>
                                      </p:cBhvr>
                                      <p:tavLst>
                                        <p:tav tm="0">
                                          <p:val>
                                            <p:fltVal val="0"/>
                                          </p:val>
                                        </p:tav>
                                        <p:tav tm="100000">
                                          <p:val>
                                            <p:strVal val="#ppt_w"/>
                                          </p:val>
                                        </p:tav>
                                      </p:tavLst>
                                    </p:anim>
                                    <p:anim calcmode="lin" valueType="num">
                                      <p:cBhvr>
                                        <p:cTn id="46" dur="500" fill="hold"/>
                                        <p:tgtEl>
                                          <p:spTgt spid="9"/>
                                        </p:tgtEl>
                                        <p:attrNameLst>
                                          <p:attrName>ppt_h</p:attrName>
                                        </p:attrNameLst>
                                      </p:cBhvr>
                                      <p:tavLst>
                                        <p:tav tm="0">
                                          <p:val>
                                            <p:fltVal val="0"/>
                                          </p:val>
                                        </p:tav>
                                        <p:tav tm="100000">
                                          <p:val>
                                            <p:strVal val="#ppt_h"/>
                                          </p:val>
                                        </p:tav>
                                      </p:tavLst>
                                    </p:anim>
                                    <p:animEffect transition="in" filter="fade">
                                      <p:cBhvr>
                                        <p:cTn id="47" dur="500"/>
                                        <p:tgtEl>
                                          <p:spTgt spid="9"/>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 calcmode="lin" valueType="num">
                                      <p:cBhvr>
                                        <p:cTn id="50" dur="500" fill="hold"/>
                                        <p:tgtEl>
                                          <p:spTgt spid="11"/>
                                        </p:tgtEl>
                                        <p:attrNameLst>
                                          <p:attrName>ppt_w</p:attrName>
                                        </p:attrNameLst>
                                      </p:cBhvr>
                                      <p:tavLst>
                                        <p:tav tm="0">
                                          <p:val>
                                            <p:fltVal val="0"/>
                                          </p:val>
                                        </p:tav>
                                        <p:tav tm="100000">
                                          <p:val>
                                            <p:strVal val="#ppt_w"/>
                                          </p:val>
                                        </p:tav>
                                      </p:tavLst>
                                    </p:anim>
                                    <p:anim calcmode="lin" valueType="num">
                                      <p:cBhvr>
                                        <p:cTn id="51" dur="500" fill="hold"/>
                                        <p:tgtEl>
                                          <p:spTgt spid="11"/>
                                        </p:tgtEl>
                                        <p:attrNameLst>
                                          <p:attrName>ppt_h</p:attrName>
                                        </p:attrNameLst>
                                      </p:cBhvr>
                                      <p:tavLst>
                                        <p:tav tm="0">
                                          <p:val>
                                            <p:fltVal val="0"/>
                                          </p:val>
                                        </p:tav>
                                        <p:tav tm="100000">
                                          <p:val>
                                            <p:strVal val="#ppt_h"/>
                                          </p:val>
                                        </p:tav>
                                      </p:tavLst>
                                    </p:anim>
                                    <p:animEffect transition="in" filter="fade">
                                      <p:cBhvr>
                                        <p:cTn id="52" dur="500"/>
                                        <p:tgtEl>
                                          <p:spTgt spid="11"/>
                                        </p:tgtEl>
                                      </p:cBhvr>
                                    </p:animEffect>
                                  </p:childTnLst>
                                </p:cTn>
                              </p:par>
                              <p:par>
                                <p:cTn id="53" presetID="53" presetClass="entr" presetSubtype="16" fill="hold" grpId="0" nodeType="withEffect">
                                  <p:stCondLst>
                                    <p:cond delay="0"/>
                                  </p:stCondLst>
                                  <p:childTnLst>
                                    <p:set>
                                      <p:cBhvr>
                                        <p:cTn id="54" dur="1" fill="hold">
                                          <p:stCondLst>
                                            <p:cond delay="0"/>
                                          </p:stCondLst>
                                        </p:cTn>
                                        <p:tgtEl>
                                          <p:spTgt spid="13"/>
                                        </p:tgtEl>
                                        <p:attrNameLst>
                                          <p:attrName>style.visibility</p:attrName>
                                        </p:attrNameLst>
                                      </p:cBhvr>
                                      <p:to>
                                        <p:strVal val="visible"/>
                                      </p:to>
                                    </p:set>
                                    <p:anim calcmode="lin" valueType="num">
                                      <p:cBhvr>
                                        <p:cTn id="55" dur="500" fill="hold"/>
                                        <p:tgtEl>
                                          <p:spTgt spid="13"/>
                                        </p:tgtEl>
                                        <p:attrNameLst>
                                          <p:attrName>ppt_w</p:attrName>
                                        </p:attrNameLst>
                                      </p:cBhvr>
                                      <p:tavLst>
                                        <p:tav tm="0">
                                          <p:val>
                                            <p:fltVal val="0"/>
                                          </p:val>
                                        </p:tav>
                                        <p:tav tm="100000">
                                          <p:val>
                                            <p:strVal val="#ppt_w"/>
                                          </p:val>
                                        </p:tav>
                                      </p:tavLst>
                                    </p:anim>
                                    <p:anim calcmode="lin" valueType="num">
                                      <p:cBhvr>
                                        <p:cTn id="56" dur="500" fill="hold"/>
                                        <p:tgtEl>
                                          <p:spTgt spid="13"/>
                                        </p:tgtEl>
                                        <p:attrNameLst>
                                          <p:attrName>ppt_h</p:attrName>
                                        </p:attrNameLst>
                                      </p:cBhvr>
                                      <p:tavLst>
                                        <p:tav tm="0">
                                          <p:val>
                                            <p:fltVal val="0"/>
                                          </p:val>
                                        </p:tav>
                                        <p:tav tm="100000">
                                          <p:val>
                                            <p:strVal val="#ppt_h"/>
                                          </p:val>
                                        </p:tav>
                                      </p:tavLst>
                                    </p:anim>
                                    <p:animEffect transition="in" filter="fade">
                                      <p:cBhvr>
                                        <p:cTn id="57" dur="500"/>
                                        <p:tgtEl>
                                          <p:spTgt spid="13"/>
                                        </p:tgtEl>
                                      </p:cBhvr>
                                    </p:animEffect>
                                  </p:childTnLst>
                                </p:cTn>
                              </p:par>
                              <p:par>
                                <p:cTn id="58" presetID="53" presetClass="entr" presetSubtype="16" fill="hold" grpId="0" nodeType="withEffect">
                                  <p:stCondLst>
                                    <p:cond delay="0"/>
                                  </p:stCondLst>
                                  <p:childTnLst>
                                    <p:set>
                                      <p:cBhvr>
                                        <p:cTn id="59" dur="1" fill="hold">
                                          <p:stCondLst>
                                            <p:cond delay="0"/>
                                          </p:stCondLst>
                                        </p:cTn>
                                        <p:tgtEl>
                                          <p:spTgt spid="15"/>
                                        </p:tgtEl>
                                        <p:attrNameLst>
                                          <p:attrName>style.visibility</p:attrName>
                                        </p:attrNameLst>
                                      </p:cBhvr>
                                      <p:to>
                                        <p:strVal val="visible"/>
                                      </p:to>
                                    </p:set>
                                    <p:anim calcmode="lin" valueType="num">
                                      <p:cBhvr>
                                        <p:cTn id="60" dur="500" fill="hold"/>
                                        <p:tgtEl>
                                          <p:spTgt spid="15"/>
                                        </p:tgtEl>
                                        <p:attrNameLst>
                                          <p:attrName>ppt_w</p:attrName>
                                        </p:attrNameLst>
                                      </p:cBhvr>
                                      <p:tavLst>
                                        <p:tav tm="0">
                                          <p:val>
                                            <p:fltVal val="0"/>
                                          </p:val>
                                        </p:tav>
                                        <p:tav tm="100000">
                                          <p:val>
                                            <p:strVal val="#ppt_w"/>
                                          </p:val>
                                        </p:tav>
                                      </p:tavLst>
                                    </p:anim>
                                    <p:anim calcmode="lin" valueType="num">
                                      <p:cBhvr>
                                        <p:cTn id="61" dur="500" fill="hold"/>
                                        <p:tgtEl>
                                          <p:spTgt spid="15"/>
                                        </p:tgtEl>
                                        <p:attrNameLst>
                                          <p:attrName>ppt_h</p:attrName>
                                        </p:attrNameLst>
                                      </p:cBhvr>
                                      <p:tavLst>
                                        <p:tav tm="0">
                                          <p:val>
                                            <p:fltVal val="0"/>
                                          </p:val>
                                        </p:tav>
                                        <p:tav tm="100000">
                                          <p:val>
                                            <p:strVal val="#ppt_h"/>
                                          </p:val>
                                        </p:tav>
                                      </p:tavLst>
                                    </p:anim>
                                    <p:animEffect transition="in" filter="fade">
                                      <p:cBhvr>
                                        <p:cTn id="62" dur="500"/>
                                        <p:tgtEl>
                                          <p:spTgt spid="15"/>
                                        </p:tgtEl>
                                      </p:cBhvr>
                                    </p:animEffect>
                                  </p:childTnLst>
                                </p:cTn>
                              </p:par>
                              <p:par>
                                <p:cTn id="63" presetID="53" presetClass="entr" presetSubtype="16"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 calcmode="lin" valueType="num">
                                      <p:cBhvr>
                                        <p:cTn id="65" dur="500" fill="hold"/>
                                        <p:tgtEl>
                                          <p:spTgt spid="17"/>
                                        </p:tgtEl>
                                        <p:attrNameLst>
                                          <p:attrName>ppt_w</p:attrName>
                                        </p:attrNameLst>
                                      </p:cBhvr>
                                      <p:tavLst>
                                        <p:tav tm="0">
                                          <p:val>
                                            <p:fltVal val="0"/>
                                          </p:val>
                                        </p:tav>
                                        <p:tav tm="100000">
                                          <p:val>
                                            <p:strVal val="#ppt_w"/>
                                          </p:val>
                                        </p:tav>
                                      </p:tavLst>
                                    </p:anim>
                                    <p:anim calcmode="lin" valueType="num">
                                      <p:cBhvr>
                                        <p:cTn id="66" dur="500" fill="hold"/>
                                        <p:tgtEl>
                                          <p:spTgt spid="17"/>
                                        </p:tgtEl>
                                        <p:attrNameLst>
                                          <p:attrName>ppt_h</p:attrName>
                                        </p:attrNameLst>
                                      </p:cBhvr>
                                      <p:tavLst>
                                        <p:tav tm="0">
                                          <p:val>
                                            <p:fltVal val="0"/>
                                          </p:val>
                                        </p:tav>
                                        <p:tav tm="100000">
                                          <p:val>
                                            <p:strVal val="#ppt_h"/>
                                          </p:val>
                                        </p:tav>
                                      </p:tavLst>
                                    </p:anim>
                                    <p:animEffect transition="in" filter="fade">
                                      <p:cBhvr>
                                        <p:cTn id="67" dur="500"/>
                                        <p:tgtEl>
                                          <p:spTgt spid="17"/>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p:cTn id="75" dur="500" fill="hold"/>
                                        <p:tgtEl>
                                          <p:spTgt spid="21"/>
                                        </p:tgtEl>
                                        <p:attrNameLst>
                                          <p:attrName>ppt_w</p:attrName>
                                        </p:attrNameLst>
                                      </p:cBhvr>
                                      <p:tavLst>
                                        <p:tav tm="0">
                                          <p:val>
                                            <p:fltVal val="0"/>
                                          </p:val>
                                        </p:tav>
                                        <p:tav tm="100000">
                                          <p:val>
                                            <p:strVal val="#ppt_w"/>
                                          </p:val>
                                        </p:tav>
                                      </p:tavLst>
                                    </p:anim>
                                    <p:anim calcmode="lin" valueType="num">
                                      <p:cBhvr>
                                        <p:cTn id="76" dur="500" fill="hold"/>
                                        <p:tgtEl>
                                          <p:spTgt spid="21"/>
                                        </p:tgtEl>
                                        <p:attrNameLst>
                                          <p:attrName>ppt_h</p:attrName>
                                        </p:attrNameLst>
                                      </p:cBhvr>
                                      <p:tavLst>
                                        <p:tav tm="0">
                                          <p:val>
                                            <p:fltVal val="0"/>
                                          </p:val>
                                        </p:tav>
                                        <p:tav tm="100000">
                                          <p:val>
                                            <p:strVal val="#ppt_h"/>
                                          </p:val>
                                        </p:tav>
                                      </p:tavLst>
                                    </p:anim>
                                    <p:animEffect transition="in" filter="fade">
                                      <p:cBhvr>
                                        <p:cTn id="77" dur="500"/>
                                        <p:tgtEl>
                                          <p:spTgt spid="21"/>
                                        </p:tgtEl>
                                      </p:cBhvr>
                                    </p:animEffect>
                                  </p:childTnLst>
                                </p:cTn>
                              </p:par>
                              <p:par>
                                <p:cTn id="78" presetID="53" presetClass="entr" presetSubtype="16" fill="hold" grpId="0" nodeType="withEffect">
                                  <p:stCondLst>
                                    <p:cond delay="0"/>
                                  </p:stCondLst>
                                  <p:childTnLst>
                                    <p:set>
                                      <p:cBhvr>
                                        <p:cTn id="79" dur="1" fill="hold">
                                          <p:stCondLst>
                                            <p:cond delay="0"/>
                                          </p:stCondLst>
                                        </p:cTn>
                                        <p:tgtEl>
                                          <p:spTgt spid="23"/>
                                        </p:tgtEl>
                                        <p:attrNameLst>
                                          <p:attrName>style.visibility</p:attrName>
                                        </p:attrNameLst>
                                      </p:cBhvr>
                                      <p:to>
                                        <p:strVal val="visible"/>
                                      </p:to>
                                    </p:set>
                                    <p:anim calcmode="lin" valueType="num">
                                      <p:cBhvr>
                                        <p:cTn id="80" dur="500" fill="hold"/>
                                        <p:tgtEl>
                                          <p:spTgt spid="23"/>
                                        </p:tgtEl>
                                        <p:attrNameLst>
                                          <p:attrName>ppt_w</p:attrName>
                                        </p:attrNameLst>
                                      </p:cBhvr>
                                      <p:tavLst>
                                        <p:tav tm="0">
                                          <p:val>
                                            <p:fltVal val="0"/>
                                          </p:val>
                                        </p:tav>
                                        <p:tav tm="100000">
                                          <p:val>
                                            <p:strVal val="#ppt_w"/>
                                          </p:val>
                                        </p:tav>
                                      </p:tavLst>
                                    </p:anim>
                                    <p:anim calcmode="lin" valueType="num">
                                      <p:cBhvr>
                                        <p:cTn id="81" dur="500" fill="hold"/>
                                        <p:tgtEl>
                                          <p:spTgt spid="23"/>
                                        </p:tgtEl>
                                        <p:attrNameLst>
                                          <p:attrName>ppt_h</p:attrName>
                                        </p:attrNameLst>
                                      </p:cBhvr>
                                      <p:tavLst>
                                        <p:tav tm="0">
                                          <p:val>
                                            <p:fltVal val="0"/>
                                          </p:val>
                                        </p:tav>
                                        <p:tav tm="100000">
                                          <p:val>
                                            <p:strVal val="#ppt_h"/>
                                          </p:val>
                                        </p:tav>
                                      </p:tavLst>
                                    </p:anim>
                                    <p:animEffect transition="in" filter="fade">
                                      <p:cBhvr>
                                        <p:cTn id="82" dur="500"/>
                                        <p:tgtEl>
                                          <p:spTgt spid="23"/>
                                        </p:tgtEl>
                                      </p:cBhvr>
                                    </p:animEffect>
                                  </p:childTnLst>
                                </p:cTn>
                              </p:par>
                            </p:childTnLst>
                          </p:cTn>
                        </p:par>
                        <p:par>
                          <p:cTn id="83" fill="hold">
                            <p:stCondLst>
                              <p:cond delay="2500"/>
                            </p:stCondLst>
                            <p:childTnLst>
                              <p:par>
                                <p:cTn id="84" presetID="2" presetClass="entr" presetSubtype="4" fill="hold" nodeType="afterEffect">
                                  <p:stCondLst>
                                    <p:cond delay="0"/>
                                  </p:stCondLst>
                                  <p:childTnLst>
                                    <p:set>
                                      <p:cBhvr>
                                        <p:cTn id="85" dur="1" fill="hold">
                                          <p:stCondLst>
                                            <p:cond delay="0"/>
                                          </p:stCondLst>
                                        </p:cTn>
                                        <p:tgtEl>
                                          <p:spTgt spid="27"/>
                                        </p:tgtEl>
                                        <p:attrNameLst>
                                          <p:attrName>style.visibility</p:attrName>
                                        </p:attrNameLst>
                                      </p:cBhvr>
                                      <p:to>
                                        <p:strVal val="visible"/>
                                      </p:to>
                                    </p:set>
                                    <p:anim calcmode="lin" valueType="num">
                                      <p:cBhvr additive="base">
                                        <p:cTn id="86" dur="500" fill="hold"/>
                                        <p:tgtEl>
                                          <p:spTgt spid="27"/>
                                        </p:tgtEl>
                                        <p:attrNameLst>
                                          <p:attrName>ppt_x</p:attrName>
                                        </p:attrNameLst>
                                      </p:cBhvr>
                                      <p:tavLst>
                                        <p:tav tm="0">
                                          <p:val>
                                            <p:strVal val="#ppt_x"/>
                                          </p:val>
                                        </p:tav>
                                        <p:tav tm="100000">
                                          <p:val>
                                            <p:strVal val="#ppt_x"/>
                                          </p:val>
                                        </p:tav>
                                      </p:tavLst>
                                    </p:anim>
                                    <p:anim calcmode="lin" valueType="num">
                                      <p:cBhvr additive="base">
                                        <p:cTn id="87" dur="500" fill="hold"/>
                                        <p:tgtEl>
                                          <p:spTgt spid="27"/>
                                        </p:tgtEl>
                                        <p:attrNameLst>
                                          <p:attrName>ppt_y</p:attrName>
                                        </p:attrNameLst>
                                      </p:cBhvr>
                                      <p:tavLst>
                                        <p:tav tm="0">
                                          <p:val>
                                            <p:strVal val="1+#ppt_h/2"/>
                                          </p:val>
                                        </p:tav>
                                        <p:tav tm="100000">
                                          <p:val>
                                            <p:strVal val="#ppt_y"/>
                                          </p:val>
                                        </p:tav>
                                      </p:tavLst>
                                    </p:anim>
                                  </p:childTnLst>
                                </p:cTn>
                              </p:par>
                              <p:par>
                                <p:cTn id="88" presetID="2" presetClass="entr" presetSubtype="4" fill="hold" nodeType="withEffect">
                                  <p:stCondLst>
                                    <p:cond delay="0"/>
                                  </p:stCondLst>
                                  <p:childTnLst>
                                    <p:set>
                                      <p:cBhvr>
                                        <p:cTn id="89" dur="1" fill="hold">
                                          <p:stCondLst>
                                            <p:cond delay="0"/>
                                          </p:stCondLst>
                                        </p:cTn>
                                        <p:tgtEl>
                                          <p:spTgt spid="28"/>
                                        </p:tgtEl>
                                        <p:attrNameLst>
                                          <p:attrName>style.visibility</p:attrName>
                                        </p:attrNameLst>
                                      </p:cBhvr>
                                      <p:to>
                                        <p:strVal val="visible"/>
                                      </p:to>
                                    </p:set>
                                    <p:anim calcmode="lin" valueType="num">
                                      <p:cBhvr additive="base">
                                        <p:cTn id="90" dur="500" fill="hold"/>
                                        <p:tgtEl>
                                          <p:spTgt spid="28"/>
                                        </p:tgtEl>
                                        <p:attrNameLst>
                                          <p:attrName>ppt_x</p:attrName>
                                        </p:attrNameLst>
                                      </p:cBhvr>
                                      <p:tavLst>
                                        <p:tav tm="0">
                                          <p:val>
                                            <p:strVal val="#ppt_x"/>
                                          </p:val>
                                        </p:tav>
                                        <p:tav tm="100000">
                                          <p:val>
                                            <p:strVal val="#ppt_x"/>
                                          </p:val>
                                        </p:tav>
                                      </p:tavLst>
                                    </p:anim>
                                    <p:anim calcmode="lin" valueType="num">
                                      <p:cBhvr additive="base">
                                        <p:cTn id="91" dur="500" fill="hold"/>
                                        <p:tgtEl>
                                          <p:spTgt spid="28"/>
                                        </p:tgtEl>
                                        <p:attrNameLst>
                                          <p:attrName>ppt_y</p:attrName>
                                        </p:attrNameLst>
                                      </p:cBhvr>
                                      <p:tavLst>
                                        <p:tav tm="0">
                                          <p:val>
                                            <p:strVal val="1+#ppt_h/2"/>
                                          </p:val>
                                        </p:tav>
                                        <p:tav tm="100000">
                                          <p:val>
                                            <p:strVal val="#ppt_y"/>
                                          </p:val>
                                        </p:tav>
                                      </p:tavLst>
                                    </p:anim>
                                  </p:childTnLst>
                                </p:cTn>
                              </p:par>
                              <p:par>
                                <p:cTn id="92" presetID="2" presetClass="entr" presetSubtype="4" fill="hold" nodeType="withEffect">
                                  <p:stCondLst>
                                    <p:cond delay="0"/>
                                  </p:stCondLst>
                                  <p:childTnLst>
                                    <p:set>
                                      <p:cBhvr>
                                        <p:cTn id="93" dur="1" fill="hold">
                                          <p:stCondLst>
                                            <p:cond delay="0"/>
                                          </p:stCondLst>
                                        </p:cTn>
                                        <p:tgtEl>
                                          <p:spTgt spid="29"/>
                                        </p:tgtEl>
                                        <p:attrNameLst>
                                          <p:attrName>style.visibility</p:attrName>
                                        </p:attrNameLst>
                                      </p:cBhvr>
                                      <p:to>
                                        <p:strVal val="visible"/>
                                      </p:to>
                                    </p:set>
                                    <p:anim calcmode="lin" valueType="num">
                                      <p:cBhvr additive="base">
                                        <p:cTn id="94" dur="500" fill="hold"/>
                                        <p:tgtEl>
                                          <p:spTgt spid="29"/>
                                        </p:tgtEl>
                                        <p:attrNameLst>
                                          <p:attrName>ppt_x</p:attrName>
                                        </p:attrNameLst>
                                      </p:cBhvr>
                                      <p:tavLst>
                                        <p:tav tm="0">
                                          <p:val>
                                            <p:strVal val="#ppt_x"/>
                                          </p:val>
                                        </p:tav>
                                        <p:tav tm="100000">
                                          <p:val>
                                            <p:strVal val="#ppt_x"/>
                                          </p:val>
                                        </p:tav>
                                      </p:tavLst>
                                    </p:anim>
                                    <p:anim calcmode="lin" valueType="num">
                                      <p:cBhvr additive="base">
                                        <p:cTn id="95" dur="500" fill="hold"/>
                                        <p:tgtEl>
                                          <p:spTgt spid="29"/>
                                        </p:tgtEl>
                                        <p:attrNameLst>
                                          <p:attrName>ppt_y</p:attrName>
                                        </p:attrNameLst>
                                      </p:cBhvr>
                                      <p:tavLst>
                                        <p:tav tm="0">
                                          <p:val>
                                            <p:strVal val="1+#ppt_h/2"/>
                                          </p:val>
                                        </p:tav>
                                        <p:tav tm="100000">
                                          <p:val>
                                            <p:strVal val="#ppt_y"/>
                                          </p:val>
                                        </p:tav>
                                      </p:tavLst>
                                    </p:anim>
                                  </p:childTnLst>
                                </p:cTn>
                              </p:par>
                              <p:par>
                                <p:cTn id="96" presetID="2" presetClass="entr" presetSubtype="4" fill="hold" nodeType="withEffect">
                                  <p:stCondLst>
                                    <p:cond delay="0"/>
                                  </p:stCondLst>
                                  <p:childTnLst>
                                    <p:set>
                                      <p:cBhvr>
                                        <p:cTn id="97" dur="1" fill="hold">
                                          <p:stCondLst>
                                            <p:cond delay="0"/>
                                          </p:stCondLst>
                                        </p:cTn>
                                        <p:tgtEl>
                                          <p:spTgt spid="30"/>
                                        </p:tgtEl>
                                        <p:attrNameLst>
                                          <p:attrName>style.visibility</p:attrName>
                                        </p:attrNameLst>
                                      </p:cBhvr>
                                      <p:to>
                                        <p:strVal val="visible"/>
                                      </p:to>
                                    </p:set>
                                    <p:anim calcmode="lin" valueType="num">
                                      <p:cBhvr additive="base">
                                        <p:cTn id="98" dur="500" fill="hold"/>
                                        <p:tgtEl>
                                          <p:spTgt spid="30"/>
                                        </p:tgtEl>
                                        <p:attrNameLst>
                                          <p:attrName>ppt_x</p:attrName>
                                        </p:attrNameLst>
                                      </p:cBhvr>
                                      <p:tavLst>
                                        <p:tav tm="0">
                                          <p:val>
                                            <p:strVal val="#ppt_x"/>
                                          </p:val>
                                        </p:tav>
                                        <p:tav tm="100000">
                                          <p:val>
                                            <p:strVal val="#ppt_x"/>
                                          </p:val>
                                        </p:tav>
                                      </p:tavLst>
                                    </p:anim>
                                    <p:anim calcmode="lin" valueType="num">
                                      <p:cBhvr additive="base">
                                        <p:cTn id="9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376675"/>
            <a:ext cx="3541113" cy="400110"/>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2000" dirty="0">
                <a:ln w="9525">
                  <a:noFill/>
                </a:ln>
                <a:solidFill>
                  <a:schemeClr val="bg1"/>
                </a:solidFill>
                <a:effectLst>
                  <a:outerShdw blurRad="50800" dist="38100" dir="2700000" algn="tl" rotWithShape="0">
                    <a:schemeClr val="bg1">
                      <a:lumMod val="85000"/>
                      <a:alpha val="40000"/>
                    </a:schemeClr>
                  </a:outerShdw>
                </a:effectLst>
                <a:latin typeface="+mj-ea"/>
                <a:ea typeface="+mj-ea"/>
              </a:rPr>
              <a:t>推动创新链、产业链深度融合</a:t>
            </a:r>
          </a:p>
        </p:txBody>
      </p:sp>
      <p:grpSp>
        <p:nvGrpSpPr>
          <p:cNvPr id="39" name="组合 38">
            <a:extLst>
              <a:ext uri="{FF2B5EF4-FFF2-40B4-BE49-F238E27FC236}">
                <a16:creationId xmlns:a16="http://schemas.microsoft.com/office/drawing/2014/main" id="{FDB2BB5F-02F3-478E-94D9-A8363A6F637D}"/>
              </a:ext>
            </a:extLst>
          </p:cNvPr>
          <p:cNvGrpSpPr/>
          <p:nvPr/>
        </p:nvGrpSpPr>
        <p:grpSpPr>
          <a:xfrm>
            <a:off x="7052798" y="2376534"/>
            <a:ext cx="3498895" cy="3027633"/>
            <a:chOff x="7052798" y="2376534"/>
            <a:chExt cx="3498895" cy="3027633"/>
          </a:xfrm>
        </p:grpSpPr>
        <p:sp>
          <p:nvSpPr>
            <p:cNvPr id="23" name="Freeform: Shape 3">
              <a:extLst>
                <a:ext uri="{FF2B5EF4-FFF2-40B4-BE49-F238E27FC236}">
                  <a16:creationId xmlns:a16="http://schemas.microsoft.com/office/drawing/2014/main" id="{A019FA58-C175-4551-AA69-25A32B94FF77}"/>
                </a:ext>
              </a:extLst>
            </p:cNvPr>
            <p:cNvSpPr>
              <a:spLocks/>
            </p:cNvSpPr>
            <p:nvPr/>
          </p:nvSpPr>
          <p:spPr bwMode="auto">
            <a:xfrm>
              <a:off x="7128377" y="2505463"/>
              <a:ext cx="3294386" cy="2823124"/>
            </a:xfrm>
            <a:custGeom>
              <a:avLst/>
              <a:gdLst>
                <a:gd name="T0" fmla="*/ 741 w 741"/>
                <a:gd name="T1" fmla="*/ 635 h 635"/>
                <a:gd name="T2" fmla="*/ 0 w 741"/>
                <a:gd name="T3" fmla="*/ 635 h 635"/>
                <a:gd name="T4" fmla="*/ 0 w 741"/>
                <a:gd name="T5" fmla="*/ 0 h 635"/>
                <a:gd name="T6" fmla="*/ 26 w 741"/>
                <a:gd name="T7" fmla="*/ 0 h 635"/>
                <a:gd name="T8" fmla="*/ 26 w 741"/>
                <a:gd name="T9" fmla="*/ 609 h 635"/>
                <a:gd name="T10" fmla="*/ 741 w 741"/>
                <a:gd name="T11" fmla="*/ 609 h 635"/>
                <a:gd name="T12" fmla="*/ 741 w 741"/>
                <a:gd name="T13" fmla="*/ 635 h 635"/>
              </a:gdLst>
              <a:ahLst/>
              <a:cxnLst>
                <a:cxn ang="0">
                  <a:pos x="T0" y="T1"/>
                </a:cxn>
                <a:cxn ang="0">
                  <a:pos x="T2" y="T3"/>
                </a:cxn>
                <a:cxn ang="0">
                  <a:pos x="T4" y="T5"/>
                </a:cxn>
                <a:cxn ang="0">
                  <a:pos x="T6" y="T7"/>
                </a:cxn>
                <a:cxn ang="0">
                  <a:pos x="T8" y="T9"/>
                </a:cxn>
                <a:cxn ang="0">
                  <a:pos x="T10" y="T11"/>
                </a:cxn>
                <a:cxn ang="0">
                  <a:pos x="T12" y="T13"/>
                </a:cxn>
              </a:cxnLst>
              <a:rect l="0" t="0" r="r" b="b"/>
              <a:pathLst>
                <a:path w="741" h="635">
                  <a:moveTo>
                    <a:pt x="741" y="635"/>
                  </a:moveTo>
                  <a:lnTo>
                    <a:pt x="0" y="635"/>
                  </a:lnTo>
                  <a:lnTo>
                    <a:pt x="0" y="0"/>
                  </a:lnTo>
                  <a:lnTo>
                    <a:pt x="26" y="0"/>
                  </a:lnTo>
                  <a:lnTo>
                    <a:pt x="26" y="609"/>
                  </a:lnTo>
                  <a:lnTo>
                    <a:pt x="741" y="609"/>
                  </a:lnTo>
                  <a:lnTo>
                    <a:pt x="741" y="635"/>
                  </a:lnTo>
                  <a:close/>
                </a:path>
              </a:pathLst>
            </a:custGeom>
            <a:solidFill>
              <a:schemeClr val="tx1">
                <a:lumMod val="50000"/>
                <a:lumOff val="50000"/>
              </a:schemeClr>
            </a:solidFill>
            <a:ln>
              <a:noFill/>
            </a:ln>
          </p:spPr>
          <p:txBody>
            <a:bodyPr anchor="ctr"/>
            <a:lstStyle/>
            <a:p>
              <a:pPr algn="ctr"/>
              <a:endParaRPr>
                <a:solidFill>
                  <a:schemeClr val="bg1"/>
                </a:solidFill>
              </a:endParaRPr>
            </a:p>
          </p:txBody>
        </p:sp>
        <p:sp>
          <p:nvSpPr>
            <p:cNvPr id="24" name="Oval 4">
              <a:extLst>
                <a:ext uri="{FF2B5EF4-FFF2-40B4-BE49-F238E27FC236}">
                  <a16:creationId xmlns:a16="http://schemas.microsoft.com/office/drawing/2014/main" id="{F84707AA-F75C-400C-BCB9-A740082FB3E9}"/>
                </a:ext>
              </a:extLst>
            </p:cNvPr>
            <p:cNvSpPr>
              <a:spLocks/>
            </p:cNvSpPr>
            <p:nvPr/>
          </p:nvSpPr>
          <p:spPr bwMode="auto">
            <a:xfrm>
              <a:off x="7052798" y="2376534"/>
              <a:ext cx="262307" cy="262307"/>
            </a:xfrm>
            <a:prstGeom prst="ellipse">
              <a:avLst/>
            </a:prstGeom>
            <a:solidFill>
              <a:schemeClr val="tx1">
                <a:lumMod val="50000"/>
                <a:lumOff val="50000"/>
              </a:schemeClr>
            </a:solidFill>
            <a:ln>
              <a:noFill/>
            </a:ln>
          </p:spPr>
          <p:txBody>
            <a:bodyPr anchor="ctr"/>
            <a:lstStyle/>
            <a:p>
              <a:pPr algn="ctr"/>
              <a:endParaRPr>
                <a:solidFill>
                  <a:schemeClr val="bg1"/>
                </a:solidFill>
              </a:endParaRPr>
            </a:p>
          </p:txBody>
        </p:sp>
        <p:sp>
          <p:nvSpPr>
            <p:cNvPr id="25" name="Oval 5">
              <a:extLst>
                <a:ext uri="{FF2B5EF4-FFF2-40B4-BE49-F238E27FC236}">
                  <a16:creationId xmlns:a16="http://schemas.microsoft.com/office/drawing/2014/main" id="{69B60370-D643-40D0-B50B-9F277A1F8F7D}"/>
                </a:ext>
              </a:extLst>
            </p:cNvPr>
            <p:cNvSpPr>
              <a:spLocks/>
            </p:cNvSpPr>
            <p:nvPr/>
          </p:nvSpPr>
          <p:spPr bwMode="auto">
            <a:xfrm>
              <a:off x="10280494" y="5141860"/>
              <a:ext cx="271199" cy="262307"/>
            </a:xfrm>
            <a:prstGeom prst="ellipse">
              <a:avLst/>
            </a:prstGeom>
            <a:solidFill>
              <a:schemeClr val="tx1">
                <a:lumMod val="50000"/>
                <a:lumOff val="50000"/>
              </a:schemeClr>
            </a:solidFill>
            <a:ln>
              <a:noFill/>
            </a:ln>
          </p:spPr>
          <p:txBody>
            <a:bodyPr anchor="ctr"/>
            <a:lstStyle/>
            <a:p>
              <a:pPr algn="ctr"/>
              <a:endParaRPr>
                <a:solidFill>
                  <a:schemeClr val="bg1"/>
                </a:solidFill>
              </a:endParaRPr>
            </a:p>
          </p:txBody>
        </p:sp>
      </p:grpSp>
      <p:sp>
        <p:nvSpPr>
          <p:cNvPr id="29" name="Freeform: Shape 9">
            <a:extLst>
              <a:ext uri="{FF2B5EF4-FFF2-40B4-BE49-F238E27FC236}">
                <a16:creationId xmlns:a16="http://schemas.microsoft.com/office/drawing/2014/main" id="{9CE5A5A1-9DFC-4A6C-AEF4-1740C3950971}"/>
              </a:ext>
            </a:extLst>
          </p:cNvPr>
          <p:cNvSpPr>
            <a:spLocks/>
          </p:cNvSpPr>
          <p:nvPr/>
        </p:nvSpPr>
        <p:spPr bwMode="auto">
          <a:xfrm>
            <a:off x="7381791" y="3327948"/>
            <a:ext cx="2005085" cy="293427"/>
          </a:xfrm>
          <a:custGeom>
            <a:avLst/>
            <a:gdLst>
              <a:gd name="T0" fmla="*/ 341 w 341"/>
              <a:gd name="T1" fmla="*/ 25 h 50"/>
              <a:gd name="T2" fmla="*/ 316 w 341"/>
              <a:gd name="T3" fmla="*/ 50 h 50"/>
              <a:gd name="T4" fmla="*/ 25 w 341"/>
              <a:gd name="T5" fmla="*/ 50 h 50"/>
              <a:gd name="T6" fmla="*/ 0 w 341"/>
              <a:gd name="T7" fmla="*/ 25 h 50"/>
              <a:gd name="T8" fmla="*/ 0 w 341"/>
              <a:gd name="T9" fmla="*/ 25 h 50"/>
              <a:gd name="T10" fmla="*/ 25 w 341"/>
              <a:gd name="T11" fmla="*/ 0 h 50"/>
              <a:gd name="T12" fmla="*/ 316 w 341"/>
              <a:gd name="T13" fmla="*/ 0 h 50"/>
              <a:gd name="T14" fmla="*/ 341 w 341"/>
              <a:gd name="T15" fmla="*/ 2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41" h="50">
                <a:moveTo>
                  <a:pt x="341" y="25"/>
                </a:moveTo>
                <a:cubicBezTo>
                  <a:pt x="341" y="39"/>
                  <a:pt x="330" y="50"/>
                  <a:pt x="316" y="50"/>
                </a:cubicBezTo>
                <a:cubicBezTo>
                  <a:pt x="25" y="50"/>
                  <a:pt x="25" y="50"/>
                  <a:pt x="25" y="50"/>
                </a:cubicBezTo>
                <a:cubicBezTo>
                  <a:pt x="11" y="50"/>
                  <a:pt x="0" y="39"/>
                  <a:pt x="0" y="25"/>
                </a:cubicBezTo>
                <a:cubicBezTo>
                  <a:pt x="0" y="25"/>
                  <a:pt x="0" y="25"/>
                  <a:pt x="0" y="25"/>
                </a:cubicBezTo>
                <a:cubicBezTo>
                  <a:pt x="0" y="11"/>
                  <a:pt x="11" y="0"/>
                  <a:pt x="25" y="0"/>
                </a:cubicBezTo>
                <a:cubicBezTo>
                  <a:pt x="316" y="0"/>
                  <a:pt x="316" y="0"/>
                  <a:pt x="316" y="0"/>
                </a:cubicBezTo>
                <a:cubicBezTo>
                  <a:pt x="330" y="0"/>
                  <a:pt x="341" y="11"/>
                  <a:pt x="341" y="25"/>
                </a:cubicBezTo>
                <a:close/>
              </a:path>
            </a:pathLst>
          </a:custGeom>
          <a:solidFill>
            <a:schemeClr val="bg1"/>
          </a:solidFill>
          <a:ln>
            <a:noFill/>
          </a:ln>
        </p:spPr>
        <p:txBody>
          <a:bodyPr anchor="ctr"/>
          <a:lstStyle/>
          <a:p>
            <a:pPr algn="ctr"/>
            <a:endParaRPr>
              <a:solidFill>
                <a:schemeClr val="bg1"/>
              </a:solidFill>
            </a:endParaRPr>
          </a:p>
        </p:txBody>
      </p:sp>
      <p:grpSp>
        <p:nvGrpSpPr>
          <p:cNvPr id="2" name="组合 1">
            <a:extLst>
              <a:ext uri="{FF2B5EF4-FFF2-40B4-BE49-F238E27FC236}">
                <a16:creationId xmlns:a16="http://schemas.microsoft.com/office/drawing/2014/main" id="{EA68A600-47FE-414A-AC6B-B338EDAF3F81}"/>
              </a:ext>
            </a:extLst>
          </p:cNvPr>
          <p:cNvGrpSpPr/>
          <p:nvPr/>
        </p:nvGrpSpPr>
        <p:grpSpPr>
          <a:xfrm>
            <a:off x="9115678" y="3270150"/>
            <a:ext cx="395683" cy="400127"/>
            <a:chOff x="9115678" y="3270150"/>
            <a:chExt cx="395683" cy="400127"/>
          </a:xfrm>
        </p:grpSpPr>
        <p:sp>
          <p:nvSpPr>
            <p:cNvPr id="30" name="Oval 10">
              <a:extLst>
                <a:ext uri="{FF2B5EF4-FFF2-40B4-BE49-F238E27FC236}">
                  <a16:creationId xmlns:a16="http://schemas.microsoft.com/office/drawing/2014/main" id="{3D8D7662-7329-4239-A106-EFFA1065D1C6}"/>
                </a:ext>
              </a:extLst>
            </p:cNvPr>
            <p:cNvSpPr>
              <a:spLocks/>
            </p:cNvSpPr>
            <p:nvPr/>
          </p:nvSpPr>
          <p:spPr bwMode="auto">
            <a:xfrm>
              <a:off x="9164581" y="3314609"/>
              <a:ext cx="297874" cy="306766"/>
            </a:xfrm>
            <a:prstGeom prst="ellipse">
              <a:avLst/>
            </a:prstGeom>
            <a:solidFill>
              <a:schemeClr val="bg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31" name="Freeform: Shape 11">
              <a:extLst>
                <a:ext uri="{FF2B5EF4-FFF2-40B4-BE49-F238E27FC236}">
                  <a16:creationId xmlns:a16="http://schemas.microsoft.com/office/drawing/2014/main" id="{1CE97B03-BF9D-48E0-B054-3E4770F98B48}"/>
                </a:ext>
              </a:extLst>
            </p:cNvPr>
            <p:cNvSpPr>
              <a:spLocks/>
            </p:cNvSpPr>
            <p:nvPr/>
          </p:nvSpPr>
          <p:spPr bwMode="auto">
            <a:xfrm>
              <a:off x="9115678" y="3270150"/>
              <a:ext cx="395683" cy="400127"/>
            </a:xfrm>
            <a:custGeom>
              <a:avLst/>
              <a:gdLst>
                <a:gd name="T0" fmla="*/ 33 w 67"/>
                <a:gd name="T1" fmla="*/ 68 h 68"/>
                <a:gd name="T2" fmla="*/ 0 w 67"/>
                <a:gd name="T3" fmla="*/ 34 h 68"/>
                <a:gd name="T4" fmla="*/ 33 w 67"/>
                <a:gd name="T5" fmla="*/ 0 h 68"/>
                <a:gd name="T6" fmla="*/ 67 w 67"/>
                <a:gd name="T7" fmla="*/ 34 h 68"/>
                <a:gd name="T8" fmla="*/ 33 w 67"/>
                <a:gd name="T9" fmla="*/ 68 h 68"/>
                <a:gd name="T10" fmla="*/ 33 w 67"/>
                <a:gd name="T11" fmla="*/ 16 h 68"/>
                <a:gd name="T12" fmla="*/ 16 w 67"/>
                <a:gd name="T13" fmla="*/ 34 h 68"/>
                <a:gd name="T14" fmla="*/ 33 w 67"/>
                <a:gd name="T15" fmla="*/ 52 h 68"/>
                <a:gd name="T16" fmla="*/ 51 w 67"/>
                <a:gd name="T17" fmla="*/ 34 h 68"/>
                <a:gd name="T18" fmla="*/ 33 w 67"/>
                <a:gd name="T19" fmla="*/ 16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7" h="68">
                  <a:moveTo>
                    <a:pt x="33" y="68"/>
                  </a:moveTo>
                  <a:cubicBezTo>
                    <a:pt x="15" y="68"/>
                    <a:pt x="0" y="53"/>
                    <a:pt x="0" y="34"/>
                  </a:cubicBezTo>
                  <a:cubicBezTo>
                    <a:pt x="0" y="15"/>
                    <a:pt x="15" y="0"/>
                    <a:pt x="33" y="0"/>
                  </a:cubicBezTo>
                  <a:cubicBezTo>
                    <a:pt x="52" y="0"/>
                    <a:pt x="67" y="15"/>
                    <a:pt x="67" y="34"/>
                  </a:cubicBezTo>
                  <a:cubicBezTo>
                    <a:pt x="67" y="53"/>
                    <a:pt x="52" y="68"/>
                    <a:pt x="33" y="68"/>
                  </a:cubicBezTo>
                  <a:close/>
                  <a:moveTo>
                    <a:pt x="33" y="16"/>
                  </a:moveTo>
                  <a:cubicBezTo>
                    <a:pt x="24" y="16"/>
                    <a:pt x="16" y="24"/>
                    <a:pt x="16" y="34"/>
                  </a:cubicBezTo>
                  <a:cubicBezTo>
                    <a:pt x="16" y="44"/>
                    <a:pt x="24" y="52"/>
                    <a:pt x="33" y="52"/>
                  </a:cubicBezTo>
                  <a:cubicBezTo>
                    <a:pt x="43" y="52"/>
                    <a:pt x="51" y="44"/>
                    <a:pt x="51" y="34"/>
                  </a:cubicBezTo>
                  <a:cubicBezTo>
                    <a:pt x="51" y="24"/>
                    <a:pt x="43" y="16"/>
                    <a:pt x="33" y="16"/>
                  </a:cubicBezTo>
                  <a:close/>
                </a:path>
              </a:pathLst>
            </a:custGeom>
            <a:solidFill>
              <a:schemeClr val="bg1"/>
            </a:solidFill>
            <a:ln>
              <a:noFill/>
            </a:ln>
          </p:spPr>
          <p:txBody>
            <a:bodyPr anchor="ctr"/>
            <a:lstStyle/>
            <a:p>
              <a:pPr algn="ctr"/>
              <a:endParaRPr>
                <a:solidFill>
                  <a:schemeClr val="bg1"/>
                </a:solidFill>
              </a:endParaRPr>
            </a:p>
          </p:txBody>
        </p:sp>
      </p:grpSp>
      <p:sp>
        <p:nvSpPr>
          <p:cNvPr id="32" name="Freeform: Shape 12">
            <a:extLst>
              <a:ext uri="{FF2B5EF4-FFF2-40B4-BE49-F238E27FC236}">
                <a16:creationId xmlns:a16="http://schemas.microsoft.com/office/drawing/2014/main" id="{2A259252-992C-4152-B87D-FB888D381BE2}"/>
              </a:ext>
            </a:extLst>
          </p:cNvPr>
          <p:cNvSpPr>
            <a:spLocks/>
          </p:cNvSpPr>
          <p:nvPr/>
        </p:nvSpPr>
        <p:spPr bwMode="auto">
          <a:xfrm>
            <a:off x="7381791" y="3999272"/>
            <a:ext cx="1462690" cy="293427"/>
          </a:xfrm>
          <a:custGeom>
            <a:avLst/>
            <a:gdLst>
              <a:gd name="T0" fmla="*/ 249 w 249"/>
              <a:gd name="T1" fmla="*/ 25 h 50"/>
              <a:gd name="T2" fmla="*/ 224 w 249"/>
              <a:gd name="T3" fmla="*/ 50 h 50"/>
              <a:gd name="T4" fmla="*/ 25 w 249"/>
              <a:gd name="T5" fmla="*/ 50 h 50"/>
              <a:gd name="T6" fmla="*/ 0 w 249"/>
              <a:gd name="T7" fmla="*/ 25 h 50"/>
              <a:gd name="T8" fmla="*/ 0 w 249"/>
              <a:gd name="T9" fmla="*/ 25 h 50"/>
              <a:gd name="T10" fmla="*/ 25 w 249"/>
              <a:gd name="T11" fmla="*/ 0 h 50"/>
              <a:gd name="T12" fmla="*/ 224 w 249"/>
              <a:gd name="T13" fmla="*/ 0 h 50"/>
              <a:gd name="T14" fmla="*/ 249 w 249"/>
              <a:gd name="T15" fmla="*/ 25 h 5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9" h="50">
                <a:moveTo>
                  <a:pt x="249" y="25"/>
                </a:moveTo>
                <a:cubicBezTo>
                  <a:pt x="249" y="38"/>
                  <a:pt x="238" y="50"/>
                  <a:pt x="224" y="50"/>
                </a:cubicBezTo>
                <a:cubicBezTo>
                  <a:pt x="25" y="50"/>
                  <a:pt x="25" y="50"/>
                  <a:pt x="25" y="50"/>
                </a:cubicBezTo>
                <a:cubicBezTo>
                  <a:pt x="11" y="50"/>
                  <a:pt x="0" y="38"/>
                  <a:pt x="0" y="25"/>
                </a:cubicBezTo>
                <a:cubicBezTo>
                  <a:pt x="0" y="25"/>
                  <a:pt x="0" y="25"/>
                  <a:pt x="0" y="25"/>
                </a:cubicBezTo>
                <a:cubicBezTo>
                  <a:pt x="0" y="11"/>
                  <a:pt x="11" y="0"/>
                  <a:pt x="25" y="0"/>
                </a:cubicBezTo>
                <a:cubicBezTo>
                  <a:pt x="224" y="0"/>
                  <a:pt x="224" y="0"/>
                  <a:pt x="224" y="0"/>
                </a:cubicBezTo>
                <a:cubicBezTo>
                  <a:pt x="238" y="0"/>
                  <a:pt x="249" y="11"/>
                  <a:pt x="249" y="25"/>
                </a:cubicBezTo>
                <a:close/>
              </a:path>
            </a:pathLst>
          </a:custGeom>
          <a:solidFill>
            <a:srgbClr val="BFBFBF"/>
          </a:solidFill>
          <a:ln>
            <a:noFill/>
          </a:ln>
        </p:spPr>
        <p:txBody>
          <a:bodyPr anchor="ctr"/>
          <a:lstStyle/>
          <a:p>
            <a:pPr algn="ctr"/>
            <a:endParaRPr>
              <a:solidFill>
                <a:schemeClr val="bg1"/>
              </a:solidFill>
            </a:endParaRPr>
          </a:p>
        </p:txBody>
      </p:sp>
      <p:grpSp>
        <p:nvGrpSpPr>
          <p:cNvPr id="38" name="组合 37">
            <a:extLst>
              <a:ext uri="{FF2B5EF4-FFF2-40B4-BE49-F238E27FC236}">
                <a16:creationId xmlns:a16="http://schemas.microsoft.com/office/drawing/2014/main" id="{930D2C39-1110-4AB4-97B1-3E69E8116E45}"/>
              </a:ext>
            </a:extLst>
          </p:cNvPr>
          <p:cNvGrpSpPr/>
          <p:nvPr/>
        </p:nvGrpSpPr>
        <p:grpSpPr>
          <a:xfrm>
            <a:off x="8551052" y="3945922"/>
            <a:ext cx="400128" cy="395683"/>
            <a:chOff x="8551052" y="3945922"/>
            <a:chExt cx="400128" cy="395683"/>
          </a:xfrm>
        </p:grpSpPr>
        <p:sp>
          <p:nvSpPr>
            <p:cNvPr id="33" name="Oval 13">
              <a:extLst>
                <a:ext uri="{FF2B5EF4-FFF2-40B4-BE49-F238E27FC236}">
                  <a16:creationId xmlns:a16="http://schemas.microsoft.com/office/drawing/2014/main" id="{CE6069A4-E7D8-451F-8F3D-D7B06C2166E0}"/>
                </a:ext>
              </a:extLst>
            </p:cNvPr>
            <p:cNvSpPr>
              <a:spLocks/>
            </p:cNvSpPr>
            <p:nvPr/>
          </p:nvSpPr>
          <p:spPr bwMode="auto">
            <a:xfrm>
              <a:off x="8599958" y="3994828"/>
              <a:ext cx="302318" cy="29787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34" name="Freeform: Shape 14">
              <a:extLst>
                <a:ext uri="{FF2B5EF4-FFF2-40B4-BE49-F238E27FC236}">
                  <a16:creationId xmlns:a16="http://schemas.microsoft.com/office/drawing/2014/main" id="{6CFEC955-A06A-4C0B-A444-52957E338274}"/>
                </a:ext>
              </a:extLst>
            </p:cNvPr>
            <p:cNvSpPr>
              <a:spLocks/>
            </p:cNvSpPr>
            <p:nvPr/>
          </p:nvSpPr>
          <p:spPr bwMode="auto">
            <a:xfrm>
              <a:off x="8551052" y="3945922"/>
              <a:ext cx="400128" cy="395683"/>
            </a:xfrm>
            <a:custGeom>
              <a:avLst/>
              <a:gdLst>
                <a:gd name="T0" fmla="*/ 34 w 68"/>
                <a:gd name="T1" fmla="*/ 67 h 67"/>
                <a:gd name="T2" fmla="*/ 0 w 68"/>
                <a:gd name="T3" fmla="*/ 34 h 67"/>
                <a:gd name="T4" fmla="*/ 34 w 68"/>
                <a:gd name="T5" fmla="*/ 0 h 67"/>
                <a:gd name="T6" fmla="*/ 68 w 68"/>
                <a:gd name="T7" fmla="*/ 34 h 67"/>
                <a:gd name="T8" fmla="*/ 34 w 68"/>
                <a:gd name="T9" fmla="*/ 67 h 67"/>
                <a:gd name="T10" fmla="*/ 34 w 68"/>
                <a:gd name="T11" fmla="*/ 16 h 67"/>
                <a:gd name="T12" fmla="*/ 16 w 68"/>
                <a:gd name="T13" fmla="*/ 34 h 67"/>
                <a:gd name="T14" fmla="*/ 34 w 68"/>
                <a:gd name="T15" fmla="*/ 51 h 67"/>
                <a:gd name="T16" fmla="*/ 52 w 68"/>
                <a:gd name="T17" fmla="*/ 34 h 67"/>
                <a:gd name="T18" fmla="*/ 34 w 68"/>
                <a:gd name="T1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7">
                  <a:moveTo>
                    <a:pt x="34" y="67"/>
                  </a:moveTo>
                  <a:cubicBezTo>
                    <a:pt x="15" y="67"/>
                    <a:pt x="0" y="52"/>
                    <a:pt x="0" y="34"/>
                  </a:cubicBezTo>
                  <a:cubicBezTo>
                    <a:pt x="0" y="15"/>
                    <a:pt x="15" y="0"/>
                    <a:pt x="34" y="0"/>
                  </a:cubicBezTo>
                  <a:cubicBezTo>
                    <a:pt x="53" y="0"/>
                    <a:pt x="68" y="15"/>
                    <a:pt x="68" y="34"/>
                  </a:cubicBezTo>
                  <a:cubicBezTo>
                    <a:pt x="68" y="52"/>
                    <a:pt x="53" y="67"/>
                    <a:pt x="34" y="67"/>
                  </a:cubicBezTo>
                  <a:close/>
                  <a:moveTo>
                    <a:pt x="34" y="16"/>
                  </a:moveTo>
                  <a:cubicBezTo>
                    <a:pt x="24" y="16"/>
                    <a:pt x="16" y="24"/>
                    <a:pt x="16" y="34"/>
                  </a:cubicBezTo>
                  <a:cubicBezTo>
                    <a:pt x="16" y="43"/>
                    <a:pt x="24" y="51"/>
                    <a:pt x="34" y="51"/>
                  </a:cubicBezTo>
                  <a:cubicBezTo>
                    <a:pt x="44" y="51"/>
                    <a:pt x="52" y="43"/>
                    <a:pt x="52" y="34"/>
                  </a:cubicBezTo>
                  <a:cubicBezTo>
                    <a:pt x="52" y="24"/>
                    <a:pt x="44" y="16"/>
                    <a:pt x="34" y="16"/>
                  </a:cubicBezTo>
                  <a:close/>
                </a:path>
              </a:pathLst>
            </a:custGeom>
            <a:solidFill>
              <a:srgbClr val="BFBFBF"/>
            </a:solidFill>
            <a:ln>
              <a:noFill/>
            </a:ln>
          </p:spPr>
          <p:txBody>
            <a:bodyPr anchor="ctr"/>
            <a:lstStyle/>
            <a:p>
              <a:pPr algn="ctr"/>
              <a:endParaRPr>
                <a:solidFill>
                  <a:schemeClr val="bg1"/>
                </a:solidFill>
              </a:endParaRPr>
            </a:p>
          </p:txBody>
        </p:sp>
      </p:grpSp>
      <p:sp>
        <p:nvSpPr>
          <p:cNvPr id="35" name="Freeform: Shape 15">
            <a:extLst>
              <a:ext uri="{FF2B5EF4-FFF2-40B4-BE49-F238E27FC236}">
                <a16:creationId xmlns:a16="http://schemas.microsoft.com/office/drawing/2014/main" id="{A229BF73-3CFF-4925-86D7-04D42ECB5F10}"/>
              </a:ext>
            </a:extLst>
          </p:cNvPr>
          <p:cNvSpPr>
            <a:spLocks/>
          </p:cNvSpPr>
          <p:nvPr/>
        </p:nvSpPr>
        <p:spPr bwMode="auto">
          <a:xfrm>
            <a:off x="7381791" y="4670599"/>
            <a:ext cx="2836460" cy="288982"/>
          </a:xfrm>
          <a:custGeom>
            <a:avLst/>
            <a:gdLst>
              <a:gd name="T0" fmla="*/ 482 w 482"/>
              <a:gd name="T1" fmla="*/ 25 h 49"/>
              <a:gd name="T2" fmla="*/ 457 w 482"/>
              <a:gd name="T3" fmla="*/ 49 h 49"/>
              <a:gd name="T4" fmla="*/ 25 w 482"/>
              <a:gd name="T5" fmla="*/ 49 h 49"/>
              <a:gd name="T6" fmla="*/ 0 w 482"/>
              <a:gd name="T7" fmla="*/ 25 h 49"/>
              <a:gd name="T8" fmla="*/ 0 w 482"/>
              <a:gd name="T9" fmla="*/ 25 h 49"/>
              <a:gd name="T10" fmla="*/ 25 w 482"/>
              <a:gd name="T11" fmla="*/ 0 h 49"/>
              <a:gd name="T12" fmla="*/ 457 w 482"/>
              <a:gd name="T13" fmla="*/ 0 h 49"/>
              <a:gd name="T14" fmla="*/ 482 w 482"/>
              <a:gd name="T15" fmla="*/ 25 h 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82" h="49">
                <a:moveTo>
                  <a:pt x="482" y="25"/>
                </a:moveTo>
                <a:cubicBezTo>
                  <a:pt x="482" y="38"/>
                  <a:pt x="471" y="49"/>
                  <a:pt x="457" y="49"/>
                </a:cubicBezTo>
                <a:cubicBezTo>
                  <a:pt x="25" y="49"/>
                  <a:pt x="25" y="49"/>
                  <a:pt x="25" y="49"/>
                </a:cubicBezTo>
                <a:cubicBezTo>
                  <a:pt x="11" y="49"/>
                  <a:pt x="0" y="38"/>
                  <a:pt x="0" y="25"/>
                </a:cubicBezTo>
                <a:cubicBezTo>
                  <a:pt x="0" y="25"/>
                  <a:pt x="0" y="25"/>
                  <a:pt x="0" y="25"/>
                </a:cubicBezTo>
                <a:cubicBezTo>
                  <a:pt x="0" y="11"/>
                  <a:pt x="11" y="0"/>
                  <a:pt x="25" y="0"/>
                </a:cubicBezTo>
                <a:cubicBezTo>
                  <a:pt x="457" y="0"/>
                  <a:pt x="457" y="0"/>
                  <a:pt x="457" y="0"/>
                </a:cubicBezTo>
                <a:cubicBezTo>
                  <a:pt x="471" y="0"/>
                  <a:pt x="482" y="11"/>
                  <a:pt x="482" y="25"/>
                </a:cubicBezTo>
                <a:close/>
              </a:path>
            </a:pathLst>
          </a:custGeom>
          <a:solidFill>
            <a:schemeClr val="bg2">
              <a:lumMod val="50000"/>
            </a:schemeClr>
          </a:solidFill>
          <a:ln>
            <a:noFill/>
          </a:ln>
        </p:spPr>
        <p:txBody>
          <a:bodyPr anchor="ctr"/>
          <a:lstStyle/>
          <a:p>
            <a:pPr algn="ctr"/>
            <a:endParaRPr>
              <a:solidFill>
                <a:schemeClr val="bg1"/>
              </a:solidFill>
            </a:endParaRPr>
          </a:p>
        </p:txBody>
      </p:sp>
      <p:grpSp>
        <p:nvGrpSpPr>
          <p:cNvPr id="3" name="组合 2">
            <a:extLst>
              <a:ext uri="{FF2B5EF4-FFF2-40B4-BE49-F238E27FC236}">
                <a16:creationId xmlns:a16="http://schemas.microsoft.com/office/drawing/2014/main" id="{9C00D4EC-DB24-4F3E-A435-2DEF0F6160C5}"/>
              </a:ext>
            </a:extLst>
          </p:cNvPr>
          <p:cNvGrpSpPr/>
          <p:nvPr/>
        </p:nvGrpSpPr>
        <p:grpSpPr>
          <a:xfrm>
            <a:off x="9898150" y="4617249"/>
            <a:ext cx="400128" cy="395683"/>
            <a:chOff x="9898150" y="4617249"/>
            <a:chExt cx="400128" cy="395683"/>
          </a:xfrm>
        </p:grpSpPr>
        <p:sp>
          <p:nvSpPr>
            <p:cNvPr id="36" name="Oval 16">
              <a:extLst>
                <a:ext uri="{FF2B5EF4-FFF2-40B4-BE49-F238E27FC236}">
                  <a16:creationId xmlns:a16="http://schemas.microsoft.com/office/drawing/2014/main" id="{7EAF9564-6D1A-4B41-902D-E6005C8076DA}"/>
                </a:ext>
              </a:extLst>
            </p:cNvPr>
            <p:cNvSpPr>
              <a:spLocks/>
            </p:cNvSpPr>
            <p:nvPr/>
          </p:nvSpPr>
          <p:spPr bwMode="auto">
            <a:xfrm>
              <a:off x="9947053" y="4666151"/>
              <a:ext cx="306766" cy="297874"/>
            </a:xfrm>
            <a:prstGeom prst="ellipse">
              <a:avLst/>
            </a:prstGeom>
            <a:solidFill>
              <a:srgbClr val="F2F2F2"/>
            </a:solidFill>
            <a:ln>
              <a:noFill/>
            </a:ln>
            <a:extLst>
              <a:ext uri="{91240B29-F687-4F45-9708-019B960494DF}">
                <a14:hiddenLine xmlns:a14="http://schemas.microsoft.com/office/drawing/2010/main" w="9525">
                  <a:solidFill>
                    <a:srgbClr val="000000"/>
                  </a:solidFill>
                  <a:round/>
                  <a:headEnd/>
                  <a:tailEnd/>
                </a14:hiddenLine>
              </a:ext>
            </a:extLst>
          </p:spPr>
          <p:txBody>
            <a:bodyPr anchor="ctr"/>
            <a:lstStyle/>
            <a:p>
              <a:pPr algn="ctr"/>
              <a:endParaRPr>
                <a:solidFill>
                  <a:schemeClr val="bg1"/>
                </a:solidFill>
              </a:endParaRPr>
            </a:p>
          </p:txBody>
        </p:sp>
        <p:sp>
          <p:nvSpPr>
            <p:cNvPr id="37" name="Freeform: Shape 17">
              <a:extLst>
                <a:ext uri="{FF2B5EF4-FFF2-40B4-BE49-F238E27FC236}">
                  <a16:creationId xmlns:a16="http://schemas.microsoft.com/office/drawing/2014/main" id="{47EE2EEF-BB5D-4792-BD2C-C55397C3BD66}"/>
                </a:ext>
              </a:extLst>
            </p:cNvPr>
            <p:cNvSpPr>
              <a:spLocks/>
            </p:cNvSpPr>
            <p:nvPr/>
          </p:nvSpPr>
          <p:spPr bwMode="auto">
            <a:xfrm>
              <a:off x="9898150" y="4617249"/>
              <a:ext cx="400128" cy="395683"/>
            </a:xfrm>
            <a:custGeom>
              <a:avLst/>
              <a:gdLst>
                <a:gd name="T0" fmla="*/ 34 w 68"/>
                <a:gd name="T1" fmla="*/ 67 h 67"/>
                <a:gd name="T2" fmla="*/ 0 w 68"/>
                <a:gd name="T3" fmla="*/ 34 h 67"/>
                <a:gd name="T4" fmla="*/ 34 w 68"/>
                <a:gd name="T5" fmla="*/ 0 h 67"/>
                <a:gd name="T6" fmla="*/ 68 w 68"/>
                <a:gd name="T7" fmla="*/ 34 h 67"/>
                <a:gd name="T8" fmla="*/ 34 w 68"/>
                <a:gd name="T9" fmla="*/ 67 h 67"/>
                <a:gd name="T10" fmla="*/ 34 w 68"/>
                <a:gd name="T11" fmla="*/ 16 h 67"/>
                <a:gd name="T12" fmla="*/ 16 w 68"/>
                <a:gd name="T13" fmla="*/ 34 h 67"/>
                <a:gd name="T14" fmla="*/ 34 w 68"/>
                <a:gd name="T15" fmla="*/ 51 h 67"/>
                <a:gd name="T16" fmla="*/ 52 w 68"/>
                <a:gd name="T17" fmla="*/ 34 h 67"/>
                <a:gd name="T18" fmla="*/ 34 w 68"/>
                <a:gd name="T19" fmla="*/ 1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7">
                  <a:moveTo>
                    <a:pt x="34" y="67"/>
                  </a:moveTo>
                  <a:cubicBezTo>
                    <a:pt x="15" y="67"/>
                    <a:pt x="0" y="52"/>
                    <a:pt x="0" y="34"/>
                  </a:cubicBezTo>
                  <a:cubicBezTo>
                    <a:pt x="0" y="15"/>
                    <a:pt x="15" y="0"/>
                    <a:pt x="34" y="0"/>
                  </a:cubicBezTo>
                  <a:cubicBezTo>
                    <a:pt x="52" y="0"/>
                    <a:pt x="68" y="15"/>
                    <a:pt x="68" y="34"/>
                  </a:cubicBezTo>
                  <a:cubicBezTo>
                    <a:pt x="68" y="52"/>
                    <a:pt x="52" y="67"/>
                    <a:pt x="34" y="67"/>
                  </a:cubicBezTo>
                  <a:close/>
                  <a:moveTo>
                    <a:pt x="34" y="16"/>
                  </a:moveTo>
                  <a:cubicBezTo>
                    <a:pt x="24" y="16"/>
                    <a:pt x="16" y="24"/>
                    <a:pt x="16" y="34"/>
                  </a:cubicBezTo>
                  <a:cubicBezTo>
                    <a:pt x="16" y="43"/>
                    <a:pt x="24" y="51"/>
                    <a:pt x="34" y="51"/>
                  </a:cubicBezTo>
                  <a:cubicBezTo>
                    <a:pt x="44" y="51"/>
                    <a:pt x="52" y="43"/>
                    <a:pt x="52" y="34"/>
                  </a:cubicBezTo>
                  <a:cubicBezTo>
                    <a:pt x="52" y="24"/>
                    <a:pt x="44" y="16"/>
                    <a:pt x="34" y="16"/>
                  </a:cubicBezTo>
                  <a:close/>
                </a:path>
              </a:pathLst>
            </a:custGeom>
            <a:solidFill>
              <a:schemeClr val="bg2">
                <a:lumMod val="50000"/>
              </a:schemeClr>
            </a:solidFill>
            <a:ln>
              <a:noFill/>
            </a:ln>
          </p:spPr>
          <p:txBody>
            <a:bodyPr anchor="ctr"/>
            <a:lstStyle/>
            <a:p>
              <a:pPr algn="ctr"/>
              <a:endParaRPr>
                <a:solidFill>
                  <a:schemeClr val="bg1"/>
                </a:solidFill>
              </a:endParaRPr>
            </a:p>
          </p:txBody>
        </p:sp>
      </p:grpSp>
      <p:sp>
        <p:nvSpPr>
          <p:cNvPr id="9" name="TextBox 20">
            <a:extLst>
              <a:ext uri="{FF2B5EF4-FFF2-40B4-BE49-F238E27FC236}">
                <a16:creationId xmlns:a16="http://schemas.microsoft.com/office/drawing/2014/main" id="{7D03C7AD-74CD-4B6B-B627-7724D145F65B}"/>
              </a:ext>
            </a:extLst>
          </p:cNvPr>
          <p:cNvSpPr txBox="1"/>
          <p:nvPr/>
        </p:nvSpPr>
        <p:spPr>
          <a:xfrm>
            <a:off x="1226522" y="2467349"/>
            <a:ext cx="1015571" cy="260492"/>
          </a:xfrm>
          <a:prstGeom prst="rect">
            <a:avLst/>
          </a:prstGeom>
          <a:noFill/>
          <a:ln>
            <a:noFill/>
          </a:ln>
        </p:spPr>
        <p:txBody>
          <a:bodyPr wrap="none" lIns="72000" tIns="0" rIns="0" bIns="0">
            <a:noAutofit/>
          </a:bodyPr>
          <a:lstStyle/>
          <a:p>
            <a:r>
              <a:rPr lang="zh-CN" altLang="en-US" sz="2400" b="1" dirty="0">
                <a:solidFill>
                  <a:schemeClr val="bg1"/>
                </a:solidFill>
              </a:rPr>
              <a:t>强化企业科技创新主体地位</a:t>
            </a:r>
          </a:p>
        </p:txBody>
      </p:sp>
      <p:grpSp>
        <p:nvGrpSpPr>
          <p:cNvPr id="10" name="Group 21">
            <a:extLst>
              <a:ext uri="{FF2B5EF4-FFF2-40B4-BE49-F238E27FC236}">
                <a16:creationId xmlns:a16="http://schemas.microsoft.com/office/drawing/2014/main" id="{4F01DCFB-5E05-460C-811B-864BF576B30F}"/>
              </a:ext>
            </a:extLst>
          </p:cNvPr>
          <p:cNvGrpSpPr/>
          <p:nvPr/>
        </p:nvGrpSpPr>
        <p:grpSpPr>
          <a:xfrm>
            <a:off x="506334" y="2280234"/>
            <a:ext cx="650341" cy="650341"/>
            <a:chOff x="1731021" y="1638788"/>
            <a:chExt cx="736375" cy="736375"/>
          </a:xfrm>
          <a:solidFill>
            <a:schemeClr val="bg1"/>
          </a:solidFill>
        </p:grpSpPr>
        <p:sp>
          <p:nvSpPr>
            <p:cNvPr id="21" name="Oval 22">
              <a:extLst>
                <a:ext uri="{FF2B5EF4-FFF2-40B4-BE49-F238E27FC236}">
                  <a16:creationId xmlns:a16="http://schemas.microsoft.com/office/drawing/2014/main" id="{1339D5DB-5577-4529-95AD-C02EA1B54BE3}"/>
                </a:ext>
              </a:extLst>
            </p:cNvPr>
            <p:cNvSpPr/>
            <p:nvPr/>
          </p:nvSpPr>
          <p:spPr>
            <a:xfrm>
              <a:off x="1731021" y="1638788"/>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rgbClr val="172E42"/>
                </a:solidFill>
              </a:endParaRPr>
            </a:p>
          </p:txBody>
        </p:sp>
        <p:sp>
          <p:nvSpPr>
            <p:cNvPr id="22" name="TextBox 23">
              <a:extLst>
                <a:ext uri="{FF2B5EF4-FFF2-40B4-BE49-F238E27FC236}">
                  <a16:creationId xmlns:a16="http://schemas.microsoft.com/office/drawing/2014/main" id="{21EF70E5-87E5-4A21-937E-823A7FF951AA}"/>
                </a:ext>
              </a:extLst>
            </p:cNvPr>
            <p:cNvSpPr txBox="1"/>
            <p:nvPr/>
          </p:nvSpPr>
          <p:spPr>
            <a:xfrm>
              <a:off x="1835353" y="1774998"/>
              <a:ext cx="527709" cy="461665"/>
            </a:xfrm>
            <a:prstGeom prst="rect">
              <a:avLst/>
            </a:prstGeom>
            <a:grpFill/>
            <a:ln>
              <a:noFill/>
            </a:ln>
          </p:spPr>
          <p:txBody>
            <a:bodyPr wrap="none">
              <a:normAutofit fontScale="92500" lnSpcReduction="10000"/>
            </a:bodyPr>
            <a:lstStyle/>
            <a:p>
              <a:pPr algn="ctr"/>
              <a:r>
                <a:rPr lang="en-GB" sz="2400">
                  <a:solidFill>
                    <a:srgbClr val="172E42"/>
                  </a:solidFill>
                </a:rPr>
                <a:t>01</a:t>
              </a:r>
            </a:p>
          </p:txBody>
        </p:sp>
      </p:grpSp>
      <p:sp>
        <p:nvSpPr>
          <p:cNvPr id="12" name="TextBox 26">
            <a:extLst>
              <a:ext uri="{FF2B5EF4-FFF2-40B4-BE49-F238E27FC236}">
                <a16:creationId xmlns:a16="http://schemas.microsoft.com/office/drawing/2014/main" id="{69601311-9B50-40FA-9FF4-7C69D15FBBE5}"/>
              </a:ext>
            </a:extLst>
          </p:cNvPr>
          <p:cNvSpPr txBox="1"/>
          <p:nvPr/>
        </p:nvSpPr>
        <p:spPr>
          <a:xfrm>
            <a:off x="1226522" y="3864582"/>
            <a:ext cx="1015571" cy="260492"/>
          </a:xfrm>
          <a:prstGeom prst="rect">
            <a:avLst/>
          </a:prstGeom>
          <a:noFill/>
          <a:ln>
            <a:noFill/>
          </a:ln>
        </p:spPr>
        <p:txBody>
          <a:bodyPr wrap="none" lIns="72000" tIns="0" rIns="0" bIns="0">
            <a:noAutofit/>
          </a:bodyPr>
          <a:lstStyle>
            <a:defPPr>
              <a:defRPr lang="zh-CN"/>
            </a:defPPr>
            <a:lvl1pPr>
              <a:defRPr sz="2400" b="1">
                <a:solidFill>
                  <a:schemeClr val="bg1"/>
                </a:solidFill>
              </a:defRPr>
            </a:lvl1pPr>
          </a:lstStyle>
          <a:p>
            <a:r>
              <a:rPr lang="zh-CN" altLang="en-US" dirty="0"/>
              <a:t>发挥科技型骨干企业引领支撑作用</a:t>
            </a:r>
          </a:p>
        </p:txBody>
      </p:sp>
      <p:grpSp>
        <p:nvGrpSpPr>
          <p:cNvPr id="13" name="Group 27">
            <a:extLst>
              <a:ext uri="{FF2B5EF4-FFF2-40B4-BE49-F238E27FC236}">
                <a16:creationId xmlns:a16="http://schemas.microsoft.com/office/drawing/2014/main" id="{D2B07999-38B8-4C0E-A321-3938819913A2}"/>
              </a:ext>
            </a:extLst>
          </p:cNvPr>
          <p:cNvGrpSpPr/>
          <p:nvPr/>
        </p:nvGrpSpPr>
        <p:grpSpPr>
          <a:xfrm>
            <a:off x="506334" y="3614923"/>
            <a:ext cx="650341" cy="650341"/>
            <a:chOff x="1731021" y="2821439"/>
            <a:chExt cx="736375" cy="736375"/>
          </a:xfrm>
          <a:solidFill>
            <a:srgbClr val="BFBFBF"/>
          </a:solidFill>
        </p:grpSpPr>
        <p:sp>
          <p:nvSpPr>
            <p:cNvPr id="19" name="Oval 28">
              <a:extLst>
                <a:ext uri="{FF2B5EF4-FFF2-40B4-BE49-F238E27FC236}">
                  <a16:creationId xmlns:a16="http://schemas.microsoft.com/office/drawing/2014/main" id="{800DFBB0-7092-463D-A1DE-D5ED0CBA5E92}"/>
                </a:ext>
              </a:extLst>
            </p:cNvPr>
            <p:cNvSpPr/>
            <p:nvPr/>
          </p:nvSpPr>
          <p:spPr>
            <a:xfrm>
              <a:off x="1731021" y="2821439"/>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0" name="TextBox 29">
              <a:extLst>
                <a:ext uri="{FF2B5EF4-FFF2-40B4-BE49-F238E27FC236}">
                  <a16:creationId xmlns:a16="http://schemas.microsoft.com/office/drawing/2014/main" id="{23E426A5-5E8E-450E-8F49-9A0DBA027F85}"/>
                </a:ext>
              </a:extLst>
            </p:cNvPr>
            <p:cNvSpPr txBox="1"/>
            <p:nvPr/>
          </p:nvSpPr>
          <p:spPr>
            <a:xfrm>
              <a:off x="1835353" y="2957649"/>
              <a:ext cx="527709" cy="461665"/>
            </a:xfrm>
            <a:prstGeom prst="rect">
              <a:avLst/>
            </a:prstGeom>
            <a:grpFill/>
            <a:ln>
              <a:noFill/>
            </a:ln>
          </p:spPr>
          <p:txBody>
            <a:bodyPr wrap="none">
              <a:normAutofit fontScale="92500" lnSpcReduction="10000"/>
            </a:bodyPr>
            <a:lstStyle/>
            <a:p>
              <a:pPr algn="ctr"/>
              <a:r>
                <a:rPr lang="en-GB" sz="2400">
                  <a:solidFill>
                    <a:schemeClr val="bg1"/>
                  </a:solidFill>
                </a:rPr>
                <a:t>02</a:t>
              </a:r>
            </a:p>
          </p:txBody>
        </p:sp>
      </p:grpSp>
      <p:sp>
        <p:nvSpPr>
          <p:cNvPr id="15" name="TextBox 32">
            <a:extLst>
              <a:ext uri="{FF2B5EF4-FFF2-40B4-BE49-F238E27FC236}">
                <a16:creationId xmlns:a16="http://schemas.microsoft.com/office/drawing/2014/main" id="{067FAA15-30E3-4F11-930B-FEAEE9ADACC4}"/>
              </a:ext>
            </a:extLst>
          </p:cNvPr>
          <p:cNvSpPr txBox="1"/>
          <p:nvPr/>
        </p:nvSpPr>
        <p:spPr>
          <a:xfrm>
            <a:off x="1226522" y="5116312"/>
            <a:ext cx="6640034" cy="311892"/>
          </a:xfrm>
          <a:prstGeom prst="rect">
            <a:avLst/>
          </a:prstGeom>
          <a:noFill/>
          <a:ln>
            <a:noFill/>
          </a:ln>
        </p:spPr>
        <p:txBody>
          <a:bodyPr wrap="none" lIns="72000" tIns="0" rIns="0" bIns="0">
            <a:noAutofit/>
          </a:bodyPr>
          <a:lstStyle>
            <a:defPPr>
              <a:defRPr lang="zh-CN"/>
            </a:defPPr>
            <a:lvl1pPr>
              <a:defRPr sz="2400" b="1">
                <a:solidFill>
                  <a:schemeClr val="bg1"/>
                </a:solidFill>
              </a:defRPr>
            </a:lvl1pPr>
          </a:lstStyle>
          <a:p>
            <a:r>
              <a:rPr lang="zh-CN" altLang="en-US" sz="2000" dirty="0"/>
              <a:t>营造有利于科技型中小微企业成长的良好环境</a:t>
            </a:r>
          </a:p>
        </p:txBody>
      </p:sp>
      <p:grpSp>
        <p:nvGrpSpPr>
          <p:cNvPr id="16" name="Group 33">
            <a:extLst>
              <a:ext uri="{FF2B5EF4-FFF2-40B4-BE49-F238E27FC236}">
                <a16:creationId xmlns:a16="http://schemas.microsoft.com/office/drawing/2014/main" id="{C8BAFB07-E500-4F75-ABE3-B2647E09FC64}"/>
              </a:ext>
            </a:extLst>
          </p:cNvPr>
          <p:cNvGrpSpPr/>
          <p:nvPr/>
        </p:nvGrpSpPr>
        <p:grpSpPr>
          <a:xfrm>
            <a:off x="506334" y="4945820"/>
            <a:ext cx="650341" cy="650341"/>
            <a:chOff x="1731021" y="4175657"/>
            <a:chExt cx="736375" cy="736375"/>
          </a:xfrm>
          <a:solidFill>
            <a:schemeClr val="accent4"/>
          </a:solidFill>
        </p:grpSpPr>
        <p:sp>
          <p:nvSpPr>
            <p:cNvPr id="17" name="Oval 34">
              <a:extLst>
                <a:ext uri="{FF2B5EF4-FFF2-40B4-BE49-F238E27FC236}">
                  <a16:creationId xmlns:a16="http://schemas.microsoft.com/office/drawing/2014/main" id="{45DB1E10-7A2B-4064-8795-DCB5A50F70EA}"/>
                </a:ext>
              </a:extLst>
            </p:cNvPr>
            <p:cNvSpPr/>
            <p:nvPr/>
          </p:nvSpPr>
          <p:spPr>
            <a:xfrm>
              <a:off x="1731021" y="4175657"/>
              <a:ext cx="736375" cy="736375"/>
            </a:xfrm>
            <a:prstGeom prst="ellipse">
              <a:avLst/>
            </a:prstGeom>
            <a:grpFill/>
            <a:ln w="28575">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8" name="TextBox 35">
              <a:extLst>
                <a:ext uri="{FF2B5EF4-FFF2-40B4-BE49-F238E27FC236}">
                  <a16:creationId xmlns:a16="http://schemas.microsoft.com/office/drawing/2014/main" id="{59E5AF42-0ACA-4055-8B76-981DA3CBF76A}"/>
                </a:ext>
              </a:extLst>
            </p:cNvPr>
            <p:cNvSpPr txBox="1"/>
            <p:nvPr/>
          </p:nvSpPr>
          <p:spPr>
            <a:xfrm>
              <a:off x="1835353" y="4311867"/>
              <a:ext cx="527709" cy="461665"/>
            </a:xfrm>
            <a:prstGeom prst="rect">
              <a:avLst/>
            </a:prstGeom>
            <a:noFill/>
            <a:ln>
              <a:noFill/>
            </a:ln>
          </p:spPr>
          <p:txBody>
            <a:bodyPr wrap="none">
              <a:normAutofit fontScale="92500" lnSpcReduction="10000"/>
            </a:bodyPr>
            <a:lstStyle/>
            <a:p>
              <a:pPr algn="ctr"/>
              <a:r>
                <a:rPr lang="en-GB" sz="2400">
                  <a:solidFill>
                    <a:schemeClr val="bg1"/>
                  </a:solidFill>
                </a:rPr>
                <a:t>03</a:t>
              </a:r>
            </a:p>
          </p:txBody>
        </p:sp>
      </p:grpSp>
      <p:pic>
        <p:nvPicPr>
          <p:cNvPr id="6" name="图片 5">
            <a:extLst>
              <a:ext uri="{FF2B5EF4-FFF2-40B4-BE49-F238E27FC236}">
                <a16:creationId xmlns:a16="http://schemas.microsoft.com/office/drawing/2014/main" id="{0A1F66EA-2B93-DEAA-B695-8DA7E7931D2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8229" y="2146186"/>
            <a:ext cx="5072704" cy="3436792"/>
          </a:xfrm>
          <a:prstGeom prst="rect">
            <a:avLst/>
          </a:prstGeom>
        </p:spPr>
      </p:pic>
    </p:spTree>
    <p:extLst>
      <p:ext uri="{BB962C8B-B14F-4D97-AF65-F5344CB8AC3E}">
        <p14:creationId xmlns:p14="http://schemas.microsoft.com/office/powerpoint/2010/main" val="3890664110"/>
      </p:ext>
    </p:extLst>
  </p:cSld>
  <p:clrMapOvr>
    <a:masterClrMapping/>
  </p:clrMapOvr>
  <mc:AlternateContent xmlns:mc="http://schemas.openxmlformats.org/markup-compatibility/2006" xmlns:p14="http://schemas.microsoft.com/office/powerpoint/2010/main">
    <mc:Choice Requires="p14">
      <p:transition spd="slow" p14:dur="1500" advTm="3500">
        <p:random/>
      </p:transition>
    </mc:Choice>
    <mc:Fallback xmlns="">
      <p:transition spd="slow" advTm="3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18" presetClass="entr" presetSubtype="3" fill="hold" nodeType="afterEffect">
                                  <p:stCondLst>
                                    <p:cond delay="0"/>
                                  </p:stCondLst>
                                  <p:childTnLst>
                                    <p:set>
                                      <p:cBhvr>
                                        <p:cTn id="10" dur="1" fill="hold">
                                          <p:stCondLst>
                                            <p:cond delay="0"/>
                                          </p:stCondLst>
                                        </p:cTn>
                                        <p:tgtEl>
                                          <p:spTgt spid="39"/>
                                        </p:tgtEl>
                                        <p:attrNameLst>
                                          <p:attrName>style.visibility</p:attrName>
                                        </p:attrNameLst>
                                      </p:cBhvr>
                                      <p:to>
                                        <p:strVal val="visible"/>
                                      </p:to>
                                    </p:set>
                                    <p:animEffect transition="in" filter="strips(upRight)">
                                      <p:cBhvr>
                                        <p:cTn id="11" dur="500"/>
                                        <p:tgtEl>
                                          <p:spTgt spid="39"/>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wipe(left)">
                                      <p:cBhvr>
                                        <p:cTn id="15" dur="500"/>
                                        <p:tgtEl>
                                          <p:spTgt spid="29"/>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Effect transition="in" filter="wipe(left)">
                                      <p:cBhvr>
                                        <p:cTn id="18" dur="500"/>
                                        <p:tgtEl>
                                          <p:spTgt spid="32"/>
                                        </p:tgtEl>
                                      </p:cBhvr>
                                    </p:animEffect>
                                  </p:childTnLst>
                                </p:cTn>
                              </p:par>
                              <p:par>
                                <p:cTn id="19" presetID="22" presetClass="entr" presetSubtype="8" fill="hold" grpId="0" nodeType="with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left)">
                                      <p:cBhvr>
                                        <p:cTn id="21" dur="500"/>
                                        <p:tgtEl>
                                          <p:spTgt spid="35"/>
                                        </p:tgtEl>
                                      </p:cBhvr>
                                    </p:animEffect>
                                  </p:childTnLst>
                                </p:cTn>
                              </p:par>
                            </p:childTnLst>
                          </p:cTn>
                        </p:par>
                        <p:par>
                          <p:cTn id="22" fill="hold">
                            <p:stCondLst>
                              <p:cond delay="1500"/>
                            </p:stCondLst>
                            <p:childTnLst>
                              <p:par>
                                <p:cTn id="23" presetID="49" presetClass="entr" presetSubtype="0" decel="100000" fill="hold" nodeType="afterEffect">
                                  <p:stCondLst>
                                    <p:cond delay="0"/>
                                  </p:stCondLst>
                                  <p:childTnLst>
                                    <p:set>
                                      <p:cBhvr>
                                        <p:cTn id="24" dur="1" fill="hold">
                                          <p:stCondLst>
                                            <p:cond delay="0"/>
                                          </p:stCondLst>
                                        </p:cTn>
                                        <p:tgtEl>
                                          <p:spTgt spid="2"/>
                                        </p:tgtEl>
                                        <p:attrNameLst>
                                          <p:attrName>style.visibility</p:attrName>
                                        </p:attrNameLst>
                                      </p:cBhvr>
                                      <p:to>
                                        <p:strVal val="visible"/>
                                      </p:to>
                                    </p:set>
                                    <p:anim calcmode="lin" valueType="num">
                                      <p:cBhvr>
                                        <p:cTn id="25" dur="500" fill="hold"/>
                                        <p:tgtEl>
                                          <p:spTgt spid="2"/>
                                        </p:tgtEl>
                                        <p:attrNameLst>
                                          <p:attrName>ppt_w</p:attrName>
                                        </p:attrNameLst>
                                      </p:cBhvr>
                                      <p:tavLst>
                                        <p:tav tm="0">
                                          <p:val>
                                            <p:fltVal val="0"/>
                                          </p:val>
                                        </p:tav>
                                        <p:tav tm="100000">
                                          <p:val>
                                            <p:strVal val="#ppt_w"/>
                                          </p:val>
                                        </p:tav>
                                      </p:tavLst>
                                    </p:anim>
                                    <p:anim calcmode="lin" valueType="num">
                                      <p:cBhvr>
                                        <p:cTn id="26" dur="500" fill="hold"/>
                                        <p:tgtEl>
                                          <p:spTgt spid="2"/>
                                        </p:tgtEl>
                                        <p:attrNameLst>
                                          <p:attrName>ppt_h</p:attrName>
                                        </p:attrNameLst>
                                      </p:cBhvr>
                                      <p:tavLst>
                                        <p:tav tm="0">
                                          <p:val>
                                            <p:fltVal val="0"/>
                                          </p:val>
                                        </p:tav>
                                        <p:tav tm="100000">
                                          <p:val>
                                            <p:strVal val="#ppt_h"/>
                                          </p:val>
                                        </p:tav>
                                      </p:tavLst>
                                    </p:anim>
                                    <p:anim calcmode="lin" valueType="num">
                                      <p:cBhvr>
                                        <p:cTn id="27" dur="500" fill="hold"/>
                                        <p:tgtEl>
                                          <p:spTgt spid="2"/>
                                        </p:tgtEl>
                                        <p:attrNameLst>
                                          <p:attrName>style.rotation</p:attrName>
                                        </p:attrNameLst>
                                      </p:cBhvr>
                                      <p:tavLst>
                                        <p:tav tm="0">
                                          <p:val>
                                            <p:fltVal val="360"/>
                                          </p:val>
                                        </p:tav>
                                        <p:tav tm="100000">
                                          <p:val>
                                            <p:fltVal val="0"/>
                                          </p:val>
                                        </p:tav>
                                      </p:tavLst>
                                    </p:anim>
                                    <p:animEffect transition="in" filter="fade">
                                      <p:cBhvr>
                                        <p:cTn id="28" dur="500"/>
                                        <p:tgtEl>
                                          <p:spTgt spid="2"/>
                                        </p:tgtEl>
                                      </p:cBhvr>
                                    </p:animEffect>
                                  </p:childTnLst>
                                </p:cTn>
                              </p:par>
                              <p:par>
                                <p:cTn id="29" presetID="49" presetClass="entr" presetSubtype="0" decel="100000" fill="hold" nodeType="withEffect">
                                  <p:stCondLst>
                                    <p:cond delay="0"/>
                                  </p:stCondLst>
                                  <p:childTnLst>
                                    <p:set>
                                      <p:cBhvr>
                                        <p:cTn id="30" dur="1" fill="hold">
                                          <p:stCondLst>
                                            <p:cond delay="0"/>
                                          </p:stCondLst>
                                        </p:cTn>
                                        <p:tgtEl>
                                          <p:spTgt spid="38"/>
                                        </p:tgtEl>
                                        <p:attrNameLst>
                                          <p:attrName>style.visibility</p:attrName>
                                        </p:attrNameLst>
                                      </p:cBhvr>
                                      <p:to>
                                        <p:strVal val="visible"/>
                                      </p:to>
                                    </p:set>
                                    <p:anim calcmode="lin" valueType="num">
                                      <p:cBhvr>
                                        <p:cTn id="31" dur="500" fill="hold"/>
                                        <p:tgtEl>
                                          <p:spTgt spid="38"/>
                                        </p:tgtEl>
                                        <p:attrNameLst>
                                          <p:attrName>ppt_w</p:attrName>
                                        </p:attrNameLst>
                                      </p:cBhvr>
                                      <p:tavLst>
                                        <p:tav tm="0">
                                          <p:val>
                                            <p:fltVal val="0"/>
                                          </p:val>
                                        </p:tav>
                                        <p:tav tm="100000">
                                          <p:val>
                                            <p:strVal val="#ppt_w"/>
                                          </p:val>
                                        </p:tav>
                                      </p:tavLst>
                                    </p:anim>
                                    <p:anim calcmode="lin" valueType="num">
                                      <p:cBhvr>
                                        <p:cTn id="32" dur="500" fill="hold"/>
                                        <p:tgtEl>
                                          <p:spTgt spid="38"/>
                                        </p:tgtEl>
                                        <p:attrNameLst>
                                          <p:attrName>ppt_h</p:attrName>
                                        </p:attrNameLst>
                                      </p:cBhvr>
                                      <p:tavLst>
                                        <p:tav tm="0">
                                          <p:val>
                                            <p:fltVal val="0"/>
                                          </p:val>
                                        </p:tav>
                                        <p:tav tm="100000">
                                          <p:val>
                                            <p:strVal val="#ppt_h"/>
                                          </p:val>
                                        </p:tav>
                                      </p:tavLst>
                                    </p:anim>
                                    <p:anim calcmode="lin" valueType="num">
                                      <p:cBhvr>
                                        <p:cTn id="33" dur="500" fill="hold"/>
                                        <p:tgtEl>
                                          <p:spTgt spid="38"/>
                                        </p:tgtEl>
                                        <p:attrNameLst>
                                          <p:attrName>style.rotation</p:attrName>
                                        </p:attrNameLst>
                                      </p:cBhvr>
                                      <p:tavLst>
                                        <p:tav tm="0">
                                          <p:val>
                                            <p:fltVal val="360"/>
                                          </p:val>
                                        </p:tav>
                                        <p:tav tm="100000">
                                          <p:val>
                                            <p:fltVal val="0"/>
                                          </p:val>
                                        </p:tav>
                                      </p:tavLst>
                                    </p:anim>
                                    <p:animEffect transition="in" filter="fade">
                                      <p:cBhvr>
                                        <p:cTn id="34" dur="500"/>
                                        <p:tgtEl>
                                          <p:spTgt spid="38"/>
                                        </p:tgtEl>
                                      </p:cBhvr>
                                    </p:animEffect>
                                  </p:childTnLst>
                                </p:cTn>
                              </p:par>
                              <p:par>
                                <p:cTn id="35" presetID="49" presetClass="entr" presetSubtype="0" decel="10000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 calcmode="lin" valueType="num">
                                      <p:cBhvr>
                                        <p:cTn id="37" dur="500" fill="hold"/>
                                        <p:tgtEl>
                                          <p:spTgt spid="3"/>
                                        </p:tgtEl>
                                        <p:attrNameLst>
                                          <p:attrName>ppt_w</p:attrName>
                                        </p:attrNameLst>
                                      </p:cBhvr>
                                      <p:tavLst>
                                        <p:tav tm="0">
                                          <p:val>
                                            <p:fltVal val="0"/>
                                          </p:val>
                                        </p:tav>
                                        <p:tav tm="100000">
                                          <p:val>
                                            <p:strVal val="#ppt_w"/>
                                          </p:val>
                                        </p:tav>
                                      </p:tavLst>
                                    </p:anim>
                                    <p:anim calcmode="lin" valueType="num">
                                      <p:cBhvr>
                                        <p:cTn id="38" dur="500" fill="hold"/>
                                        <p:tgtEl>
                                          <p:spTgt spid="3"/>
                                        </p:tgtEl>
                                        <p:attrNameLst>
                                          <p:attrName>ppt_h</p:attrName>
                                        </p:attrNameLst>
                                      </p:cBhvr>
                                      <p:tavLst>
                                        <p:tav tm="0">
                                          <p:val>
                                            <p:fltVal val="0"/>
                                          </p:val>
                                        </p:tav>
                                        <p:tav tm="100000">
                                          <p:val>
                                            <p:strVal val="#ppt_h"/>
                                          </p:val>
                                        </p:tav>
                                      </p:tavLst>
                                    </p:anim>
                                    <p:anim calcmode="lin" valueType="num">
                                      <p:cBhvr>
                                        <p:cTn id="39" dur="500" fill="hold"/>
                                        <p:tgtEl>
                                          <p:spTgt spid="3"/>
                                        </p:tgtEl>
                                        <p:attrNameLst>
                                          <p:attrName>style.rotation</p:attrName>
                                        </p:attrNameLst>
                                      </p:cBhvr>
                                      <p:tavLst>
                                        <p:tav tm="0">
                                          <p:val>
                                            <p:fltVal val="360"/>
                                          </p:val>
                                        </p:tav>
                                        <p:tav tm="100000">
                                          <p:val>
                                            <p:fltVal val="0"/>
                                          </p:val>
                                        </p:tav>
                                      </p:tavLst>
                                    </p:anim>
                                    <p:animEffect transition="in" filter="fade">
                                      <p:cBhvr>
                                        <p:cTn id="40" dur="500"/>
                                        <p:tgtEl>
                                          <p:spTgt spid="3"/>
                                        </p:tgtEl>
                                      </p:cBhvr>
                                    </p:animEffect>
                                  </p:childTnLst>
                                </p:cTn>
                              </p:par>
                            </p:childTnLst>
                          </p:cTn>
                        </p:par>
                        <p:par>
                          <p:cTn id="41" fill="hold">
                            <p:stCondLst>
                              <p:cond delay="2000"/>
                            </p:stCondLst>
                            <p:childTnLst>
                              <p:par>
                                <p:cTn id="42" presetID="2" presetClass="entr" presetSubtype="4" fill="hold" nodeType="afterEffect">
                                  <p:stCondLst>
                                    <p:cond delay="0"/>
                                  </p:stCondLst>
                                  <p:childTnLst>
                                    <p:set>
                                      <p:cBhvr>
                                        <p:cTn id="43" dur="1" fill="hold">
                                          <p:stCondLst>
                                            <p:cond delay="0"/>
                                          </p:stCondLst>
                                        </p:cTn>
                                        <p:tgtEl>
                                          <p:spTgt spid="10"/>
                                        </p:tgtEl>
                                        <p:attrNameLst>
                                          <p:attrName>style.visibility</p:attrName>
                                        </p:attrNameLst>
                                      </p:cBhvr>
                                      <p:to>
                                        <p:strVal val="visible"/>
                                      </p:to>
                                    </p:set>
                                    <p:anim calcmode="lin" valueType="num">
                                      <p:cBhvr additive="base">
                                        <p:cTn id="44" dur="500" fill="hold"/>
                                        <p:tgtEl>
                                          <p:spTgt spid="10"/>
                                        </p:tgtEl>
                                        <p:attrNameLst>
                                          <p:attrName>ppt_x</p:attrName>
                                        </p:attrNameLst>
                                      </p:cBhvr>
                                      <p:tavLst>
                                        <p:tav tm="0">
                                          <p:val>
                                            <p:strVal val="#ppt_x"/>
                                          </p:val>
                                        </p:tav>
                                        <p:tav tm="100000">
                                          <p:val>
                                            <p:strVal val="#ppt_x"/>
                                          </p:val>
                                        </p:tav>
                                      </p:tavLst>
                                    </p:anim>
                                    <p:anim calcmode="lin" valueType="num">
                                      <p:cBhvr additive="base">
                                        <p:cTn id="45" dur="500" fill="hold"/>
                                        <p:tgtEl>
                                          <p:spTgt spid="10"/>
                                        </p:tgtEl>
                                        <p:attrNameLst>
                                          <p:attrName>ppt_y</p:attrName>
                                        </p:attrNameLst>
                                      </p:cBhvr>
                                      <p:tavLst>
                                        <p:tav tm="0">
                                          <p:val>
                                            <p:strVal val="1+#ppt_h/2"/>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13"/>
                                        </p:tgtEl>
                                        <p:attrNameLst>
                                          <p:attrName>style.visibility</p:attrName>
                                        </p:attrNameLst>
                                      </p:cBhvr>
                                      <p:to>
                                        <p:strVal val="visible"/>
                                      </p:to>
                                    </p:set>
                                    <p:anim calcmode="lin" valueType="num">
                                      <p:cBhvr additive="base">
                                        <p:cTn id="48" dur="500" fill="hold"/>
                                        <p:tgtEl>
                                          <p:spTgt spid="13"/>
                                        </p:tgtEl>
                                        <p:attrNameLst>
                                          <p:attrName>ppt_x</p:attrName>
                                        </p:attrNameLst>
                                      </p:cBhvr>
                                      <p:tavLst>
                                        <p:tav tm="0">
                                          <p:val>
                                            <p:strVal val="#ppt_x"/>
                                          </p:val>
                                        </p:tav>
                                        <p:tav tm="100000">
                                          <p:val>
                                            <p:strVal val="#ppt_x"/>
                                          </p:val>
                                        </p:tav>
                                      </p:tavLst>
                                    </p:anim>
                                    <p:anim calcmode="lin" valueType="num">
                                      <p:cBhvr additive="base">
                                        <p:cTn id="49" dur="500" fill="hold"/>
                                        <p:tgtEl>
                                          <p:spTgt spid="13"/>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16"/>
                                        </p:tgtEl>
                                        <p:attrNameLst>
                                          <p:attrName>style.visibility</p:attrName>
                                        </p:attrNameLst>
                                      </p:cBhvr>
                                      <p:to>
                                        <p:strVal val="visible"/>
                                      </p:to>
                                    </p:set>
                                    <p:anim calcmode="lin" valueType="num">
                                      <p:cBhvr additive="base">
                                        <p:cTn id="52" dur="500" fill="hold"/>
                                        <p:tgtEl>
                                          <p:spTgt spid="16"/>
                                        </p:tgtEl>
                                        <p:attrNameLst>
                                          <p:attrName>ppt_x</p:attrName>
                                        </p:attrNameLst>
                                      </p:cBhvr>
                                      <p:tavLst>
                                        <p:tav tm="0">
                                          <p:val>
                                            <p:strVal val="#ppt_x"/>
                                          </p:val>
                                        </p:tav>
                                        <p:tav tm="100000">
                                          <p:val>
                                            <p:strVal val="#ppt_x"/>
                                          </p:val>
                                        </p:tav>
                                      </p:tavLst>
                                    </p:anim>
                                    <p:anim calcmode="lin" valueType="num">
                                      <p:cBhvr additive="base">
                                        <p:cTn id="53" dur="500" fill="hold"/>
                                        <p:tgtEl>
                                          <p:spTgt spid="16"/>
                                        </p:tgtEl>
                                        <p:attrNameLst>
                                          <p:attrName>ppt_y</p:attrName>
                                        </p:attrNameLst>
                                      </p:cBhvr>
                                      <p:tavLst>
                                        <p:tav tm="0">
                                          <p:val>
                                            <p:strVal val="1+#ppt_h/2"/>
                                          </p:val>
                                        </p:tav>
                                        <p:tav tm="100000">
                                          <p:val>
                                            <p:strVal val="#ppt_y"/>
                                          </p:val>
                                        </p:tav>
                                      </p:tavLst>
                                    </p:anim>
                                  </p:childTnLst>
                                </p:cTn>
                              </p:par>
                            </p:childTnLst>
                          </p:cTn>
                        </p:par>
                        <p:par>
                          <p:cTn id="54" fill="hold">
                            <p:stCondLst>
                              <p:cond delay="2500"/>
                            </p:stCondLst>
                            <p:childTnLst>
                              <p:par>
                                <p:cTn id="55" presetID="42" presetClass="entr" presetSubtype="0" fill="hold" grpId="0" nodeType="afterEffect">
                                  <p:stCondLst>
                                    <p:cond delay="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anim calcmode="lin" valueType="num">
                                      <p:cBhvr>
                                        <p:cTn id="58" dur="500" fill="hold"/>
                                        <p:tgtEl>
                                          <p:spTgt spid="9"/>
                                        </p:tgtEl>
                                        <p:attrNameLst>
                                          <p:attrName>ppt_x</p:attrName>
                                        </p:attrNameLst>
                                      </p:cBhvr>
                                      <p:tavLst>
                                        <p:tav tm="0">
                                          <p:val>
                                            <p:strVal val="#ppt_x"/>
                                          </p:val>
                                        </p:tav>
                                        <p:tav tm="100000">
                                          <p:val>
                                            <p:strVal val="#ppt_x"/>
                                          </p:val>
                                        </p:tav>
                                      </p:tavLst>
                                    </p:anim>
                                    <p:anim calcmode="lin" valueType="num">
                                      <p:cBhvr>
                                        <p:cTn id="59" dur="500" fill="hold"/>
                                        <p:tgtEl>
                                          <p:spTgt spid="9"/>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500"/>
                                        <p:tgtEl>
                                          <p:spTgt spid="12"/>
                                        </p:tgtEl>
                                      </p:cBhvr>
                                    </p:animEffect>
                                    <p:anim calcmode="lin" valueType="num">
                                      <p:cBhvr>
                                        <p:cTn id="63" dur="500" fill="hold"/>
                                        <p:tgtEl>
                                          <p:spTgt spid="12"/>
                                        </p:tgtEl>
                                        <p:attrNameLst>
                                          <p:attrName>ppt_x</p:attrName>
                                        </p:attrNameLst>
                                      </p:cBhvr>
                                      <p:tavLst>
                                        <p:tav tm="0">
                                          <p:val>
                                            <p:strVal val="#ppt_x"/>
                                          </p:val>
                                        </p:tav>
                                        <p:tav tm="100000">
                                          <p:val>
                                            <p:strVal val="#ppt_x"/>
                                          </p:val>
                                        </p:tav>
                                      </p:tavLst>
                                    </p:anim>
                                    <p:anim calcmode="lin" valueType="num">
                                      <p:cBhvr>
                                        <p:cTn id="64" dur="500" fill="hold"/>
                                        <p:tgtEl>
                                          <p:spTgt spid="1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fade">
                                      <p:cBhvr>
                                        <p:cTn id="67" dur="500"/>
                                        <p:tgtEl>
                                          <p:spTgt spid="15"/>
                                        </p:tgtEl>
                                      </p:cBhvr>
                                    </p:animEffect>
                                    <p:anim calcmode="lin" valueType="num">
                                      <p:cBhvr>
                                        <p:cTn id="68" dur="500" fill="hold"/>
                                        <p:tgtEl>
                                          <p:spTgt spid="15"/>
                                        </p:tgtEl>
                                        <p:attrNameLst>
                                          <p:attrName>ppt_x</p:attrName>
                                        </p:attrNameLst>
                                      </p:cBhvr>
                                      <p:tavLst>
                                        <p:tav tm="0">
                                          <p:val>
                                            <p:strVal val="#ppt_x"/>
                                          </p:val>
                                        </p:tav>
                                        <p:tav tm="100000">
                                          <p:val>
                                            <p:strVal val="#ppt_x"/>
                                          </p:val>
                                        </p:tav>
                                      </p:tavLst>
                                    </p:anim>
                                    <p:anim calcmode="lin" valueType="num">
                                      <p:cBhvr>
                                        <p:cTn id="69" dur="5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9" grpId="0" animBg="1"/>
      <p:bldP spid="32" grpId="0" animBg="1"/>
      <p:bldP spid="35" grpId="0" animBg="1"/>
      <p:bldP spid="9" grpId="0"/>
      <p:bldP spid="12" grpId="0"/>
      <p:bldP spid="1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7" name="任意多边形: 形状 6">
            <a:extLst>
              <a:ext uri="{FF2B5EF4-FFF2-40B4-BE49-F238E27FC236}">
                <a16:creationId xmlns:a16="http://schemas.microsoft.com/office/drawing/2014/main" id="{40BC2227-51CC-42E6-B7BD-F4CAA5356ED1}"/>
              </a:ext>
            </a:extLst>
          </p:cNvPr>
          <p:cNvSpPr/>
          <p:nvPr/>
        </p:nvSpPr>
        <p:spPr>
          <a:xfrm>
            <a:off x="7595987" y="2514527"/>
            <a:ext cx="1385748" cy="2377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937" y="21600"/>
                </a:lnTo>
                <a:lnTo>
                  <a:pt x="21600" y="10551"/>
                </a:lnTo>
                <a:lnTo>
                  <a:pt x="11937" y="166"/>
                </a:lnTo>
                <a:lnTo>
                  <a:pt x="0" y="0"/>
                </a:lnTo>
                <a:close/>
              </a:path>
            </a:pathLst>
          </a:custGeom>
          <a:solidFill>
            <a:schemeClr val="accent3">
              <a:lumMod val="100000"/>
              <a:alpha val="70000"/>
            </a:schemeClr>
          </a:solidFill>
          <a:ln w="25400">
            <a:miter lim="400000"/>
          </a:ln>
        </p:spPr>
        <p:txBody>
          <a:bodyPr anchor="ctr"/>
          <a:lstStyle/>
          <a:p>
            <a:pPr algn="ctr"/>
            <a:endParaRPr>
              <a:solidFill>
                <a:schemeClr val="bg1"/>
              </a:solidFill>
            </a:endParaRPr>
          </a:p>
        </p:txBody>
      </p:sp>
      <p:sp>
        <p:nvSpPr>
          <p:cNvPr id="8" name="任意多边形: 形状 7">
            <a:extLst>
              <a:ext uri="{FF2B5EF4-FFF2-40B4-BE49-F238E27FC236}">
                <a16:creationId xmlns:a16="http://schemas.microsoft.com/office/drawing/2014/main" id="{99F3E00E-2E11-41A0-8A60-BDFB3EF97BB2}"/>
              </a:ext>
            </a:extLst>
          </p:cNvPr>
          <p:cNvSpPr/>
          <p:nvPr/>
        </p:nvSpPr>
        <p:spPr>
          <a:xfrm rot="10800000" flipH="1">
            <a:off x="7596704" y="2531224"/>
            <a:ext cx="1390958" cy="23735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11" y="21600"/>
                </a:lnTo>
                <a:lnTo>
                  <a:pt x="21600" y="11173"/>
                </a:lnTo>
                <a:lnTo>
                  <a:pt x="11872" y="166"/>
                </a:lnTo>
                <a:lnTo>
                  <a:pt x="0" y="0"/>
                </a:lnTo>
                <a:close/>
              </a:path>
            </a:pathLst>
          </a:custGeom>
          <a:solidFill>
            <a:schemeClr val="accent4">
              <a:lumMod val="100000"/>
              <a:alpha val="70000"/>
            </a:schemeClr>
          </a:solidFill>
          <a:ln w="25400">
            <a:miter lim="400000"/>
          </a:ln>
        </p:spPr>
        <p:txBody>
          <a:bodyPr anchor="ctr"/>
          <a:lstStyle/>
          <a:p>
            <a:pPr algn="ctr"/>
            <a:endParaRPr>
              <a:solidFill>
                <a:schemeClr val="bg1"/>
              </a:solidFill>
            </a:endParaRPr>
          </a:p>
        </p:txBody>
      </p:sp>
      <p:sp>
        <p:nvSpPr>
          <p:cNvPr id="9" name="矩形 8">
            <a:extLst>
              <a:ext uri="{FF2B5EF4-FFF2-40B4-BE49-F238E27FC236}">
                <a16:creationId xmlns:a16="http://schemas.microsoft.com/office/drawing/2014/main" id="{C9CB7EC1-7D39-411A-B1AB-8AA3852884D1}"/>
              </a:ext>
            </a:extLst>
          </p:cNvPr>
          <p:cNvSpPr/>
          <p:nvPr/>
        </p:nvSpPr>
        <p:spPr>
          <a:xfrm>
            <a:off x="9049406" y="3348852"/>
            <a:ext cx="1177049" cy="553998"/>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0" tIns="0" rIns="0" bIns="0" anchor="ctr">
            <a:normAutofit/>
          </a:bodyPr>
          <a:lstStyle/>
          <a:p>
            <a:pPr lvl="0" algn="l">
              <a:lnSpc>
                <a:spcPct val="120000"/>
              </a:lnSpc>
              <a:defRPr sz="1800"/>
            </a:pPr>
            <a:r>
              <a:rPr lang="zh-CN" altLang="en-US" sz="1000">
                <a:solidFill>
                  <a:schemeClr val="bg1"/>
                </a:solidFill>
              </a:rPr>
              <a:t>此部分内容作为文字排版占位显示</a:t>
            </a:r>
          </a:p>
        </p:txBody>
      </p:sp>
      <p:sp>
        <p:nvSpPr>
          <p:cNvPr id="10" name="任意多边形: 形状 9">
            <a:extLst>
              <a:ext uri="{FF2B5EF4-FFF2-40B4-BE49-F238E27FC236}">
                <a16:creationId xmlns:a16="http://schemas.microsoft.com/office/drawing/2014/main" id="{976C4465-0577-454D-8CE2-18BC4BF044C5}"/>
              </a:ext>
            </a:extLst>
          </p:cNvPr>
          <p:cNvSpPr/>
          <p:nvPr/>
        </p:nvSpPr>
        <p:spPr>
          <a:xfrm>
            <a:off x="4976986" y="2514355"/>
            <a:ext cx="1385748" cy="237751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937" y="21600"/>
                </a:lnTo>
                <a:lnTo>
                  <a:pt x="21600" y="10551"/>
                </a:lnTo>
                <a:lnTo>
                  <a:pt x="11937" y="166"/>
                </a:lnTo>
                <a:lnTo>
                  <a:pt x="0" y="0"/>
                </a:lnTo>
                <a:close/>
              </a:path>
            </a:pathLst>
          </a:custGeom>
          <a:solidFill>
            <a:schemeClr val="accent3">
              <a:lumMod val="100000"/>
              <a:alpha val="70000"/>
            </a:schemeClr>
          </a:solidFill>
          <a:ln w="25400" cap="flat">
            <a:noFill/>
            <a:miter lim="400000"/>
          </a:ln>
          <a:effectLst/>
        </p:spPr>
        <p:txBody>
          <a:bodyPr anchor="ctr"/>
          <a:lstStyle/>
          <a:p>
            <a:pPr algn="ctr"/>
            <a:endParaRPr>
              <a:solidFill>
                <a:schemeClr val="bg1"/>
              </a:solidFill>
            </a:endParaRPr>
          </a:p>
        </p:txBody>
      </p:sp>
      <p:sp>
        <p:nvSpPr>
          <p:cNvPr id="11" name="任意多边形: 形状 10">
            <a:extLst>
              <a:ext uri="{FF2B5EF4-FFF2-40B4-BE49-F238E27FC236}">
                <a16:creationId xmlns:a16="http://schemas.microsoft.com/office/drawing/2014/main" id="{D78FA536-8B61-4950-98E0-5DD356F7B987}"/>
              </a:ext>
            </a:extLst>
          </p:cNvPr>
          <p:cNvSpPr/>
          <p:nvPr/>
        </p:nvSpPr>
        <p:spPr>
          <a:xfrm rot="10800000" flipH="1">
            <a:off x="4977703" y="2531051"/>
            <a:ext cx="1390960" cy="2373504"/>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11811" y="21600"/>
                </a:lnTo>
                <a:lnTo>
                  <a:pt x="21600" y="11173"/>
                </a:lnTo>
                <a:lnTo>
                  <a:pt x="11872" y="166"/>
                </a:lnTo>
                <a:lnTo>
                  <a:pt x="0" y="0"/>
                </a:lnTo>
                <a:close/>
              </a:path>
            </a:pathLst>
          </a:custGeom>
          <a:solidFill>
            <a:schemeClr val="accent4">
              <a:lumMod val="100000"/>
              <a:alpha val="70000"/>
            </a:schemeClr>
          </a:solidFill>
          <a:ln w="25400" cap="flat">
            <a:noFill/>
            <a:miter lim="400000"/>
          </a:ln>
          <a:effectLst/>
        </p:spPr>
        <p:txBody>
          <a:bodyPr anchor="ctr"/>
          <a:lstStyle/>
          <a:p>
            <a:pPr algn="ctr"/>
            <a:endParaRPr>
              <a:solidFill>
                <a:schemeClr val="bg1"/>
              </a:solidFill>
            </a:endParaRPr>
          </a:p>
        </p:txBody>
      </p:sp>
      <p:sp>
        <p:nvSpPr>
          <p:cNvPr id="12" name="矩形 11">
            <a:extLst>
              <a:ext uri="{FF2B5EF4-FFF2-40B4-BE49-F238E27FC236}">
                <a16:creationId xmlns:a16="http://schemas.microsoft.com/office/drawing/2014/main" id="{31C8B3F7-687D-48C9-ACFB-956C8B2BEB71}"/>
              </a:ext>
            </a:extLst>
          </p:cNvPr>
          <p:cNvSpPr/>
          <p:nvPr/>
        </p:nvSpPr>
        <p:spPr>
          <a:xfrm>
            <a:off x="6430160" y="3348852"/>
            <a:ext cx="1220483" cy="553998"/>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square" lIns="0" tIns="0" rIns="0" bIns="0" anchor="ctr">
            <a:normAutofit/>
          </a:bodyPr>
          <a:lstStyle/>
          <a:p>
            <a:pPr lvl="0" algn="l">
              <a:lnSpc>
                <a:spcPct val="120000"/>
              </a:lnSpc>
              <a:defRPr sz="1800"/>
            </a:pPr>
            <a:r>
              <a:rPr lang="zh-CN" altLang="en-US" sz="1000" dirty="0">
                <a:solidFill>
                  <a:schemeClr val="bg1"/>
                </a:solidFill>
              </a:rPr>
              <a:t>此部分内容作为文字排版占位显示</a:t>
            </a:r>
          </a:p>
        </p:txBody>
      </p:sp>
      <p:grpSp>
        <p:nvGrpSpPr>
          <p:cNvPr id="13" name="组合 12">
            <a:extLst>
              <a:ext uri="{FF2B5EF4-FFF2-40B4-BE49-F238E27FC236}">
                <a16:creationId xmlns:a16="http://schemas.microsoft.com/office/drawing/2014/main" id="{93564E7C-6304-44EF-A368-E1FF3BF43598}"/>
              </a:ext>
            </a:extLst>
          </p:cNvPr>
          <p:cNvGrpSpPr/>
          <p:nvPr/>
        </p:nvGrpSpPr>
        <p:grpSpPr>
          <a:xfrm>
            <a:off x="1965546" y="2192207"/>
            <a:ext cx="2052200" cy="3021809"/>
            <a:chOff x="1797491" y="2192207"/>
            <a:chExt cx="2052200" cy="3021809"/>
          </a:xfrm>
        </p:grpSpPr>
        <p:grpSp>
          <p:nvGrpSpPr>
            <p:cNvPr id="16" name="组合 15">
              <a:extLst>
                <a:ext uri="{FF2B5EF4-FFF2-40B4-BE49-F238E27FC236}">
                  <a16:creationId xmlns:a16="http://schemas.microsoft.com/office/drawing/2014/main" id="{B64E00A4-1ACF-43FB-A676-20E8A4E0F3C2}"/>
                </a:ext>
              </a:extLst>
            </p:cNvPr>
            <p:cNvGrpSpPr/>
            <p:nvPr/>
          </p:nvGrpSpPr>
          <p:grpSpPr>
            <a:xfrm>
              <a:off x="1797491" y="2192207"/>
              <a:ext cx="2052200" cy="2604070"/>
              <a:chOff x="1007888" y="2192207"/>
              <a:chExt cx="2052200" cy="2604070"/>
            </a:xfrm>
          </p:grpSpPr>
          <p:sp>
            <p:nvSpPr>
              <p:cNvPr id="18" name="任意多边形: 形状 17">
                <a:extLst>
                  <a:ext uri="{FF2B5EF4-FFF2-40B4-BE49-F238E27FC236}">
                    <a16:creationId xmlns:a16="http://schemas.microsoft.com/office/drawing/2014/main" id="{E26E812C-A33A-4558-8C84-A10B1BB0D380}"/>
                  </a:ext>
                </a:extLst>
              </p:cNvPr>
              <p:cNvSpPr/>
              <p:nvPr/>
            </p:nvSpPr>
            <p:spPr>
              <a:xfrm>
                <a:off x="1007888" y="2624419"/>
                <a:ext cx="2052200" cy="2171858"/>
              </a:xfrm>
              <a:custGeom>
                <a:avLst/>
                <a:gdLst/>
                <a:ahLst/>
                <a:cxnLst>
                  <a:cxn ang="0">
                    <a:pos x="wd2" y="hd2"/>
                  </a:cxn>
                  <a:cxn ang="5400000">
                    <a:pos x="wd2" y="hd2"/>
                  </a:cxn>
                  <a:cxn ang="10800000">
                    <a:pos x="wd2" y="hd2"/>
                  </a:cxn>
                  <a:cxn ang="16200000">
                    <a:pos x="wd2" y="hd2"/>
                  </a:cxn>
                </a:cxnLst>
                <a:rect l="0" t="0" r="r" b="b"/>
                <a:pathLst>
                  <a:path w="21600" h="21600" extrusionOk="0">
                    <a:moveTo>
                      <a:pt x="10975" y="314"/>
                    </a:moveTo>
                    <a:cubicBezTo>
                      <a:pt x="10975" y="314"/>
                      <a:pt x="9582" y="251"/>
                      <a:pt x="9118" y="440"/>
                    </a:cubicBezTo>
                    <a:cubicBezTo>
                      <a:pt x="8653" y="628"/>
                      <a:pt x="7724" y="943"/>
                      <a:pt x="7724" y="943"/>
                    </a:cubicBezTo>
                    <a:lnTo>
                      <a:pt x="6862" y="1194"/>
                    </a:lnTo>
                    <a:lnTo>
                      <a:pt x="6994" y="1822"/>
                    </a:lnTo>
                    <a:cubicBezTo>
                      <a:pt x="6994" y="1822"/>
                      <a:pt x="6464" y="2639"/>
                      <a:pt x="6265" y="3268"/>
                    </a:cubicBezTo>
                    <a:cubicBezTo>
                      <a:pt x="6065" y="3896"/>
                      <a:pt x="6065" y="5278"/>
                      <a:pt x="6065" y="5404"/>
                    </a:cubicBezTo>
                    <a:cubicBezTo>
                      <a:pt x="6065" y="5530"/>
                      <a:pt x="6065" y="5970"/>
                      <a:pt x="6065" y="5970"/>
                    </a:cubicBezTo>
                    <a:lnTo>
                      <a:pt x="5667" y="6171"/>
                    </a:lnTo>
                    <a:lnTo>
                      <a:pt x="5667" y="6849"/>
                    </a:lnTo>
                    <a:cubicBezTo>
                      <a:pt x="5667" y="6849"/>
                      <a:pt x="6336" y="8225"/>
                      <a:pt x="6535" y="8288"/>
                    </a:cubicBezTo>
                    <a:cubicBezTo>
                      <a:pt x="6734" y="8351"/>
                      <a:pt x="6547" y="8288"/>
                      <a:pt x="6547" y="8288"/>
                    </a:cubicBezTo>
                    <a:lnTo>
                      <a:pt x="6994" y="8295"/>
                    </a:lnTo>
                    <a:cubicBezTo>
                      <a:pt x="6994" y="8295"/>
                      <a:pt x="7127" y="8986"/>
                      <a:pt x="7260" y="9300"/>
                    </a:cubicBezTo>
                    <a:cubicBezTo>
                      <a:pt x="7392" y="9614"/>
                      <a:pt x="8056" y="10745"/>
                      <a:pt x="8255" y="10934"/>
                    </a:cubicBezTo>
                    <a:cubicBezTo>
                      <a:pt x="8454" y="11122"/>
                      <a:pt x="8189" y="12065"/>
                      <a:pt x="8189" y="12065"/>
                    </a:cubicBezTo>
                    <a:cubicBezTo>
                      <a:pt x="8189" y="12065"/>
                      <a:pt x="7724" y="12442"/>
                      <a:pt x="7260" y="12630"/>
                    </a:cubicBezTo>
                    <a:cubicBezTo>
                      <a:pt x="6795" y="12819"/>
                      <a:pt x="4340" y="13385"/>
                      <a:pt x="3809" y="13510"/>
                    </a:cubicBezTo>
                    <a:cubicBezTo>
                      <a:pt x="3279" y="13636"/>
                      <a:pt x="1354" y="14390"/>
                      <a:pt x="1089" y="14830"/>
                    </a:cubicBezTo>
                    <a:cubicBezTo>
                      <a:pt x="824" y="15270"/>
                      <a:pt x="426" y="16338"/>
                      <a:pt x="558" y="17280"/>
                    </a:cubicBezTo>
                    <a:cubicBezTo>
                      <a:pt x="691" y="18223"/>
                      <a:pt x="0" y="21600"/>
                      <a:pt x="0" y="21600"/>
                    </a:cubicBezTo>
                    <a:lnTo>
                      <a:pt x="21600" y="21561"/>
                    </a:lnTo>
                    <a:cubicBezTo>
                      <a:pt x="21600" y="21561"/>
                      <a:pt x="20928" y="16212"/>
                      <a:pt x="20862" y="15835"/>
                    </a:cubicBezTo>
                    <a:cubicBezTo>
                      <a:pt x="20796" y="15458"/>
                      <a:pt x="19867" y="14390"/>
                      <a:pt x="19468" y="14139"/>
                    </a:cubicBezTo>
                    <a:cubicBezTo>
                      <a:pt x="19070" y="13887"/>
                      <a:pt x="18009" y="13385"/>
                      <a:pt x="17810" y="13322"/>
                    </a:cubicBezTo>
                    <a:cubicBezTo>
                      <a:pt x="17611" y="13259"/>
                      <a:pt x="16284" y="12945"/>
                      <a:pt x="15952" y="12945"/>
                    </a:cubicBezTo>
                    <a:cubicBezTo>
                      <a:pt x="15620" y="12945"/>
                      <a:pt x="14359" y="12693"/>
                      <a:pt x="14359" y="12693"/>
                    </a:cubicBezTo>
                    <a:lnTo>
                      <a:pt x="13431" y="12128"/>
                    </a:lnTo>
                    <a:lnTo>
                      <a:pt x="13431" y="10934"/>
                    </a:lnTo>
                    <a:cubicBezTo>
                      <a:pt x="13431" y="10934"/>
                      <a:pt x="14160" y="9489"/>
                      <a:pt x="14227" y="9237"/>
                    </a:cubicBezTo>
                    <a:cubicBezTo>
                      <a:pt x="14293" y="8986"/>
                      <a:pt x="14625" y="8106"/>
                      <a:pt x="14625" y="8106"/>
                    </a:cubicBezTo>
                    <a:lnTo>
                      <a:pt x="14993" y="8093"/>
                    </a:lnTo>
                    <a:cubicBezTo>
                      <a:pt x="14993" y="8093"/>
                      <a:pt x="15770" y="6712"/>
                      <a:pt x="15770" y="6587"/>
                    </a:cubicBezTo>
                    <a:cubicBezTo>
                      <a:pt x="15770" y="6461"/>
                      <a:pt x="15771" y="5950"/>
                      <a:pt x="15771" y="5950"/>
                    </a:cubicBezTo>
                    <a:lnTo>
                      <a:pt x="15288" y="5530"/>
                    </a:lnTo>
                    <a:lnTo>
                      <a:pt x="15222" y="3519"/>
                    </a:lnTo>
                    <a:cubicBezTo>
                      <a:pt x="15222" y="3519"/>
                      <a:pt x="14625" y="2011"/>
                      <a:pt x="14492" y="1697"/>
                    </a:cubicBezTo>
                    <a:cubicBezTo>
                      <a:pt x="14359" y="1382"/>
                      <a:pt x="13298" y="691"/>
                      <a:pt x="13298" y="691"/>
                    </a:cubicBezTo>
                    <a:lnTo>
                      <a:pt x="12701" y="0"/>
                    </a:lnTo>
                    <a:lnTo>
                      <a:pt x="12435" y="440"/>
                    </a:lnTo>
                    <a:lnTo>
                      <a:pt x="10975" y="314"/>
                    </a:lnTo>
                    <a:close/>
                  </a:path>
                </a:pathLst>
              </a:custGeom>
              <a:solidFill>
                <a:schemeClr val="tx1">
                  <a:lumMod val="60000"/>
                  <a:lumOff val="40000"/>
                </a:schemeClr>
              </a:solidFill>
              <a:ln w="25400">
                <a:solidFill>
                  <a:srgbClr val="EBEBEB"/>
                </a:solidFill>
                <a:miter lim="400000"/>
              </a:ln>
            </p:spPr>
            <p:txBody>
              <a:bodyPr anchor="ctr"/>
              <a:lstStyle/>
              <a:p>
                <a:pPr algn="ctr"/>
                <a:endParaRPr>
                  <a:solidFill>
                    <a:schemeClr val="bg1"/>
                  </a:solidFill>
                </a:endParaRPr>
              </a:p>
            </p:txBody>
          </p:sp>
          <p:sp>
            <p:nvSpPr>
              <p:cNvPr id="19" name="任意多边形: 形状 18">
                <a:extLst>
                  <a:ext uri="{FF2B5EF4-FFF2-40B4-BE49-F238E27FC236}">
                    <a16:creationId xmlns:a16="http://schemas.microsoft.com/office/drawing/2014/main" id="{F25F1788-2020-471F-8DE9-0DEEAC4A8A0B}"/>
                  </a:ext>
                </a:extLst>
              </p:cNvPr>
              <p:cNvSpPr/>
              <p:nvPr/>
            </p:nvSpPr>
            <p:spPr>
              <a:xfrm rot="20883862">
                <a:off x="2490889" y="2376198"/>
                <a:ext cx="335403" cy="1154148"/>
              </a:xfrm>
              <a:custGeom>
                <a:avLst/>
                <a:gdLst/>
                <a:ahLst/>
                <a:cxnLst>
                  <a:cxn ang="0">
                    <a:pos x="wd2" y="hd2"/>
                  </a:cxn>
                  <a:cxn ang="5400000">
                    <a:pos x="wd2" y="hd2"/>
                  </a:cxn>
                  <a:cxn ang="10800000">
                    <a:pos x="wd2" y="hd2"/>
                  </a:cxn>
                  <a:cxn ang="16200000">
                    <a:pos x="wd2" y="hd2"/>
                  </a:cxn>
                </a:cxnLst>
                <a:rect l="0" t="0" r="r" b="b"/>
                <a:pathLst>
                  <a:path w="19747" h="21600" extrusionOk="0">
                    <a:moveTo>
                      <a:pt x="0" y="0"/>
                    </a:moveTo>
                    <a:cubicBezTo>
                      <a:pt x="0" y="0"/>
                      <a:pt x="17581" y="3018"/>
                      <a:pt x="19591" y="10324"/>
                    </a:cubicBezTo>
                    <a:cubicBezTo>
                      <a:pt x="21600" y="17629"/>
                      <a:pt x="3516" y="21600"/>
                      <a:pt x="3516" y="21600"/>
                    </a:cubicBezTo>
                  </a:path>
                </a:pathLst>
              </a:custGeom>
              <a:ln w="101600">
                <a:solidFill>
                  <a:schemeClr val="bg1">
                    <a:lumMod val="95000"/>
                  </a:schemeClr>
                </a:solidFill>
                <a:miter lim="400000"/>
              </a:ln>
            </p:spPr>
            <p:txBody>
              <a:bodyPr anchor="ctr"/>
              <a:lstStyle/>
              <a:p>
                <a:pPr algn="ctr"/>
                <a:endParaRPr>
                  <a:solidFill>
                    <a:schemeClr val="bg1"/>
                  </a:solidFill>
                </a:endParaRPr>
              </a:p>
            </p:txBody>
          </p:sp>
          <p:sp>
            <p:nvSpPr>
              <p:cNvPr id="20" name="任意多边形: 形状 19">
                <a:extLst>
                  <a:ext uri="{FF2B5EF4-FFF2-40B4-BE49-F238E27FC236}">
                    <a16:creationId xmlns:a16="http://schemas.microsoft.com/office/drawing/2014/main" id="{C9EEB4D3-AE2B-4DCE-B6FF-FC23962FF546}"/>
                  </a:ext>
                </a:extLst>
              </p:cNvPr>
              <p:cNvSpPr/>
              <p:nvPr/>
            </p:nvSpPr>
            <p:spPr>
              <a:xfrm rot="20883862">
                <a:off x="2619914" y="2193140"/>
                <a:ext cx="414991" cy="1432736"/>
              </a:xfrm>
              <a:custGeom>
                <a:avLst/>
                <a:gdLst/>
                <a:ahLst/>
                <a:cxnLst>
                  <a:cxn ang="0">
                    <a:pos x="wd2" y="hd2"/>
                  </a:cxn>
                  <a:cxn ang="5400000">
                    <a:pos x="wd2" y="hd2"/>
                  </a:cxn>
                  <a:cxn ang="10800000">
                    <a:pos x="wd2" y="hd2"/>
                  </a:cxn>
                  <a:cxn ang="16200000">
                    <a:pos x="wd2" y="hd2"/>
                  </a:cxn>
                </a:cxnLst>
                <a:rect l="0" t="0" r="r" b="b"/>
                <a:pathLst>
                  <a:path w="19747" h="21600" extrusionOk="0">
                    <a:moveTo>
                      <a:pt x="0" y="0"/>
                    </a:moveTo>
                    <a:cubicBezTo>
                      <a:pt x="0" y="0"/>
                      <a:pt x="17581" y="3018"/>
                      <a:pt x="19591" y="10324"/>
                    </a:cubicBezTo>
                    <a:cubicBezTo>
                      <a:pt x="21600" y="17629"/>
                      <a:pt x="3516" y="21600"/>
                      <a:pt x="3516" y="21600"/>
                    </a:cubicBezTo>
                  </a:path>
                </a:pathLst>
              </a:custGeom>
              <a:ln w="101600">
                <a:solidFill>
                  <a:schemeClr val="bg1">
                    <a:lumMod val="95000"/>
                  </a:schemeClr>
                </a:solidFill>
                <a:miter lim="400000"/>
              </a:ln>
            </p:spPr>
            <p:txBody>
              <a:bodyPr anchor="ctr"/>
              <a:lstStyle/>
              <a:p>
                <a:pPr algn="ctr"/>
                <a:endParaRPr>
                  <a:solidFill>
                    <a:schemeClr val="bg1"/>
                  </a:solidFill>
                </a:endParaRPr>
              </a:p>
            </p:txBody>
          </p:sp>
          <p:sp>
            <p:nvSpPr>
              <p:cNvPr id="21" name="任意多边形: 形状 20">
                <a:extLst>
                  <a:ext uri="{FF2B5EF4-FFF2-40B4-BE49-F238E27FC236}">
                    <a16:creationId xmlns:a16="http://schemas.microsoft.com/office/drawing/2014/main" id="{904162A0-214F-49BF-8AB9-1500F3DA2E57}"/>
                  </a:ext>
                </a:extLst>
              </p:cNvPr>
              <p:cNvSpPr/>
              <p:nvPr/>
            </p:nvSpPr>
            <p:spPr>
              <a:xfrm rot="716122" flipH="1">
                <a:off x="1233100" y="2374607"/>
                <a:ext cx="335404" cy="1154149"/>
              </a:xfrm>
              <a:custGeom>
                <a:avLst/>
                <a:gdLst/>
                <a:ahLst/>
                <a:cxnLst>
                  <a:cxn ang="0">
                    <a:pos x="wd2" y="hd2"/>
                  </a:cxn>
                  <a:cxn ang="5400000">
                    <a:pos x="wd2" y="hd2"/>
                  </a:cxn>
                  <a:cxn ang="10800000">
                    <a:pos x="wd2" y="hd2"/>
                  </a:cxn>
                  <a:cxn ang="16200000">
                    <a:pos x="wd2" y="hd2"/>
                  </a:cxn>
                </a:cxnLst>
                <a:rect l="0" t="0" r="r" b="b"/>
                <a:pathLst>
                  <a:path w="19747" h="21600" extrusionOk="0">
                    <a:moveTo>
                      <a:pt x="0" y="0"/>
                    </a:moveTo>
                    <a:cubicBezTo>
                      <a:pt x="0" y="0"/>
                      <a:pt x="17581" y="3018"/>
                      <a:pt x="19591" y="10324"/>
                    </a:cubicBezTo>
                    <a:cubicBezTo>
                      <a:pt x="21600" y="17629"/>
                      <a:pt x="3516" y="21600"/>
                      <a:pt x="3516" y="21600"/>
                    </a:cubicBezTo>
                  </a:path>
                </a:pathLst>
              </a:custGeom>
              <a:ln w="101600">
                <a:solidFill>
                  <a:schemeClr val="bg1">
                    <a:lumMod val="95000"/>
                  </a:schemeClr>
                </a:solidFill>
                <a:miter lim="400000"/>
              </a:ln>
            </p:spPr>
            <p:txBody>
              <a:bodyPr anchor="ctr"/>
              <a:lstStyle/>
              <a:p>
                <a:pPr algn="ctr"/>
                <a:endParaRPr>
                  <a:solidFill>
                    <a:schemeClr val="bg1"/>
                  </a:solidFill>
                </a:endParaRPr>
              </a:p>
            </p:txBody>
          </p:sp>
          <p:sp>
            <p:nvSpPr>
              <p:cNvPr id="22" name="任意多边形: 形状 21">
                <a:extLst>
                  <a:ext uri="{FF2B5EF4-FFF2-40B4-BE49-F238E27FC236}">
                    <a16:creationId xmlns:a16="http://schemas.microsoft.com/office/drawing/2014/main" id="{B008A1BF-2517-45C8-833B-AF1F93A84036}"/>
                  </a:ext>
                </a:extLst>
              </p:cNvPr>
              <p:cNvSpPr/>
              <p:nvPr/>
            </p:nvSpPr>
            <p:spPr>
              <a:xfrm rot="716122" flipH="1">
                <a:off x="1023247" y="2192207"/>
                <a:ext cx="414991" cy="1432737"/>
              </a:xfrm>
              <a:custGeom>
                <a:avLst/>
                <a:gdLst/>
                <a:ahLst/>
                <a:cxnLst>
                  <a:cxn ang="0">
                    <a:pos x="wd2" y="hd2"/>
                  </a:cxn>
                  <a:cxn ang="5400000">
                    <a:pos x="wd2" y="hd2"/>
                  </a:cxn>
                  <a:cxn ang="10800000">
                    <a:pos x="wd2" y="hd2"/>
                  </a:cxn>
                  <a:cxn ang="16200000">
                    <a:pos x="wd2" y="hd2"/>
                  </a:cxn>
                </a:cxnLst>
                <a:rect l="0" t="0" r="r" b="b"/>
                <a:pathLst>
                  <a:path w="19747" h="21600" extrusionOk="0">
                    <a:moveTo>
                      <a:pt x="0" y="0"/>
                    </a:moveTo>
                    <a:cubicBezTo>
                      <a:pt x="0" y="0"/>
                      <a:pt x="17581" y="3018"/>
                      <a:pt x="19591" y="10324"/>
                    </a:cubicBezTo>
                    <a:cubicBezTo>
                      <a:pt x="21600" y="17629"/>
                      <a:pt x="3516" y="21600"/>
                      <a:pt x="3516" y="21600"/>
                    </a:cubicBezTo>
                  </a:path>
                </a:pathLst>
              </a:custGeom>
              <a:ln w="101600">
                <a:solidFill>
                  <a:schemeClr val="bg1">
                    <a:lumMod val="95000"/>
                  </a:schemeClr>
                </a:solidFill>
                <a:miter lim="400000"/>
              </a:ln>
            </p:spPr>
            <p:txBody>
              <a:bodyPr anchor="ctr"/>
              <a:lstStyle/>
              <a:p>
                <a:pPr algn="ctr"/>
                <a:endParaRPr>
                  <a:solidFill>
                    <a:schemeClr val="bg1"/>
                  </a:solidFill>
                </a:endParaRPr>
              </a:p>
            </p:txBody>
          </p:sp>
        </p:grpSp>
        <p:sp>
          <p:nvSpPr>
            <p:cNvPr id="17" name="矩形 16">
              <a:extLst>
                <a:ext uri="{FF2B5EF4-FFF2-40B4-BE49-F238E27FC236}">
                  <a16:creationId xmlns:a16="http://schemas.microsoft.com/office/drawing/2014/main" id="{78F28332-F35C-40F9-B77C-DC2730A1FD79}"/>
                </a:ext>
              </a:extLst>
            </p:cNvPr>
            <p:cNvSpPr/>
            <p:nvPr/>
          </p:nvSpPr>
          <p:spPr>
            <a:xfrm>
              <a:off x="2490167" y="4916499"/>
              <a:ext cx="666849" cy="297517"/>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wrap="none" lIns="25400" tIns="25400" rIns="25400" bIns="25400" anchor="ctr">
              <a:normAutofit/>
            </a:bodyPr>
            <a:lstStyle/>
            <a:p>
              <a:pPr lvl="0" algn="ctr">
                <a:defRPr sz="1800"/>
              </a:pPr>
              <a:r>
                <a:rPr lang="zh-CN" altLang="en-US" sz="1600" b="1">
                  <a:solidFill>
                    <a:schemeClr val="bg1"/>
                  </a:solidFill>
                </a:rPr>
                <a:t>关键词</a:t>
              </a:r>
            </a:p>
          </p:txBody>
        </p:sp>
      </p:grpSp>
      <p:sp>
        <p:nvSpPr>
          <p:cNvPr id="14" name="矩形 13">
            <a:extLst>
              <a:ext uri="{FF2B5EF4-FFF2-40B4-BE49-F238E27FC236}">
                <a16:creationId xmlns:a16="http://schemas.microsoft.com/office/drawing/2014/main" id="{58A56BF4-0F01-4FAB-86E3-411B8FF90D81}"/>
              </a:ext>
            </a:extLst>
          </p:cNvPr>
          <p:cNvSpPr/>
          <p:nvPr/>
        </p:nvSpPr>
        <p:spPr>
          <a:xfrm>
            <a:off x="5498804" y="3193753"/>
            <a:ext cx="719965" cy="864195"/>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lIns="25400" tIns="25400" rIns="25400" bIns="25400" anchor="ctr">
            <a:normAutofit/>
          </a:bodyPr>
          <a:lstStyle/>
          <a:p>
            <a:pPr lvl="0" algn="ctr">
              <a:defRPr sz="1800" b="0">
                <a:solidFill>
                  <a:srgbClr val="000000"/>
                </a:solidFill>
              </a:defRPr>
            </a:pPr>
            <a:r>
              <a:rPr lang="en-US" sz="1600" dirty="0">
                <a:solidFill>
                  <a:schemeClr val="bg1"/>
                </a:solidFill>
              </a:rPr>
              <a:t>A</a:t>
            </a:r>
          </a:p>
        </p:txBody>
      </p:sp>
      <p:sp>
        <p:nvSpPr>
          <p:cNvPr id="15" name="矩形 14">
            <a:extLst>
              <a:ext uri="{FF2B5EF4-FFF2-40B4-BE49-F238E27FC236}">
                <a16:creationId xmlns:a16="http://schemas.microsoft.com/office/drawing/2014/main" id="{235A00C0-D8AB-49A9-8844-997DD0BDDECC}"/>
              </a:ext>
            </a:extLst>
          </p:cNvPr>
          <p:cNvSpPr/>
          <p:nvPr/>
        </p:nvSpPr>
        <p:spPr>
          <a:xfrm>
            <a:off x="8212792" y="3193753"/>
            <a:ext cx="542327" cy="864195"/>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val="1"/>
            </a:ext>
          </a:extLst>
        </p:spPr>
        <p:txBody>
          <a:bodyPr lIns="25400" tIns="25400" rIns="25400" bIns="25400" anchor="ctr">
            <a:normAutofit/>
          </a:bodyPr>
          <a:lstStyle/>
          <a:p>
            <a:pPr lvl="0" algn="ctr">
              <a:defRPr sz="1800">
                <a:solidFill>
                  <a:srgbClr val="000000"/>
                </a:solidFill>
              </a:defRPr>
            </a:pPr>
            <a:r>
              <a:rPr lang="en-US" sz="1600" b="1">
                <a:solidFill>
                  <a:schemeClr val="bg1"/>
                </a:solidFill>
              </a:rPr>
              <a:t>B</a:t>
            </a:r>
          </a:p>
        </p:txBody>
      </p:sp>
    </p:spTree>
    <p:extLst>
      <p:ext uri="{BB962C8B-B14F-4D97-AF65-F5344CB8AC3E}">
        <p14:creationId xmlns:p14="http://schemas.microsoft.com/office/powerpoint/2010/main" val="127309405"/>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500"/>
                                        <p:tgtEl>
                                          <p:spTgt spid="13"/>
                                        </p:tgtEl>
                                      </p:cBhvr>
                                    </p:animEffect>
                                    <p:anim calcmode="lin" valueType="num">
                                      <p:cBhvr>
                                        <p:cTn id="15" dur="500" fill="hold"/>
                                        <p:tgtEl>
                                          <p:spTgt spid="13"/>
                                        </p:tgtEl>
                                        <p:attrNameLst>
                                          <p:attrName>ppt_x</p:attrName>
                                        </p:attrNameLst>
                                      </p:cBhvr>
                                      <p:tavLst>
                                        <p:tav tm="0">
                                          <p:val>
                                            <p:strVal val="#ppt_x"/>
                                          </p:val>
                                        </p:tav>
                                        <p:tav tm="100000">
                                          <p:val>
                                            <p:strVal val="#ppt_x"/>
                                          </p:val>
                                        </p:tav>
                                      </p:tavLst>
                                    </p:anim>
                                    <p:anim calcmode="lin" valueType="num">
                                      <p:cBhvr>
                                        <p:cTn id="16" dur="500" fill="hold"/>
                                        <p:tgtEl>
                                          <p:spTgt spid="13"/>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22" presetClass="entr" presetSubtype="1"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up)">
                                      <p:cBhvr>
                                        <p:cTn id="20" dur="500"/>
                                        <p:tgtEl>
                                          <p:spTgt spid="10"/>
                                        </p:tgtEl>
                                      </p:cBhvr>
                                    </p:animEffect>
                                  </p:childTnLst>
                                </p:cTn>
                              </p:par>
                              <p:par>
                                <p:cTn id="21" presetID="22" presetClass="entr" presetSubtype="1"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wipe(up)">
                                      <p:cBhvr>
                                        <p:cTn id="23" dur="500"/>
                                        <p:tgtEl>
                                          <p:spTgt spid="7"/>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down)">
                                      <p:cBhvr>
                                        <p:cTn id="26" dur="500"/>
                                        <p:tgtEl>
                                          <p:spTgt spid="11"/>
                                        </p:tgtEl>
                                      </p:cBhvr>
                                    </p:animEffect>
                                  </p:childTnLst>
                                </p:cTn>
                              </p:par>
                              <p:par>
                                <p:cTn id="27" presetID="22" presetClass="entr" presetSubtype="4"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wipe(down)">
                                      <p:cBhvr>
                                        <p:cTn id="29" dur="500"/>
                                        <p:tgtEl>
                                          <p:spTgt spid="8"/>
                                        </p:tgtEl>
                                      </p:cBhvr>
                                    </p:animEffect>
                                  </p:childTnLst>
                                </p:cTn>
                              </p:par>
                            </p:childTnLst>
                          </p:cTn>
                        </p:par>
                        <p:par>
                          <p:cTn id="30" fill="hold">
                            <p:stCondLst>
                              <p:cond delay="1500"/>
                            </p:stCondLst>
                            <p:childTnLst>
                              <p:par>
                                <p:cTn id="31" presetID="53" presetClass="entr" presetSubtype="16" fill="hold" grpId="0" nodeType="afterEffect">
                                  <p:stCondLst>
                                    <p:cond delay="0"/>
                                  </p:stCondLst>
                                  <p:childTnLst>
                                    <p:set>
                                      <p:cBhvr>
                                        <p:cTn id="32" dur="1" fill="hold">
                                          <p:stCondLst>
                                            <p:cond delay="0"/>
                                          </p:stCondLst>
                                        </p:cTn>
                                        <p:tgtEl>
                                          <p:spTgt spid="14"/>
                                        </p:tgtEl>
                                        <p:attrNameLst>
                                          <p:attrName>style.visibility</p:attrName>
                                        </p:attrNameLst>
                                      </p:cBhvr>
                                      <p:to>
                                        <p:strVal val="visible"/>
                                      </p:to>
                                    </p:set>
                                    <p:anim calcmode="lin" valueType="num">
                                      <p:cBhvr>
                                        <p:cTn id="33" dur="500" fill="hold"/>
                                        <p:tgtEl>
                                          <p:spTgt spid="14"/>
                                        </p:tgtEl>
                                        <p:attrNameLst>
                                          <p:attrName>ppt_w</p:attrName>
                                        </p:attrNameLst>
                                      </p:cBhvr>
                                      <p:tavLst>
                                        <p:tav tm="0">
                                          <p:val>
                                            <p:fltVal val="0"/>
                                          </p:val>
                                        </p:tav>
                                        <p:tav tm="100000">
                                          <p:val>
                                            <p:strVal val="#ppt_w"/>
                                          </p:val>
                                        </p:tav>
                                      </p:tavLst>
                                    </p:anim>
                                    <p:anim calcmode="lin" valueType="num">
                                      <p:cBhvr>
                                        <p:cTn id="34" dur="500" fill="hold"/>
                                        <p:tgtEl>
                                          <p:spTgt spid="14"/>
                                        </p:tgtEl>
                                        <p:attrNameLst>
                                          <p:attrName>ppt_h</p:attrName>
                                        </p:attrNameLst>
                                      </p:cBhvr>
                                      <p:tavLst>
                                        <p:tav tm="0">
                                          <p:val>
                                            <p:fltVal val="0"/>
                                          </p:val>
                                        </p:tav>
                                        <p:tav tm="100000">
                                          <p:val>
                                            <p:strVal val="#ppt_h"/>
                                          </p:val>
                                        </p:tav>
                                      </p:tavLst>
                                    </p:anim>
                                    <p:animEffect transition="in" filter="fade">
                                      <p:cBhvr>
                                        <p:cTn id="35" dur="500"/>
                                        <p:tgtEl>
                                          <p:spTgt spid="14"/>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p:cTn id="38" dur="500" fill="hold"/>
                                        <p:tgtEl>
                                          <p:spTgt spid="15"/>
                                        </p:tgtEl>
                                        <p:attrNameLst>
                                          <p:attrName>ppt_w</p:attrName>
                                        </p:attrNameLst>
                                      </p:cBhvr>
                                      <p:tavLst>
                                        <p:tav tm="0">
                                          <p:val>
                                            <p:fltVal val="0"/>
                                          </p:val>
                                        </p:tav>
                                        <p:tav tm="100000">
                                          <p:val>
                                            <p:strVal val="#ppt_w"/>
                                          </p:val>
                                        </p:tav>
                                      </p:tavLst>
                                    </p:anim>
                                    <p:anim calcmode="lin" valueType="num">
                                      <p:cBhvr>
                                        <p:cTn id="39" dur="500" fill="hold"/>
                                        <p:tgtEl>
                                          <p:spTgt spid="15"/>
                                        </p:tgtEl>
                                        <p:attrNameLst>
                                          <p:attrName>ppt_h</p:attrName>
                                        </p:attrNameLst>
                                      </p:cBhvr>
                                      <p:tavLst>
                                        <p:tav tm="0">
                                          <p:val>
                                            <p:fltVal val="0"/>
                                          </p:val>
                                        </p:tav>
                                        <p:tav tm="100000">
                                          <p:val>
                                            <p:strVal val="#ppt_h"/>
                                          </p:val>
                                        </p:tav>
                                      </p:tavLst>
                                    </p:anim>
                                    <p:animEffect transition="in" filter="fade">
                                      <p:cBhvr>
                                        <p:cTn id="40" dur="500"/>
                                        <p:tgtEl>
                                          <p:spTgt spid="15"/>
                                        </p:tgtEl>
                                      </p:cBhvr>
                                    </p:animEffect>
                                  </p:childTnLst>
                                </p:cTn>
                              </p:par>
                            </p:childTnLst>
                          </p:cTn>
                        </p:par>
                        <p:par>
                          <p:cTn id="41" fill="hold">
                            <p:stCondLst>
                              <p:cond delay="2000"/>
                            </p:stCondLst>
                            <p:childTnLst>
                              <p:par>
                                <p:cTn id="42" presetID="2" presetClass="entr" presetSubtype="4" fill="hold" grpId="0" nodeType="afterEffect">
                                  <p:stCondLst>
                                    <p:cond delay="0"/>
                                  </p:stCondLst>
                                  <p:childTnLst>
                                    <p:set>
                                      <p:cBhvr>
                                        <p:cTn id="43" dur="1" fill="hold">
                                          <p:stCondLst>
                                            <p:cond delay="0"/>
                                          </p:stCondLst>
                                        </p:cTn>
                                        <p:tgtEl>
                                          <p:spTgt spid="12"/>
                                        </p:tgtEl>
                                        <p:attrNameLst>
                                          <p:attrName>style.visibility</p:attrName>
                                        </p:attrNameLst>
                                      </p:cBhvr>
                                      <p:to>
                                        <p:strVal val="visible"/>
                                      </p:to>
                                    </p:set>
                                    <p:anim calcmode="lin" valueType="num">
                                      <p:cBhvr additive="base">
                                        <p:cTn id="44" dur="500" fill="hold"/>
                                        <p:tgtEl>
                                          <p:spTgt spid="12"/>
                                        </p:tgtEl>
                                        <p:attrNameLst>
                                          <p:attrName>ppt_x</p:attrName>
                                        </p:attrNameLst>
                                      </p:cBhvr>
                                      <p:tavLst>
                                        <p:tav tm="0">
                                          <p:val>
                                            <p:strVal val="#ppt_x"/>
                                          </p:val>
                                        </p:tav>
                                        <p:tav tm="100000">
                                          <p:val>
                                            <p:strVal val="#ppt_x"/>
                                          </p:val>
                                        </p:tav>
                                      </p:tavLst>
                                    </p:anim>
                                    <p:anim calcmode="lin" valueType="num">
                                      <p:cBhvr additive="base">
                                        <p:cTn id="45" dur="500" fill="hold"/>
                                        <p:tgtEl>
                                          <p:spTgt spid="12"/>
                                        </p:tgtEl>
                                        <p:attrNameLst>
                                          <p:attrName>ppt_y</p:attrName>
                                        </p:attrNameLst>
                                      </p:cBhvr>
                                      <p:tavLst>
                                        <p:tav tm="0">
                                          <p:val>
                                            <p:strVal val="1+#ppt_h/2"/>
                                          </p:val>
                                        </p:tav>
                                        <p:tav tm="100000">
                                          <p:val>
                                            <p:strVal val="#ppt_y"/>
                                          </p:val>
                                        </p:tav>
                                      </p:tavLst>
                                    </p:anim>
                                  </p:childTnLst>
                                </p:cTn>
                              </p:par>
                              <p:par>
                                <p:cTn id="46" presetID="2" presetClass="entr" presetSubtype="4"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fill="hold"/>
                                        <p:tgtEl>
                                          <p:spTgt spid="9"/>
                                        </p:tgtEl>
                                        <p:attrNameLst>
                                          <p:attrName>ppt_x</p:attrName>
                                        </p:attrNameLst>
                                      </p:cBhvr>
                                      <p:tavLst>
                                        <p:tav tm="0">
                                          <p:val>
                                            <p:strVal val="#ppt_x"/>
                                          </p:val>
                                        </p:tav>
                                        <p:tav tm="100000">
                                          <p:val>
                                            <p:strVal val="#ppt_x"/>
                                          </p:val>
                                        </p:tav>
                                      </p:tavLst>
                                    </p:anim>
                                    <p:anim calcmode="lin" valueType="num">
                                      <p:cBhvr additive="base">
                                        <p:cTn id="49"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animBg="1"/>
      <p:bldP spid="10" grpId="0" animBg="1"/>
      <p:bldP spid="11" grpId="0" animBg="1"/>
      <p:bldP spid="12" grpId="0" animBg="1"/>
      <p:bldP spid="14" grpId="0" animBg="1"/>
      <p:bldP spid="1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20" name="矩形 19">
            <a:extLst>
              <a:ext uri="{FF2B5EF4-FFF2-40B4-BE49-F238E27FC236}">
                <a16:creationId xmlns:a16="http://schemas.microsoft.com/office/drawing/2014/main" id="{1E08E2CE-E6DE-404E-A492-0D7B35060D08}"/>
              </a:ext>
            </a:extLst>
          </p:cNvPr>
          <p:cNvSpPr/>
          <p:nvPr/>
        </p:nvSpPr>
        <p:spPr>
          <a:xfrm>
            <a:off x="2223670" y="3107921"/>
            <a:ext cx="1119995" cy="244169"/>
          </a:xfrm>
          <a:prstGeom prst="rect">
            <a:avLst/>
          </a:prstGeom>
        </p:spPr>
        <p:txBody>
          <a:bodyPr wrap="none" lIns="0" tIns="0" rIns="0" bIns="0" anchor="ctr" anchorCtr="0">
            <a:normAutofit/>
          </a:bodyPr>
          <a:lstStyle/>
          <a:p>
            <a:r>
              <a:rPr lang="zh-CN" altLang="en-US" sz="1100" b="1" dirty="0">
                <a:solidFill>
                  <a:schemeClr val="bg1"/>
                </a:solidFill>
                <a:effectLst/>
              </a:rPr>
              <a:t>关键词</a:t>
            </a:r>
          </a:p>
        </p:txBody>
      </p:sp>
      <p:sp>
        <p:nvSpPr>
          <p:cNvPr id="21" name="矩形 20">
            <a:extLst>
              <a:ext uri="{FF2B5EF4-FFF2-40B4-BE49-F238E27FC236}">
                <a16:creationId xmlns:a16="http://schemas.microsoft.com/office/drawing/2014/main" id="{BF6041AC-201D-41DE-AAA9-DB84B9D2FA29}"/>
              </a:ext>
            </a:extLst>
          </p:cNvPr>
          <p:cNvSpPr/>
          <p:nvPr/>
        </p:nvSpPr>
        <p:spPr>
          <a:xfrm>
            <a:off x="2223669" y="3352090"/>
            <a:ext cx="1119995" cy="424732"/>
          </a:xfrm>
          <a:prstGeom prst="rect">
            <a:avLst/>
          </a:prstGeom>
        </p:spPr>
        <p:txBody>
          <a:bodyPr wrap="square" lIns="0" tIns="0" rIns="0" bIns="0" anchor="ctr" anchorCtr="0">
            <a:normAutofit/>
          </a:bodyPr>
          <a:lstStyle/>
          <a:p>
            <a:pPr>
              <a:lnSpc>
                <a:spcPct val="120000"/>
              </a:lnSpc>
            </a:pPr>
            <a:r>
              <a:rPr lang="zh-CN" altLang="en-US" sz="1000" dirty="0">
                <a:solidFill>
                  <a:schemeClr val="bg1"/>
                </a:solidFill>
                <a:effectLst/>
              </a:rPr>
              <a:t>此部分内容作为文字排版占位显示</a:t>
            </a:r>
          </a:p>
        </p:txBody>
      </p:sp>
      <p:sp>
        <p:nvSpPr>
          <p:cNvPr id="23" name="矩形 22">
            <a:extLst>
              <a:ext uri="{FF2B5EF4-FFF2-40B4-BE49-F238E27FC236}">
                <a16:creationId xmlns:a16="http://schemas.microsoft.com/office/drawing/2014/main" id="{E7D6FA04-982A-4FBF-9C1D-94C04570340F}"/>
              </a:ext>
            </a:extLst>
          </p:cNvPr>
          <p:cNvSpPr/>
          <p:nvPr/>
        </p:nvSpPr>
        <p:spPr>
          <a:xfrm>
            <a:off x="2223670" y="4021764"/>
            <a:ext cx="1119995" cy="244169"/>
          </a:xfrm>
          <a:prstGeom prst="rect">
            <a:avLst/>
          </a:prstGeom>
        </p:spPr>
        <p:txBody>
          <a:bodyPr wrap="none" lIns="0" tIns="0" rIns="0" bIns="0" anchor="ctr" anchorCtr="0">
            <a:normAutofit/>
          </a:bodyPr>
          <a:lstStyle/>
          <a:p>
            <a:r>
              <a:rPr lang="zh-CN" altLang="en-US" sz="1100" b="1">
                <a:solidFill>
                  <a:schemeClr val="bg1"/>
                </a:solidFill>
                <a:effectLst/>
              </a:rPr>
              <a:t>关键词</a:t>
            </a:r>
          </a:p>
        </p:txBody>
      </p:sp>
      <p:sp>
        <p:nvSpPr>
          <p:cNvPr id="24" name="矩形 23">
            <a:extLst>
              <a:ext uri="{FF2B5EF4-FFF2-40B4-BE49-F238E27FC236}">
                <a16:creationId xmlns:a16="http://schemas.microsoft.com/office/drawing/2014/main" id="{33D129B4-CA70-4AA8-8AB0-03FA6822A246}"/>
              </a:ext>
            </a:extLst>
          </p:cNvPr>
          <p:cNvSpPr/>
          <p:nvPr/>
        </p:nvSpPr>
        <p:spPr>
          <a:xfrm>
            <a:off x="2223669" y="4293633"/>
            <a:ext cx="1119995" cy="369332"/>
          </a:xfrm>
          <a:prstGeom prst="rect">
            <a:avLst/>
          </a:prstGeom>
        </p:spPr>
        <p:txBody>
          <a:bodyPr wrap="square" lIns="0" tIns="0" rIns="0" bIns="0" anchor="ctr" anchorCtr="0">
            <a:normAutofit/>
          </a:bodyPr>
          <a:lstStyle/>
          <a:p>
            <a:pPr>
              <a:lnSpc>
                <a:spcPct val="120000"/>
              </a:lnSpc>
            </a:pPr>
            <a:r>
              <a:rPr lang="zh-CN" altLang="en-US" sz="1000">
                <a:solidFill>
                  <a:schemeClr val="bg1"/>
                </a:solidFill>
                <a:effectLst/>
              </a:rPr>
              <a:t>此部分内容作为文字排版占位显示</a:t>
            </a:r>
          </a:p>
        </p:txBody>
      </p:sp>
      <p:sp>
        <p:nvSpPr>
          <p:cNvPr id="26" name="矩形 25">
            <a:extLst>
              <a:ext uri="{FF2B5EF4-FFF2-40B4-BE49-F238E27FC236}">
                <a16:creationId xmlns:a16="http://schemas.microsoft.com/office/drawing/2014/main" id="{80923346-4010-4CD6-9EDB-41453AA9E5F3}"/>
              </a:ext>
            </a:extLst>
          </p:cNvPr>
          <p:cNvSpPr/>
          <p:nvPr/>
        </p:nvSpPr>
        <p:spPr>
          <a:xfrm>
            <a:off x="4587837" y="3107921"/>
            <a:ext cx="1119995" cy="244169"/>
          </a:xfrm>
          <a:prstGeom prst="rect">
            <a:avLst/>
          </a:prstGeom>
        </p:spPr>
        <p:txBody>
          <a:bodyPr wrap="none" lIns="0" tIns="0" rIns="0" bIns="0" anchor="ctr" anchorCtr="0">
            <a:normAutofit/>
          </a:bodyPr>
          <a:lstStyle/>
          <a:p>
            <a:r>
              <a:rPr lang="zh-CN" altLang="en-US" sz="1100" b="1">
                <a:solidFill>
                  <a:schemeClr val="bg1"/>
                </a:solidFill>
                <a:effectLst/>
              </a:rPr>
              <a:t>关键词</a:t>
            </a:r>
          </a:p>
        </p:txBody>
      </p:sp>
      <p:sp>
        <p:nvSpPr>
          <p:cNvPr id="27" name="矩形 26">
            <a:extLst>
              <a:ext uri="{FF2B5EF4-FFF2-40B4-BE49-F238E27FC236}">
                <a16:creationId xmlns:a16="http://schemas.microsoft.com/office/drawing/2014/main" id="{E82A39E2-E6E5-4A55-8369-C6BE40727A16}"/>
              </a:ext>
            </a:extLst>
          </p:cNvPr>
          <p:cNvSpPr/>
          <p:nvPr/>
        </p:nvSpPr>
        <p:spPr>
          <a:xfrm>
            <a:off x="4587836" y="3352090"/>
            <a:ext cx="1119995" cy="424732"/>
          </a:xfrm>
          <a:prstGeom prst="rect">
            <a:avLst/>
          </a:prstGeom>
        </p:spPr>
        <p:txBody>
          <a:bodyPr wrap="square" lIns="0" tIns="0" rIns="0" bIns="0" anchor="ctr" anchorCtr="0">
            <a:normAutofit/>
          </a:bodyPr>
          <a:lstStyle/>
          <a:p>
            <a:pPr>
              <a:lnSpc>
                <a:spcPct val="120000"/>
              </a:lnSpc>
            </a:pPr>
            <a:r>
              <a:rPr lang="zh-CN" altLang="en-US" sz="1000">
                <a:solidFill>
                  <a:schemeClr val="bg1"/>
                </a:solidFill>
                <a:effectLst/>
              </a:rPr>
              <a:t>此部分内容作为文字排版占位显示</a:t>
            </a:r>
          </a:p>
        </p:txBody>
      </p:sp>
      <p:sp>
        <p:nvSpPr>
          <p:cNvPr id="29" name="矩形 28">
            <a:extLst>
              <a:ext uri="{FF2B5EF4-FFF2-40B4-BE49-F238E27FC236}">
                <a16:creationId xmlns:a16="http://schemas.microsoft.com/office/drawing/2014/main" id="{53F85BB2-827E-4268-A61D-E8B90436F6B4}"/>
              </a:ext>
            </a:extLst>
          </p:cNvPr>
          <p:cNvSpPr/>
          <p:nvPr/>
        </p:nvSpPr>
        <p:spPr>
          <a:xfrm>
            <a:off x="4587837" y="4021764"/>
            <a:ext cx="1119995" cy="244169"/>
          </a:xfrm>
          <a:prstGeom prst="rect">
            <a:avLst/>
          </a:prstGeom>
        </p:spPr>
        <p:txBody>
          <a:bodyPr wrap="none" lIns="0" tIns="0" rIns="0" bIns="0" anchor="ctr" anchorCtr="0">
            <a:normAutofit/>
          </a:bodyPr>
          <a:lstStyle/>
          <a:p>
            <a:r>
              <a:rPr lang="zh-CN" altLang="en-US" sz="1100" b="1">
                <a:solidFill>
                  <a:schemeClr val="bg1"/>
                </a:solidFill>
                <a:effectLst/>
              </a:rPr>
              <a:t>关键词</a:t>
            </a:r>
          </a:p>
        </p:txBody>
      </p:sp>
      <p:sp>
        <p:nvSpPr>
          <p:cNvPr id="30" name="矩形 29">
            <a:extLst>
              <a:ext uri="{FF2B5EF4-FFF2-40B4-BE49-F238E27FC236}">
                <a16:creationId xmlns:a16="http://schemas.microsoft.com/office/drawing/2014/main" id="{4B36C486-1594-40AB-883B-A9078185E725}"/>
              </a:ext>
            </a:extLst>
          </p:cNvPr>
          <p:cNvSpPr/>
          <p:nvPr/>
        </p:nvSpPr>
        <p:spPr>
          <a:xfrm>
            <a:off x="4587836" y="4293633"/>
            <a:ext cx="1119995" cy="369332"/>
          </a:xfrm>
          <a:prstGeom prst="rect">
            <a:avLst/>
          </a:prstGeom>
        </p:spPr>
        <p:txBody>
          <a:bodyPr wrap="square" lIns="0" tIns="0" rIns="0" bIns="0" anchor="ctr" anchorCtr="0">
            <a:normAutofit/>
          </a:bodyPr>
          <a:lstStyle/>
          <a:p>
            <a:pPr>
              <a:lnSpc>
                <a:spcPct val="120000"/>
              </a:lnSpc>
            </a:pPr>
            <a:r>
              <a:rPr lang="zh-CN" altLang="en-US" sz="1000">
                <a:solidFill>
                  <a:schemeClr val="bg1"/>
                </a:solidFill>
                <a:effectLst/>
              </a:rPr>
              <a:t>此部分内容作为文字排版占位显示</a:t>
            </a:r>
          </a:p>
        </p:txBody>
      </p:sp>
      <p:grpSp>
        <p:nvGrpSpPr>
          <p:cNvPr id="3" name="组合 2">
            <a:extLst>
              <a:ext uri="{FF2B5EF4-FFF2-40B4-BE49-F238E27FC236}">
                <a16:creationId xmlns:a16="http://schemas.microsoft.com/office/drawing/2014/main" id="{B4B118CF-5B39-49EB-A94F-9CE1868382A0}"/>
              </a:ext>
            </a:extLst>
          </p:cNvPr>
          <p:cNvGrpSpPr/>
          <p:nvPr/>
        </p:nvGrpSpPr>
        <p:grpSpPr>
          <a:xfrm>
            <a:off x="1391750" y="3112702"/>
            <a:ext cx="648586" cy="648586"/>
            <a:chOff x="1391750" y="3112702"/>
            <a:chExt cx="648586" cy="648586"/>
          </a:xfrm>
        </p:grpSpPr>
        <p:sp>
          <p:nvSpPr>
            <p:cNvPr id="19" name="椭圆 18">
              <a:extLst>
                <a:ext uri="{FF2B5EF4-FFF2-40B4-BE49-F238E27FC236}">
                  <a16:creationId xmlns:a16="http://schemas.microsoft.com/office/drawing/2014/main" id="{A7A91D2D-57D1-48A7-BB74-1CFDD2C6A6DC}"/>
                </a:ext>
              </a:extLst>
            </p:cNvPr>
            <p:cNvSpPr/>
            <p:nvPr/>
          </p:nvSpPr>
          <p:spPr>
            <a:xfrm>
              <a:off x="1391750" y="3112702"/>
              <a:ext cx="648586" cy="648586"/>
            </a:xfrm>
            <a:prstGeom prst="ellipse">
              <a:avLst/>
            </a:prstGeom>
            <a:solidFill>
              <a:schemeClr val="accent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1" name="任意多边形 57">
              <a:extLst>
                <a:ext uri="{FF2B5EF4-FFF2-40B4-BE49-F238E27FC236}">
                  <a16:creationId xmlns:a16="http://schemas.microsoft.com/office/drawing/2014/main" id="{6CA714DE-7B1A-4B48-BDE6-A3B7BB7BE166}"/>
                </a:ext>
              </a:extLst>
            </p:cNvPr>
            <p:cNvSpPr/>
            <p:nvPr/>
          </p:nvSpPr>
          <p:spPr>
            <a:xfrm>
              <a:off x="1544483" y="3244294"/>
              <a:ext cx="343120" cy="380620"/>
            </a:xfrm>
            <a:custGeom>
              <a:avLst/>
              <a:gdLst>
                <a:gd name="connsiteX0" fmla="*/ 118385 w 296668"/>
                <a:gd name="connsiteY0" fmla="*/ 317979 h 329092"/>
                <a:gd name="connsiteX1" fmla="*/ 177916 w 296668"/>
                <a:gd name="connsiteY1" fmla="*/ 317979 h 329092"/>
                <a:gd name="connsiteX2" fmla="*/ 183208 w 296668"/>
                <a:gd name="connsiteY2" fmla="*/ 323536 h 329092"/>
                <a:gd name="connsiteX3" fmla="*/ 177916 w 296668"/>
                <a:gd name="connsiteY3" fmla="*/ 329092 h 329092"/>
                <a:gd name="connsiteX4" fmla="*/ 118385 w 296668"/>
                <a:gd name="connsiteY4" fmla="*/ 329092 h 329092"/>
                <a:gd name="connsiteX5" fmla="*/ 111770 w 296668"/>
                <a:gd name="connsiteY5" fmla="*/ 323536 h 329092"/>
                <a:gd name="connsiteX6" fmla="*/ 118385 w 296668"/>
                <a:gd name="connsiteY6" fmla="*/ 317979 h 329092"/>
                <a:gd name="connsiteX7" fmla="*/ 118385 w 296668"/>
                <a:gd name="connsiteY7" fmla="*/ 287816 h 329092"/>
                <a:gd name="connsiteX8" fmla="*/ 177916 w 296668"/>
                <a:gd name="connsiteY8" fmla="*/ 287816 h 329092"/>
                <a:gd name="connsiteX9" fmla="*/ 183208 w 296668"/>
                <a:gd name="connsiteY9" fmla="*/ 292579 h 329092"/>
                <a:gd name="connsiteX10" fmla="*/ 177916 w 296668"/>
                <a:gd name="connsiteY10" fmla="*/ 297341 h 329092"/>
                <a:gd name="connsiteX11" fmla="*/ 118385 w 296668"/>
                <a:gd name="connsiteY11" fmla="*/ 297341 h 329092"/>
                <a:gd name="connsiteX12" fmla="*/ 111770 w 296668"/>
                <a:gd name="connsiteY12" fmla="*/ 292579 h 329092"/>
                <a:gd name="connsiteX13" fmla="*/ 118385 w 296668"/>
                <a:gd name="connsiteY13" fmla="*/ 287816 h 329092"/>
                <a:gd name="connsiteX14" fmla="*/ 270643 w 296668"/>
                <a:gd name="connsiteY14" fmla="*/ 157302 h 329092"/>
                <a:gd name="connsiteX15" fmla="*/ 292135 w 296668"/>
                <a:gd name="connsiteY15" fmla="*/ 163538 h 329092"/>
                <a:gd name="connsiteX16" fmla="*/ 296165 w 296668"/>
                <a:gd name="connsiteY16" fmla="*/ 169775 h 329092"/>
                <a:gd name="connsiteX17" fmla="*/ 290792 w 296668"/>
                <a:gd name="connsiteY17" fmla="*/ 173517 h 329092"/>
                <a:gd name="connsiteX18" fmla="*/ 289449 w 296668"/>
                <a:gd name="connsiteY18" fmla="*/ 173517 h 329092"/>
                <a:gd name="connsiteX19" fmla="*/ 267956 w 296668"/>
                <a:gd name="connsiteY19" fmla="*/ 167280 h 329092"/>
                <a:gd name="connsiteX20" fmla="*/ 263926 w 296668"/>
                <a:gd name="connsiteY20" fmla="*/ 159796 h 329092"/>
                <a:gd name="connsiteX21" fmla="*/ 270643 w 296668"/>
                <a:gd name="connsiteY21" fmla="*/ 157302 h 329092"/>
                <a:gd name="connsiteX22" fmla="*/ 24702 w 296668"/>
                <a:gd name="connsiteY22" fmla="*/ 157302 h 329092"/>
                <a:gd name="connsiteX23" fmla="*/ 31114 w 296668"/>
                <a:gd name="connsiteY23" fmla="*/ 159796 h 329092"/>
                <a:gd name="connsiteX24" fmla="*/ 28549 w 296668"/>
                <a:gd name="connsiteY24" fmla="*/ 167280 h 329092"/>
                <a:gd name="connsiteX25" fmla="*/ 6751 w 296668"/>
                <a:gd name="connsiteY25" fmla="*/ 173517 h 329092"/>
                <a:gd name="connsiteX26" fmla="*/ 5469 w 296668"/>
                <a:gd name="connsiteY26" fmla="*/ 173517 h 329092"/>
                <a:gd name="connsiteX27" fmla="*/ 340 w 296668"/>
                <a:gd name="connsiteY27" fmla="*/ 169775 h 329092"/>
                <a:gd name="connsiteX28" fmla="*/ 4187 w 296668"/>
                <a:gd name="connsiteY28" fmla="*/ 163538 h 329092"/>
                <a:gd name="connsiteX29" fmla="*/ 24702 w 296668"/>
                <a:gd name="connsiteY29" fmla="*/ 157302 h 329092"/>
                <a:gd name="connsiteX30" fmla="*/ 174683 w 296668"/>
                <a:gd name="connsiteY30" fmla="*/ 85640 h 329092"/>
                <a:gd name="connsiteX31" fmla="*/ 182444 w 296668"/>
                <a:gd name="connsiteY31" fmla="*/ 85640 h 329092"/>
                <a:gd name="connsiteX32" fmla="*/ 205728 w 296668"/>
                <a:gd name="connsiteY32" fmla="*/ 109135 h 329092"/>
                <a:gd name="connsiteX33" fmla="*/ 207021 w 296668"/>
                <a:gd name="connsiteY33" fmla="*/ 113051 h 329092"/>
                <a:gd name="connsiteX34" fmla="*/ 207021 w 296668"/>
                <a:gd name="connsiteY34" fmla="*/ 136546 h 329092"/>
                <a:gd name="connsiteX35" fmla="*/ 201847 w 296668"/>
                <a:gd name="connsiteY35" fmla="*/ 141767 h 329092"/>
                <a:gd name="connsiteX36" fmla="*/ 196673 w 296668"/>
                <a:gd name="connsiteY36" fmla="*/ 136546 h 329092"/>
                <a:gd name="connsiteX37" fmla="*/ 196673 w 296668"/>
                <a:gd name="connsiteY37" fmla="*/ 115661 h 329092"/>
                <a:gd name="connsiteX38" fmla="*/ 174683 w 296668"/>
                <a:gd name="connsiteY38" fmla="*/ 93472 h 329092"/>
                <a:gd name="connsiteX39" fmla="*/ 174683 w 296668"/>
                <a:gd name="connsiteY39" fmla="*/ 85640 h 329092"/>
                <a:gd name="connsiteX40" fmla="*/ 289449 w 296668"/>
                <a:gd name="connsiteY40" fmla="*/ 71916 h 329092"/>
                <a:gd name="connsiteX41" fmla="*/ 296165 w 296668"/>
                <a:gd name="connsiteY41" fmla="*/ 75998 h 329092"/>
                <a:gd name="connsiteX42" fmla="*/ 292135 w 296668"/>
                <a:gd name="connsiteY42" fmla="*/ 82801 h 329092"/>
                <a:gd name="connsiteX43" fmla="*/ 270643 w 296668"/>
                <a:gd name="connsiteY43" fmla="*/ 90966 h 329092"/>
                <a:gd name="connsiteX44" fmla="*/ 269299 w 296668"/>
                <a:gd name="connsiteY44" fmla="*/ 90966 h 329092"/>
                <a:gd name="connsiteX45" fmla="*/ 263926 w 296668"/>
                <a:gd name="connsiteY45" fmla="*/ 86884 h 329092"/>
                <a:gd name="connsiteX46" fmla="*/ 267956 w 296668"/>
                <a:gd name="connsiteY46" fmla="*/ 80080 h 329092"/>
                <a:gd name="connsiteX47" fmla="*/ 289449 w 296668"/>
                <a:gd name="connsiteY47" fmla="*/ 71916 h 329092"/>
                <a:gd name="connsiteX48" fmla="*/ 6751 w 296668"/>
                <a:gd name="connsiteY48" fmla="*/ 71916 h 329092"/>
                <a:gd name="connsiteX49" fmla="*/ 28549 w 296668"/>
                <a:gd name="connsiteY49" fmla="*/ 80080 h 329092"/>
                <a:gd name="connsiteX50" fmla="*/ 31114 w 296668"/>
                <a:gd name="connsiteY50" fmla="*/ 86884 h 329092"/>
                <a:gd name="connsiteX51" fmla="*/ 25985 w 296668"/>
                <a:gd name="connsiteY51" fmla="*/ 90966 h 329092"/>
                <a:gd name="connsiteX52" fmla="*/ 24702 w 296668"/>
                <a:gd name="connsiteY52" fmla="*/ 90966 h 329092"/>
                <a:gd name="connsiteX53" fmla="*/ 4187 w 296668"/>
                <a:gd name="connsiteY53" fmla="*/ 82801 h 329092"/>
                <a:gd name="connsiteX54" fmla="*/ 340 w 296668"/>
                <a:gd name="connsiteY54" fmla="*/ 75998 h 329092"/>
                <a:gd name="connsiteX55" fmla="*/ 6751 w 296668"/>
                <a:gd name="connsiteY55" fmla="*/ 71916 h 329092"/>
                <a:gd name="connsiteX56" fmla="*/ 117171 w 296668"/>
                <a:gd name="connsiteY56" fmla="*/ 67154 h 329092"/>
                <a:gd name="connsiteX57" fmla="*/ 73671 w 296668"/>
                <a:gd name="connsiteY57" fmla="*/ 110571 h 329092"/>
                <a:gd name="connsiteX58" fmla="*/ 73671 w 296668"/>
                <a:gd name="connsiteY58" fmla="*/ 172408 h 329092"/>
                <a:gd name="connsiteX59" fmla="*/ 118490 w 296668"/>
                <a:gd name="connsiteY59" fmla="*/ 217141 h 329092"/>
                <a:gd name="connsiteX60" fmla="*/ 119808 w 296668"/>
                <a:gd name="connsiteY60" fmla="*/ 219772 h 329092"/>
                <a:gd name="connsiteX61" fmla="*/ 121126 w 296668"/>
                <a:gd name="connsiteY61" fmla="*/ 222403 h 329092"/>
                <a:gd name="connsiteX62" fmla="*/ 121126 w 296668"/>
                <a:gd name="connsiteY62" fmla="*/ 248717 h 329092"/>
                <a:gd name="connsiteX63" fmla="*/ 127717 w 296668"/>
                <a:gd name="connsiteY63" fmla="*/ 259242 h 329092"/>
                <a:gd name="connsiteX64" fmla="*/ 167263 w 296668"/>
                <a:gd name="connsiteY64" fmla="*/ 259242 h 329092"/>
                <a:gd name="connsiteX65" fmla="*/ 175172 w 296668"/>
                <a:gd name="connsiteY65" fmla="*/ 248717 h 329092"/>
                <a:gd name="connsiteX66" fmla="*/ 175172 w 296668"/>
                <a:gd name="connsiteY66" fmla="*/ 222403 h 329092"/>
                <a:gd name="connsiteX67" fmla="*/ 175172 w 296668"/>
                <a:gd name="connsiteY67" fmla="*/ 221088 h 329092"/>
                <a:gd name="connsiteX68" fmla="*/ 176490 w 296668"/>
                <a:gd name="connsiteY68" fmla="*/ 217141 h 329092"/>
                <a:gd name="connsiteX69" fmla="*/ 221309 w 296668"/>
                <a:gd name="connsiteY69" fmla="*/ 172408 h 329092"/>
                <a:gd name="connsiteX70" fmla="*/ 221309 w 296668"/>
                <a:gd name="connsiteY70" fmla="*/ 110571 h 329092"/>
                <a:gd name="connsiteX71" fmla="*/ 177809 w 296668"/>
                <a:gd name="connsiteY71" fmla="*/ 67154 h 329092"/>
                <a:gd name="connsiteX72" fmla="*/ 117171 w 296668"/>
                <a:gd name="connsiteY72" fmla="*/ 67154 h 329092"/>
                <a:gd name="connsiteX73" fmla="*/ 115312 w 296668"/>
                <a:gd name="connsiteY73" fmla="*/ 57629 h 329092"/>
                <a:gd name="connsiteX74" fmla="*/ 181254 w 296668"/>
                <a:gd name="connsiteY74" fmla="*/ 57629 h 329092"/>
                <a:gd name="connsiteX75" fmla="*/ 185211 w 296668"/>
                <a:gd name="connsiteY75" fmla="*/ 58942 h 329092"/>
                <a:gd name="connsiteX76" fmla="*/ 232689 w 296668"/>
                <a:gd name="connsiteY76" fmla="*/ 106215 h 329092"/>
                <a:gd name="connsiteX77" fmla="*/ 234008 w 296668"/>
                <a:gd name="connsiteY77" fmla="*/ 110154 h 329092"/>
                <a:gd name="connsiteX78" fmla="*/ 234008 w 296668"/>
                <a:gd name="connsiteY78" fmla="*/ 175810 h 329092"/>
                <a:gd name="connsiteX79" fmla="*/ 232689 w 296668"/>
                <a:gd name="connsiteY79" fmla="*/ 179749 h 329092"/>
                <a:gd name="connsiteX80" fmla="*/ 186530 w 296668"/>
                <a:gd name="connsiteY80" fmla="*/ 224395 h 329092"/>
                <a:gd name="connsiteX81" fmla="*/ 186530 w 296668"/>
                <a:gd name="connsiteY81" fmla="*/ 250657 h 329092"/>
                <a:gd name="connsiteX82" fmla="*/ 185211 w 296668"/>
                <a:gd name="connsiteY82" fmla="*/ 254597 h 329092"/>
                <a:gd name="connsiteX83" fmla="*/ 175979 w 296668"/>
                <a:gd name="connsiteY83" fmla="*/ 267728 h 329092"/>
                <a:gd name="connsiteX84" fmla="*/ 172022 w 296668"/>
                <a:gd name="connsiteY84" fmla="*/ 270354 h 329092"/>
                <a:gd name="connsiteX85" fmla="*/ 125862 w 296668"/>
                <a:gd name="connsiteY85" fmla="*/ 270354 h 329092"/>
                <a:gd name="connsiteX86" fmla="*/ 121906 w 296668"/>
                <a:gd name="connsiteY86" fmla="*/ 267728 h 329092"/>
                <a:gd name="connsiteX87" fmla="*/ 112674 w 296668"/>
                <a:gd name="connsiteY87" fmla="*/ 255910 h 329092"/>
                <a:gd name="connsiteX88" fmla="*/ 111355 w 296668"/>
                <a:gd name="connsiteY88" fmla="*/ 254597 h 329092"/>
                <a:gd name="connsiteX89" fmla="*/ 110036 w 296668"/>
                <a:gd name="connsiteY89" fmla="*/ 224395 h 329092"/>
                <a:gd name="connsiteX90" fmla="*/ 65196 w 296668"/>
                <a:gd name="connsiteY90" fmla="*/ 179749 h 329092"/>
                <a:gd name="connsiteX91" fmla="*/ 62558 w 296668"/>
                <a:gd name="connsiteY91" fmla="*/ 175810 h 329092"/>
                <a:gd name="connsiteX92" fmla="*/ 62558 w 296668"/>
                <a:gd name="connsiteY92" fmla="*/ 110154 h 329092"/>
                <a:gd name="connsiteX93" fmla="*/ 65196 w 296668"/>
                <a:gd name="connsiteY93" fmla="*/ 106215 h 329092"/>
                <a:gd name="connsiteX94" fmla="*/ 111355 w 296668"/>
                <a:gd name="connsiteY94" fmla="*/ 58942 h 329092"/>
                <a:gd name="connsiteX95" fmla="*/ 115312 w 296668"/>
                <a:gd name="connsiteY95" fmla="*/ 57629 h 329092"/>
                <a:gd name="connsiteX96" fmla="*/ 233373 w 296668"/>
                <a:gd name="connsiteY96" fmla="*/ 1514 h 329092"/>
                <a:gd name="connsiteX97" fmla="*/ 239723 w 296668"/>
                <a:gd name="connsiteY97" fmla="*/ 1514 h 329092"/>
                <a:gd name="connsiteX98" fmla="*/ 240993 w 296668"/>
                <a:gd name="connsiteY98" fmla="*/ 8071 h 329092"/>
                <a:gd name="connsiteX99" fmla="*/ 228293 w 296668"/>
                <a:gd name="connsiteY99" fmla="*/ 26431 h 329092"/>
                <a:gd name="connsiteX100" fmla="*/ 224483 w 296668"/>
                <a:gd name="connsiteY100" fmla="*/ 29054 h 329092"/>
                <a:gd name="connsiteX101" fmla="*/ 220673 w 296668"/>
                <a:gd name="connsiteY101" fmla="*/ 27742 h 329092"/>
                <a:gd name="connsiteX102" fmla="*/ 219403 w 296668"/>
                <a:gd name="connsiteY102" fmla="*/ 19874 h 329092"/>
                <a:gd name="connsiteX103" fmla="*/ 233373 w 296668"/>
                <a:gd name="connsiteY103" fmla="*/ 1514 h 329092"/>
                <a:gd name="connsiteX104" fmla="*/ 55707 w 296668"/>
                <a:gd name="connsiteY104" fmla="*/ 1514 h 329092"/>
                <a:gd name="connsiteX105" fmla="*/ 63728 w 296668"/>
                <a:gd name="connsiteY105" fmla="*/ 1514 h 329092"/>
                <a:gd name="connsiteX106" fmla="*/ 77096 w 296668"/>
                <a:gd name="connsiteY106" fmla="*/ 19874 h 329092"/>
                <a:gd name="connsiteX107" fmla="*/ 75759 w 296668"/>
                <a:gd name="connsiteY107" fmla="*/ 27742 h 329092"/>
                <a:gd name="connsiteX108" fmla="*/ 71749 w 296668"/>
                <a:gd name="connsiteY108" fmla="*/ 29054 h 329092"/>
                <a:gd name="connsiteX109" fmla="*/ 67738 w 296668"/>
                <a:gd name="connsiteY109" fmla="*/ 26431 h 329092"/>
                <a:gd name="connsiteX110" fmla="*/ 54370 w 296668"/>
                <a:gd name="connsiteY110" fmla="*/ 8071 h 329092"/>
                <a:gd name="connsiteX111" fmla="*/ 55707 w 296668"/>
                <a:gd name="connsiteY111" fmla="*/ 1514 h 3290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296668" h="329092">
                  <a:moveTo>
                    <a:pt x="118385" y="317979"/>
                  </a:moveTo>
                  <a:cubicBezTo>
                    <a:pt x="118385" y="317979"/>
                    <a:pt x="118385" y="317979"/>
                    <a:pt x="177916" y="317979"/>
                  </a:cubicBezTo>
                  <a:cubicBezTo>
                    <a:pt x="180562" y="317979"/>
                    <a:pt x="183208" y="320757"/>
                    <a:pt x="183208" y="323536"/>
                  </a:cubicBezTo>
                  <a:cubicBezTo>
                    <a:pt x="183208" y="326314"/>
                    <a:pt x="180562" y="329092"/>
                    <a:pt x="177916" y="329092"/>
                  </a:cubicBezTo>
                  <a:cubicBezTo>
                    <a:pt x="177916" y="329092"/>
                    <a:pt x="177916" y="329092"/>
                    <a:pt x="118385" y="329092"/>
                  </a:cubicBezTo>
                  <a:cubicBezTo>
                    <a:pt x="114416" y="329092"/>
                    <a:pt x="111770" y="326314"/>
                    <a:pt x="111770" y="323536"/>
                  </a:cubicBezTo>
                  <a:cubicBezTo>
                    <a:pt x="111770" y="320757"/>
                    <a:pt x="114416" y="317979"/>
                    <a:pt x="118385" y="317979"/>
                  </a:cubicBezTo>
                  <a:close/>
                  <a:moveTo>
                    <a:pt x="118385" y="287816"/>
                  </a:moveTo>
                  <a:cubicBezTo>
                    <a:pt x="118385" y="287816"/>
                    <a:pt x="118385" y="287816"/>
                    <a:pt x="177916" y="287816"/>
                  </a:cubicBezTo>
                  <a:cubicBezTo>
                    <a:pt x="180562" y="287816"/>
                    <a:pt x="183208" y="290197"/>
                    <a:pt x="183208" y="292579"/>
                  </a:cubicBezTo>
                  <a:cubicBezTo>
                    <a:pt x="183208" y="294960"/>
                    <a:pt x="180562" y="297341"/>
                    <a:pt x="177916" y="297341"/>
                  </a:cubicBezTo>
                  <a:cubicBezTo>
                    <a:pt x="177916" y="297341"/>
                    <a:pt x="177916" y="297341"/>
                    <a:pt x="118385" y="297341"/>
                  </a:cubicBezTo>
                  <a:cubicBezTo>
                    <a:pt x="114416" y="297341"/>
                    <a:pt x="111770" y="294960"/>
                    <a:pt x="111770" y="292579"/>
                  </a:cubicBezTo>
                  <a:cubicBezTo>
                    <a:pt x="111770" y="290197"/>
                    <a:pt x="114416" y="287816"/>
                    <a:pt x="118385" y="287816"/>
                  </a:cubicBezTo>
                  <a:close/>
                  <a:moveTo>
                    <a:pt x="270643" y="157302"/>
                  </a:moveTo>
                  <a:cubicBezTo>
                    <a:pt x="270643" y="157302"/>
                    <a:pt x="270643" y="157302"/>
                    <a:pt x="292135" y="163538"/>
                  </a:cubicBezTo>
                  <a:cubicBezTo>
                    <a:pt x="296165" y="164786"/>
                    <a:pt x="297508" y="167280"/>
                    <a:pt x="296165" y="169775"/>
                  </a:cubicBezTo>
                  <a:cubicBezTo>
                    <a:pt x="296165" y="172270"/>
                    <a:pt x="293478" y="173517"/>
                    <a:pt x="290792" y="173517"/>
                  </a:cubicBezTo>
                  <a:cubicBezTo>
                    <a:pt x="290792" y="173517"/>
                    <a:pt x="289449" y="173517"/>
                    <a:pt x="289449" y="173517"/>
                  </a:cubicBezTo>
                  <a:cubicBezTo>
                    <a:pt x="289449" y="173517"/>
                    <a:pt x="289449" y="173517"/>
                    <a:pt x="267956" y="167280"/>
                  </a:cubicBezTo>
                  <a:cubicBezTo>
                    <a:pt x="263926" y="166033"/>
                    <a:pt x="262583" y="162291"/>
                    <a:pt x="263926" y="159796"/>
                  </a:cubicBezTo>
                  <a:cubicBezTo>
                    <a:pt x="265270" y="157302"/>
                    <a:pt x="267956" y="156054"/>
                    <a:pt x="270643" y="157302"/>
                  </a:cubicBezTo>
                  <a:close/>
                  <a:moveTo>
                    <a:pt x="24702" y="157302"/>
                  </a:moveTo>
                  <a:cubicBezTo>
                    <a:pt x="27267" y="156054"/>
                    <a:pt x="31114" y="157302"/>
                    <a:pt x="31114" y="159796"/>
                  </a:cubicBezTo>
                  <a:cubicBezTo>
                    <a:pt x="32396" y="162291"/>
                    <a:pt x="31114" y="166033"/>
                    <a:pt x="28549" y="167280"/>
                  </a:cubicBezTo>
                  <a:cubicBezTo>
                    <a:pt x="28549" y="167280"/>
                    <a:pt x="28549" y="167280"/>
                    <a:pt x="6751" y="173517"/>
                  </a:cubicBezTo>
                  <a:cubicBezTo>
                    <a:pt x="6751" y="173517"/>
                    <a:pt x="5469" y="173517"/>
                    <a:pt x="5469" y="173517"/>
                  </a:cubicBezTo>
                  <a:cubicBezTo>
                    <a:pt x="2905" y="173517"/>
                    <a:pt x="1622" y="172270"/>
                    <a:pt x="340" y="169775"/>
                  </a:cubicBezTo>
                  <a:cubicBezTo>
                    <a:pt x="-942" y="167280"/>
                    <a:pt x="1622" y="164786"/>
                    <a:pt x="4187" y="163538"/>
                  </a:cubicBezTo>
                  <a:cubicBezTo>
                    <a:pt x="4187" y="163538"/>
                    <a:pt x="4187" y="163538"/>
                    <a:pt x="24702" y="157302"/>
                  </a:cubicBezTo>
                  <a:close/>
                  <a:moveTo>
                    <a:pt x="174683" y="85640"/>
                  </a:moveTo>
                  <a:cubicBezTo>
                    <a:pt x="175977" y="83029"/>
                    <a:pt x="179857" y="83029"/>
                    <a:pt x="182444" y="85640"/>
                  </a:cubicBezTo>
                  <a:cubicBezTo>
                    <a:pt x="182444" y="85640"/>
                    <a:pt x="182444" y="85640"/>
                    <a:pt x="205728" y="109135"/>
                  </a:cubicBezTo>
                  <a:cubicBezTo>
                    <a:pt x="205728" y="110440"/>
                    <a:pt x="207021" y="111746"/>
                    <a:pt x="207021" y="113051"/>
                  </a:cubicBezTo>
                  <a:cubicBezTo>
                    <a:pt x="207021" y="113051"/>
                    <a:pt x="207021" y="113051"/>
                    <a:pt x="207021" y="136546"/>
                  </a:cubicBezTo>
                  <a:cubicBezTo>
                    <a:pt x="207021" y="139157"/>
                    <a:pt x="204434" y="141767"/>
                    <a:pt x="201847" y="141767"/>
                  </a:cubicBezTo>
                  <a:cubicBezTo>
                    <a:pt x="197966" y="141767"/>
                    <a:pt x="196673" y="139157"/>
                    <a:pt x="196673" y="136546"/>
                  </a:cubicBezTo>
                  <a:cubicBezTo>
                    <a:pt x="196673" y="136546"/>
                    <a:pt x="196673" y="136546"/>
                    <a:pt x="196673" y="115661"/>
                  </a:cubicBezTo>
                  <a:lnTo>
                    <a:pt x="174683" y="93472"/>
                  </a:lnTo>
                  <a:cubicBezTo>
                    <a:pt x="172096" y="90861"/>
                    <a:pt x="172096" y="88250"/>
                    <a:pt x="174683" y="85640"/>
                  </a:cubicBezTo>
                  <a:close/>
                  <a:moveTo>
                    <a:pt x="289449" y="71916"/>
                  </a:moveTo>
                  <a:cubicBezTo>
                    <a:pt x="292135" y="71916"/>
                    <a:pt x="294822" y="73276"/>
                    <a:pt x="296165" y="75998"/>
                  </a:cubicBezTo>
                  <a:cubicBezTo>
                    <a:pt x="297508" y="78719"/>
                    <a:pt x="296165" y="82801"/>
                    <a:pt x="292135" y="82801"/>
                  </a:cubicBezTo>
                  <a:cubicBezTo>
                    <a:pt x="292135" y="82801"/>
                    <a:pt x="292135" y="82801"/>
                    <a:pt x="270643" y="90966"/>
                  </a:cubicBezTo>
                  <a:cubicBezTo>
                    <a:pt x="270643" y="90966"/>
                    <a:pt x="269299" y="90966"/>
                    <a:pt x="269299" y="90966"/>
                  </a:cubicBezTo>
                  <a:cubicBezTo>
                    <a:pt x="266613" y="90966"/>
                    <a:pt x="263926" y="89606"/>
                    <a:pt x="263926" y="86884"/>
                  </a:cubicBezTo>
                  <a:cubicBezTo>
                    <a:pt x="262583" y="84163"/>
                    <a:pt x="263926" y="80080"/>
                    <a:pt x="267956" y="80080"/>
                  </a:cubicBezTo>
                  <a:cubicBezTo>
                    <a:pt x="267956" y="80080"/>
                    <a:pt x="267956" y="80080"/>
                    <a:pt x="289449" y="71916"/>
                  </a:cubicBezTo>
                  <a:close/>
                  <a:moveTo>
                    <a:pt x="6751" y="71916"/>
                  </a:moveTo>
                  <a:cubicBezTo>
                    <a:pt x="6751" y="71916"/>
                    <a:pt x="6751" y="71916"/>
                    <a:pt x="28549" y="80080"/>
                  </a:cubicBezTo>
                  <a:cubicBezTo>
                    <a:pt x="31114" y="80080"/>
                    <a:pt x="32396" y="84163"/>
                    <a:pt x="31114" y="86884"/>
                  </a:cubicBezTo>
                  <a:cubicBezTo>
                    <a:pt x="31114" y="89606"/>
                    <a:pt x="28549" y="90966"/>
                    <a:pt x="25985" y="90966"/>
                  </a:cubicBezTo>
                  <a:cubicBezTo>
                    <a:pt x="25985" y="90966"/>
                    <a:pt x="24702" y="90966"/>
                    <a:pt x="24702" y="90966"/>
                  </a:cubicBezTo>
                  <a:cubicBezTo>
                    <a:pt x="24702" y="90966"/>
                    <a:pt x="24702" y="90966"/>
                    <a:pt x="4187" y="82801"/>
                  </a:cubicBezTo>
                  <a:cubicBezTo>
                    <a:pt x="1622" y="82801"/>
                    <a:pt x="-942" y="78719"/>
                    <a:pt x="340" y="75998"/>
                  </a:cubicBezTo>
                  <a:cubicBezTo>
                    <a:pt x="1622" y="73276"/>
                    <a:pt x="4187" y="71916"/>
                    <a:pt x="6751" y="71916"/>
                  </a:cubicBezTo>
                  <a:close/>
                  <a:moveTo>
                    <a:pt x="117171" y="67154"/>
                  </a:moveTo>
                  <a:cubicBezTo>
                    <a:pt x="117171" y="67154"/>
                    <a:pt x="117171" y="67154"/>
                    <a:pt x="73671" y="110571"/>
                  </a:cubicBezTo>
                  <a:lnTo>
                    <a:pt x="73671" y="172408"/>
                  </a:lnTo>
                  <a:cubicBezTo>
                    <a:pt x="73671" y="172408"/>
                    <a:pt x="73671" y="172408"/>
                    <a:pt x="118490" y="217141"/>
                  </a:cubicBezTo>
                  <a:cubicBezTo>
                    <a:pt x="118490" y="218456"/>
                    <a:pt x="119808" y="218456"/>
                    <a:pt x="119808" y="219772"/>
                  </a:cubicBezTo>
                  <a:cubicBezTo>
                    <a:pt x="119808" y="221088"/>
                    <a:pt x="121126" y="221088"/>
                    <a:pt x="121126" y="222403"/>
                  </a:cubicBezTo>
                  <a:cubicBezTo>
                    <a:pt x="121126" y="222403"/>
                    <a:pt x="121126" y="243454"/>
                    <a:pt x="121126" y="248717"/>
                  </a:cubicBezTo>
                  <a:cubicBezTo>
                    <a:pt x="121126" y="248717"/>
                    <a:pt x="121126" y="248717"/>
                    <a:pt x="127717" y="259242"/>
                  </a:cubicBezTo>
                  <a:cubicBezTo>
                    <a:pt x="127717" y="259242"/>
                    <a:pt x="127717" y="259242"/>
                    <a:pt x="167263" y="259242"/>
                  </a:cubicBezTo>
                  <a:cubicBezTo>
                    <a:pt x="167263" y="259242"/>
                    <a:pt x="167263" y="259242"/>
                    <a:pt x="175172" y="248717"/>
                  </a:cubicBezTo>
                  <a:cubicBezTo>
                    <a:pt x="175172" y="248717"/>
                    <a:pt x="175172" y="248717"/>
                    <a:pt x="175172" y="222403"/>
                  </a:cubicBezTo>
                  <a:cubicBezTo>
                    <a:pt x="175172" y="222403"/>
                    <a:pt x="175172" y="222403"/>
                    <a:pt x="175172" y="221088"/>
                  </a:cubicBezTo>
                  <a:cubicBezTo>
                    <a:pt x="175172" y="219772"/>
                    <a:pt x="175172" y="218456"/>
                    <a:pt x="176490" y="217141"/>
                  </a:cubicBezTo>
                  <a:cubicBezTo>
                    <a:pt x="176490" y="217141"/>
                    <a:pt x="176490" y="217141"/>
                    <a:pt x="221309" y="172408"/>
                  </a:cubicBezTo>
                  <a:cubicBezTo>
                    <a:pt x="221309" y="172408"/>
                    <a:pt x="221309" y="172408"/>
                    <a:pt x="221309" y="110571"/>
                  </a:cubicBezTo>
                  <a:cubicBezTo>
                    <a:pt x="221309" y="110571"/>
                    <a:pt x="221309" y="110571"/>
                    <a:pt x="177809" y="67154"/>
                  </a:cubicBezTo>
                  <a:cubicBezTo>
                    <a:pt x="177809" y="67154"/>
                    <a:pt x="177809" y="67154"/>
                    <a:pt x="117171" y="67154"/>
                  </a:cubicBezTo>
                  <a:close/>
                  <a:moveTo>
                    <a:pt x="115312" y="57629"/>
                  </a:moveTo>
                  <a:cubicBezTo>
                    <a:pt x="115312" y="57629"/>
                    <a:pt x="115312" y="57629"/>
                    <a:pt x="181254" y="57629"/>
                  </a:cubicBezTo>
                  <a:cubicBezTo>
                    <a:pt x="182573" y="57629"/>
                    <a:pt x="183892" y="57629"/>
                    <a:pt x="185211" y="58942"/>
                  </a:cubicBezTo>
                  <a:cubicBezTo>
                    <a:pt x="185211" y="58942"/>
                    <a:pt x="185211" y="58942"/>
                    <a:pt x="232689" y="106215"/>
                  </a:cubicBezTo>
                  <a:cubicBezTo>
                    <a:pt x="232689" y="106215"/>
                    <a:pt x="234008" y="107528"/>
                    <a:pt x="234008" y="110154"/>
                  </a:cubicBezTo>
                  <a:cubicBezTo>
                    <a:pt x="234008" y="110154"/>
                    <a:pt x="234008" y="110154"/>
                    <a:pt x="234008" y="175810"/>
                  </a:cubicBezTo>
                  <a:cubicBezTo>
                    <a:pt x="234008" y="177123"/>
                    <a:pt x="232689" y="178436"/>
                    <a:pt x="232689" y="179749"/>
                  </a:cubicBezTo>
                  <a:cubicBezTo>
                    <a:pt x="232689" y="179749"/>
                    <a:pt x="232689" y="179749"/>
                    <a:pt x="186530" y="224395"/>
                  </a:cubicBezTo>
                  <a:cubicBezTo>
                    <a:pt x="186530" y="224395"/>
                    <a:pt x="186530" y="224395"/>
                    <a:pt x="186530" y="250657"/>
                  </a:cubicBezTo>
                  <a:cubicBezTo>
                    <a:pt x="186530" y="251971"/>
                    <a:pt x="186530" y="253284"/>
                    <a:pt x="185211" y="254597"/>
                  </a:cubicBezTo>
                  <a:cubicBezTo>
                    <a:pt x="185211" y="254597"/>
                    <a:pt x="185211" y="254597"/>
                    <a:pt x="175979" y="267728"/>
                  </a:cubicBezTo>
                  <a:cubicBezTo>
                    <a:pt x="174660" y="269041"/>
                    <a:pt x="173341" y="270354"/>
                    <a:pt x="172022" y="270354"/>
                  </a:cubicBezTo>
                  <a:cubicBezTo>
                    <a:pt x="172022" y="270354"/>
                    <a:pt x="172022" y="270354"/>
                    <a:pt x="125862" y="270354"/>
                  </a:cubicBezTo>
                  <a:cubicBezTo>
                    <a:pt x="124544" y="270354"/>
                    <a:pt x="123225" y="269041"/>
                    <a:pt x="121906" y="267728"/>
                  </a:cubicBezTo>
                  <a:cubicBezTo>
                    <a:pt x="121906" y="267728"/>
                    <a:pt x="121906" y="267728"/>
                    <a:pt x="112674" y="255910"/>
                  </a:cubicBezTo>
                  <a:cubicBezTo>
                    <a:pt x="112674" y="255910"/>
                    <a:pt x="111355" y="254597"/>
                    <a:pt x="111355" y="254597"/>
                  </a:cubicBezTo>
                  <a:cubicBezTo>
                    <a:pt x="110036" y="251971"/>
                    <a:pt x="110036" y="245405"/>
                    <a:pt x="110036" y="224395"/>
                  </a:cubicBezTo>
                  <a:cubicBezTo>
                    <a:pt x="110036" y="224395"/>
                    <a:pt x="110036" y="224395"/>
                    <a:pt x="65196" y="179749"/>
                  </a:cubicBezTo>
                  <a:cubicBezTo>
                    <a:pt x="63877" y="178436"/>
                    <a:pt x="62558" y="177123"/>
                    <a:pt x="62558" y="175810"/>
                  </a:cubicBezTo>
                  <a:cubicBezTo>
                    <a:pt x="62558" y="175810"/>
                    <a:pt x="62558" y="175810"/>
                    <a:pt x="62558" y="110154"/>
                  </a:cubicBezTo>
                  <a:cubicBezTo>
                    <a:pt x="62558" y="107528"/>
                    <a:pt x="63877" y="106215"/>
                    <a:pt x="65196" y="106215"/>
                  </a:cubicBezTo>
                  <a:cubicBezTo>
                    <a:pt x="65196" y="106215"/>
                    <a:pt x="65196" y="106215"/>
                    <a:pt x="111355" y="58942"/>
                  </a:cubicBezTo>
                  <a:cubicBezTo>
                    <a:pt x="112674" y="57629"/>
                    <a:pt x="113993" y="57629"/>
                    <a:pt x="115312" y="57629"/>
                  </a:cubicBezTo>
                  <a:close/>
                  <a:moveTo>
                    <a:pt x="233373" y="1514"/>
                  </a:moveTo>
                  <a:cubicBezTo>
                    <a:pt x="234643" y="202"/>
                    <a:pt x="237183" y="-1109"/>
                    <a:pt x="239723" y="1514"/>
                  </a:cubicBezTo>
                  <a:cubicBezTo>
                    <a:pt x="242263" y="2825"/>
                    <a:pt x="243533" y="5448"/>
                    <a:pt x="240993" y="8071"/>
                  </a:cubicBezTo>
                  <a:cubicBezTo>
                    <a:pt x="240993" y="8071"/>
                    <a:pt x="240993" y="8071"/>
                    <a:pt x="228293" y="26431"/>
                  </a:cubicBezTo>
                  <a:cubicBezTo>
                    <a:pt x="227023" y="27742"/>
                    <a:pt x="225753" y="29054"/>
                    <a:pt x="224483" y="29054"/>
                  </a:cubicBezTo>
                  <a:cubicBezTo>
                    <a:pt x="223213" y="29054"/>
                    <a:pt x="221943" y="29054"/>
                    <a:pt x="220673" y="27742"/>
                  </a:cubicBezTo>
                  <a:cubicBezTo>
                    <a:pt x="218133" y="26431"/>
                    <a:pt x="218133" y="22497"/>
                    <a:pt x="219403" y="19874"/>
                  </a:cubicBezTo>
                  <a:cubicBezTo>
                    <a:pt x="219403" y="19874"/>
                    <a:pt x="219403" y="19874"/>
                    <a:pt x="233373" y="1514"/>
                  </a:cubicBezTo>
                  <a:close/>
                  <a:moveTo>
                    <a:pt x="55707" y="1514"/>
                  </a:moveTo>
                  <a:cubicBezTo>
                    <a:pt x="58380" y="-1109"/>
                    <a:pt x="61054" y="202"/>
                    <a:pt x="63728" y="1514"/>
                  </a:cubicBezTo>
                  <a:cubicBezTo>
                    <a:pt x="63728" y="1514"/>
                    <a:pt x="63728" y="1514"/>
                    <a:pt x="77096" y="19874"/>
                  </a:cubicBezTo>
                  <a:cubicBezTo>
                    <a:pt x="78433" y="22497"/>
                    <a:pt x="78433" y="26431"/>
                    <a:pt x="75759" y="27742"/>
                  </a:cubicBezTo>
                  <a:cubicBezTo>
                    <a:pt x="74422" y="29054"/>
                    <a:pt x="73086" y="29054"/>
                    <a:pt x="71749" y="29054"/>
                  </a:cubicBezTo>
                  <a:cubicBezTo>
                    <a:pt x="70412" y="29054"/>
                    <a:pt x="69075" y="27742"/>
                    <a:pt x="67738" y="26431"/>
                  </a:cubicBezTo>
                  <a:lnTo>
                    <a:pt x="54370" y="8071"/>
                  </a:lnTo>
                  <a:cubicBezTo>
                    <a:pt x="53033" y="5448"/>
                    <a:pt x="53033" y="2825"/>
                    <a:pt x="55707" y="1514"/>
                  </a:cubicBezTo>
                  <a:close/>
                </a:path>
              </a:pathLst>
            </a:custGeom>
            <a:solidFill>
              <a:schemeClr val="bg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35" name="组合 34">
            <a:extLst>
              <a:ext uri="{FF2B5EF4-FFF2-40B4-BE49-F238E27FC236}">
                <a16:creationId xmlns:a16="http://schemas.microsoft.com/office/drawing/2014/main" id="{C045A250-BEDB-4BA1-B144-292120C79242}"/>
              </a:ext>
            </a:extLst>
          </p:cNvPr>
          <p:cNvGrpSpPr/>
          <p:nvPr/>
        </p:nvGrpSpPr>
        <p:grpSpPr>
          <a:xfrm>
            <a:off x="1391750" y="4026545"/>
            <a:ext cx="648586" cy="648586"/>
            <a:chOff x="1391750" y="4026545"/>
            <a:chExt cx="648586" cy="648586"/>
          </a:xfrm>
        </p:grpSpPr>
        <p:sp>
          <p:nvSpPr>
            <p:cNvPr id="22" name="椭圆 21">
              <a:extLst>
                <a:ext uri="{FF2B5EF4-FFF2-40B4-BE49-F238E27FC236}">
                  <a16:creationId xmlns:a16="http://schemas.microsoft.com/office/drawing/2014/main" id="{5BB50593-A063-402A-8B55-C7B92080D7F6}"/>
                </a:ext>
              </a:extLst>
            </p:cNvPr>
            <p:cNvSpPr/>
            <p:nvPr/>
          </p:nvSpPr>
          <p:spPr>
            <a:xfrm>
              <a:off x="1391750" y="4026545"/>
              <a:ext cx="648586" cy="648586"/>
            </a:xfrm>
            <a:prstGeom prst="ellipse">
              <a:avLst/>
            </a:prstGeom>
            <a:solidFill>
              <a:schemeClr val="accent3">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2" name="任意多边形 58">
              <a:extLst>
                <a:ext uri="{FF2B5EF4-FFF2-40B4-BE49-F238E27FC236}">
                  <a16:creationId xmlns:a16="http://schemas.microsoft.com/office/drawing/2014/main" id="{439A349C-725C-492C-A497-576E0C17BDDE}"/>
                </a:ext>
              </a:extLst>
            </p:cNvPr>
            <p:cNvSpPr/>
            <p:nvPr/>
          </p:nvSpPr>
          <p:spPr>
            <a:xfrm>
              <a:off x="1622059" y="4158137"/>
              <a:ext cx="187968" cy="380620"/>
            </a:xfrm>
            <a:custGeom>
              <a:avLst/>
              <a:gdLst>
                <a:gd name="connsiteX0" fmla="*/ 100692 w 165420"/>
                <a:gd name="connsiteY0" fmla="*/ 128588 h 334963"/>
                <a:gd name="connsiteX1" fmla="*/ 121442 w 165420"/>
                <a:gd name="connsiteY1" fmla="*/ 319141 h 334963"/>
                <a:gd name="connsiteX2" fmla="*/ 120145 w 165420"/>
                <a:gd name="connsiteY2" fmla="*/ 325712 h 334963"/>
                <a:gd name="connsiteX3" fmla="*/ 121442 w 165420"/>
                <a:gd name="connsiteY3" fmla="*/ 327026 h 334963"/>
                <a:gd name="connsiteX4" fmla="*/ 127926 w 165420"/>
                <a:gd name="connsiteY4" fmla="*/ 325712 h 334963"/>
                <a:gd name="connsiteX5" fmla="*/ 122738 w 165420"/>
                <a:gd name="connsiteY5" fmla="*/ 128588 h 334963"/>
                <a:gd name="connsiteX6" fmla="*/ 100692 w 165420"/>
                <a:gd name="connsiteY6" fmla="*/ 128588 h 334963"/>
                <a:gd name="connsiteX7" fmla="*/ 43341 w 165420"/>
                <a:gd name="connsiteY7" fmla="*/ 128588 h 334963"/>
                <a:gd name="connsiteX8" fmla="*/ 38065 w 165420"/>
                <a:gd name="connsiteY8" fmla="*/ 325712 h 334963"/>
                <a:gd name="connsiteX9" fmla="*/ 44661 w 165420"/>
                <a:gd name="connsiteY9" fmla="*/ 327026 h 334963"/>
                <a:gd name="connsiteX10" fmla="*/ 45980 w 165420"/>
                <a:gd name="connsiteY10" fmla="*/ 325712 h 334963"/>
                <a:gd name="connsiteX11" fmla="*/ 44661 w 165420"/>
                <a:gd name="connsiteY11" fmla="*/ 319141 h 334963"/>
                <a:gd name="connsiteX12" fmla="*/ 65768 w 165420"/>
                <a:gd name="connsiteY12" fmla="*/ 128588 h 334963"/>
                <a:gd name="connsiteX13" fmla="*/ 43341 w 165420"/>
                <a:gd name="connsiteY13" fmla="*/ 128588 h 334963"/>
                <a:gd name="connsiteX14" fmla="*/ 87149 w 165420"/>
                <a:gd name="connsiteY14" fmla="*/ 120650 h 334963"/>
                <a:gd name="connsiteX15" fmla="*/ 125035 w 165420"/>
                <a:gd name="connsiteY15" fmla="*/ 120650 h 334963"/>
                <a:gd name="connsiteX16" fmla="*/ 127647 w 165420"/>
                <a:gd name="connsiteY16" fmla="*/ 121965 h 334963"/>
                <a:gd name="connsiteX17" fmla="*/ 134179 w 165420"/>
                <a:gd name="connsiteY17" fmla="*/ 331019 h 334963"/>
                <a:gd name="connsiteX18" fmla="*/ 131567 w 165420"/>
                <a:gd name="connsiteY18" fmla="*/ 333648 h 334963"/>
                <a:gd name="connsiteX19" fmla="*/ 121115 w 165420"/>
                <a:gd name="connsiteY19" fmla="*/ 334963 h 334963"/>
                <a:gd name="connsiteX20" fmla="*/ 111971 w 165420"/>
                <a:gd name="connsiteY20" fmla="*/ 329704 h 334963"/>
                <a:gd name="connsiteX21" fmla="*/ 113277 w 165420"/>
                <a:gd name="connsiteY21" fmla="*/ 315241 h 334963"/>
                <a:gd name="connsiteX22" fmla="*/ 85843 w 165420"/>
                <a:gd name="connsiteY22" fmla="*/ 128539 h 334963"/>
                <a:gd name="connsiteX23" fmla="*/ 83230 w 165420"/>
                <a:gd name="connsiteY23" fmla="*/ 123279 h 334963"/>
                <a:gd name="connsiteX24" fmla="*/ 87149 w 165420"/>
                <a:gd name="connsiteY24" fmla="*/ 120650 h 334963"/>
                <a:gd name="connsiteX25" fmla="*/ 40896 w 165420"/>
                <a:gd name="connsiteY25" fmla="*/ 120650 h 334963"/>
                <a:gd name="connsiteX26" fmla="*/ 79261 w 165420"/>
                <a:gd name="connsiteY26" fmla="*/ 120650 h 334963"/>
                <a:gd name="connsiteX27" fmla="*/ 83230 w 165420"/>
                <a:gd name="connsiteY27" fmla="*/ 123279 h 334963"/>
                <a:gd name="connsiteX28" fmla="*/ 80584 w 165420"/>
                <a:gd name="connsiteY28" fmla="*/ 128539 h 334963"/>
                <a:gd name="connsiteX29" fmla="*/ 52803 w 165420"/>
                <a:gd name="connsiteY29" fmla="*/ 315241 h 334963"/>
                <a:gd name="connsiteX30" fmla="*/ 54126 w 165420"/>
                <a:gd name="connsiteY30" fmla="*/ 329704 h 334963"/>
                <a:gd name="connsiteX31" fmla="*/ 44865 w 165420"/>
                <a:gd name="connsiteY31" fmla="*/ 334963 h 334963"/>
                <a:gd name="connsiteX32" fmla="*/ 34282 w 165420"/>
                <a:gd name="connsiteY32" fmla="*/ 333648 h 334963"/>
                <a:gd name="connsiteX33" fmla="*/ 31636 w 165420"/>
                <a:gd name="connsiteY33" fmla="*/ 331019 h 334963"/>
                <a:gd name="connsiteX34" fmla="*/ 38251 w 165420"/>
                <a:gd name="connsiteY34" fmla="*/ 121965 h 334963"/>
                <a:gd name="connsiteX35" fmla="*/ 40896 w 165420"/>
                <a:gd name="connsiteY35" fmla="*/ 120650 h 334963"/>
                <a:gd name="connsiteX36" fmla="*/ 56193 w 165420"/>
                <a:gd name="connsiteY36" fmla="*/ 9525 h 334963"/>
                <a:gd name="connsiteX37" fmla="*/ 18142 w 165420"/>
                <a:gd name="connsiteY37" fmla="*/ 55562 h 334963"/>
                <a:gd name="connsiteX38" fmla="*/ 44384 w 165420"/>
                <a:gd name="connsiteY38" fmla="*/ 88446 h 334963"/>
                <a:gd name="connsiteX39" fmla="*/ 47008 w 165420"/>
                <a:gd name="connsiteY39" fmla="*/ 92392 h 334963"/>
                <a:gd name="connsiteX40" fmla="*/ 47008 w 165420"/>
                <a:gd name="connsiteY40" fmla="*/ 101600 h 334963"/>
                <a:gd name="connsiteX41" fmla="*/ 117864 w 165420"/>
                <a:gd name="connsiteY41" fmla="*/ 101600 h 334963"/>
                <a:gd name="connsiteX42" fmla="*/ 117864 w 165420"/>
                <a:gd name="connsiteY42" fmla="*/ 92392 h 334963"/>
                <a:gd name="connsiteX43" fmla="*/ 120488 w 165420"/>
                <a:gd name="connsiteY43" fmla="*/ 88446 h 334963"/>
                <a:gd name="connsiteX44" fmla="*/ 146730 w 165420"/>
                <a:gd name="connsiteY44" fmla="*/ 55562 h 334963"/>
                <a:gd name="connsiteX45" fmla="*/ 108679 w 165420"/>
                <a:gd name="connsiteY45" fmla="*/ 9525 h 334963"/>
                <a:gd name="connsiteX46" fmla="*/ 115239 w 165420"/>
                <a:gd name="connsiteY46" fmla="*/ 21363 h 334963"/>
                <a:gd name="connsiteX47" fmla="*/ 136233 w 165420"/>
                <a:gd name="connsiteY47" fmla="*/ 51616 h 334963"/>
                <a:gd name="connsiteX48" fmla="*/ 127048 w 165420"/>
                <a:gd name="connsiteY48" fmla="*/ 71347 h 334963"/>
                <a:gd name="connsiteX49" fmla="*/ 82436 w 165420"/>
                <a:gd name="connsiteY49" fmla="*/ 85816 h 334963"/>
                <a:gd name="connsiteX50" fmla="*/ 37824 w 165420"/>
                <a:gd name="connsiteY50" fmla="*/ 71347 h 334963"/>
                <a:gd name="connsiteX51" fmla="*/ 28639 w 165420"/>
                <a:gd name="connsiteY51" fmla="*/ 51616 h 334963"/>
                <a:gd name="connsiteX52" fmla="*/ 49633 w 165420"/>
                <a:gd name="connsiteY52" fmla="*/ 21363 h 334963"/>
                <a:gd name="connsiteX53" fmla="*/ 56193 w 165420"/>
                <a:gd name="connsiteY53" fmla="*/ 9525 h 334963"/>
                <a:gd name="connsiteX54" fmla="*/ 64050 w 165420"/>
                <a:gd name="connsiteY54" fmla="*/ 0 h 334963"/>
                <a:gd name="connsiteX55" fmla="*/ 67990 w 165420"/>
                <a:gd name="connsiteY55" fmla="*/ 2646 h 334963"/>
                <a:gd name="connsiteX56" fmla="*/ 67990 w 165420"/>
                <a:gd name="connsiteY56" fmla="*/ 6614 h 334963"/>
                <a:gd name="connsiteX57" fmla="*/ 56170 w 165420"/>
                <a:gd name="connsiteY57" fmla="*/ 26458 h 334963"/>
                <a:gd name="connsiteX58" fmla="*/ 52230 w 165420"/>
                <a:gd name="connsiteY58" fmla="*/ 29104 h 334963"/>
                <a:gd name="connsiteX59" fmla="*/ 36471 w 165420"/>
                <a:gd name="connsiteY59" fmla="*/ 51594 h 334963"/>
                <a:gd name="connsiteX60" fmla="*/ 43037 w 165420"/>
                <a:gd name="connsiteY60" fmla="*/ 66146 h 334963"/>
                <a:gd name="connsiteX61" fmla="*/ 82436 w 165420"/>
                <a:gd name="connsiteY61" fmla="*/ 78052 h 334963"/>
                <a:gd name="connsiteX62" fmla="*/ 121836 w 165420"/>
                <a:gd name="connsiteY62" fmla="*/ 66146 h 334963"/>
                <a:gd name="connsiteX63" fmla="*/ 128402 w 165420"/>
                <a:gd name="connsiteY63" fmla="*/ 51594 h 334963"/>
                <a:gd name="connsiteX64" fmla="*/ 112643 w 165420"/>
                <a:gd name="connsiteY64" fmla="*/ 29104 h 334963"/>
                <a:gd name="connsiteX65" fmla="*/ 108703 w 165420"/>
                <a:gd name="connsiteY65" fmla="*/ 26458 h 334963"/>
                <a:gd name="connsiteX66" fmla="*/ 96883 w 165420"/>
                <a:gd name="connsiteY66" fmla="*/ 6614 h 334963"/>
                <a:gd name="connsiteX67" fmla="*/ 96883 w 165420"/>
                <a:gd name="connsiteY67" fmla="*/ 2646 h 334963"/>
                <a:gd name="connsiteX68" fmla="*/ 100823 w 165420"/>
                <a:gd name="connsiteY68" fmla="*/ 0 h 334963"/>
                <a:gd name="connsiteX69" fmla="*/ 154668 w 165420"/>
                <a:gd name="connsiteY69" fmla="*/ 55562 h 334963"/>
                <a:gd name="connsiteX70" fmla="*/ 125776 w 165420"/>
                <a:gd name="connsiteY70" fmla="*/ 95250 h 334963"/>
                <a:gd name="connsiteX71" fmla="*/ 125776 w 165420"/>
                <a:gd name="connsiteY71" fmla="*/ 105833 h 334963"/>
                <a:gd name="connsiteX72" fmla="*/ 121836 w 165420"/>
                <a:gd name="connsiteY72" fmla="*/ 111125 h 334963"/>
                <a:gd name="connsiteX73" fmla="*/ 43037 w 165420"/>
                <a:gd name="connsiteY73" fmla="*/ 111125 h 334963"/>
                <a:gd name="connsiteX74" fmla="*/ 39097 w 165420"/>
                <a:gd name="connsiteY74" fmla="*/ 105833 h 334963"/>
                <a:gd name="connsiteX75" fmla="*/ 39097 w 165420"/>
                <a:gd name="connsiteY75" fmla="*/ 95250 h 334963"/>
                <a:gd name="connsiteX76" fmla="*/ 10205 w 165420"/>
                <a:gd name="connsiteY76" fmla="*/ 55562 h 334963"/>
                <a:gd name="connsiteX77" fmla="*/ 64050 w 165420"/>
                <a:gd name="connsiteY77" fmla="*/ 0 h 3349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Lst>
              <a:rect l="l" t="t" r="r" b="b"/>
              <a:pathLst>
                <a:path w="165420" h="334963">
                  <a:moveTo>
                    <a:pt x="100692" y="128588"/>
                  </a:moveTo>
                  <a:cubicBezTo>
                    <a:pt x="122738" y="149615"/>
                    <a:pt x="173315" y="210066"/>
                    <a:pt x="121442" y="319141"/>
                  </a:cubicBezTo>
                  <a:cubicBezTo>
                    <a:pt x="120145" y="321769"/>
                    <a:pt x="118848" y="325712"/>
                    <a:pt x="120145" y="325712"/>
                  </a:cubicBezTo>
                  <a:cubicBezTo>
                    <a:pt x="120145" y="325712"/>
                    <a:pt x="120145" y="327026"/>
                    <a:pt x="121442" y="327026"/>
                  </a:cubicBezTo>
                  <a:cubicBezTo>
                    <a:pt x="124035" y="327026"/>
                    <a:pt x="125332" y="325712"/>
                    <a:pt x="127926" y="325712"/>
                  </a:cubicBezTo>
                  <a:cubicBezTo>
                    <a:pt x="135707" y="313885"/>
                    <a:pt x="192767" y="214008"/>
                    <a:pt x="122738" y="128588"/>
                  </a:cubicBezTo>
                  <a:cubicBezTo>
                    <a:pt x="122738" y="128588"/>
                    <a:pt x="122738" y="128588"/>
                    <a:pt x="100692" y="128588"/>
                  </a:cubicBezTo>
                  <a:close/>
                  <a:moveTo>
                    <a:pt x="43341" y="128588"/>
                  </a:moveTo>
                  <a:cubicBezTo>
                    <a:pt x="-27895" y="214008"/>
                    <a:pt x="30149" y="313885"/>
                    <a:pt x="38065" y="325712"/>
                  </a:cubicBezTo>
                  <a:cubicBezTo>
                    <a:pt x="40703" y="325712"/>
                    <a:pt x="42022" y="327026"/>
                    <a:pt x="44661" y="327026"/>
                  </a:cubicBezTo>
                  <a:cubicBezTo>
                    <a:pt x="45980" y="327026"/>
                    <a:pt x="45980" y="325712"/>
                    <a:pt x="45980" y="325712"/>
                  </a:cubicBezTo>
                  <a:cubicBezTo>
                    <a:pt x="47299" y="325712"/>
                    <a:pt x="45980" y="321769"/>
                    <a:pt x="44661" y="319141"/>
                  </a:cubicBezTo>
                  <a:cubicBezTo>
                    <a:pt x="-8107" y="210066"/>
                    <a:pt x="43341" y="149615"/>
                    <a:pt x="65768" y="128588"/>
                  </a:cubicBezTo>
                  <a:cubicBezTo>
                    <a:pt x="65768" y="128588"/>
                    <a:pt x="65768" y="128588"/>
                    <a:pt x="43341" y="128588"/>
                  </a:cubicBezTo>
                  <a:close/>
                  <a:moveTo>
                    <a:pt x="87149" y="120650"/>
                  </a:moveTo>
                  <a:cubicBezTo>
                    <a:pt x="87149" y="120650"/>
                    <a:pt x="87149" y="120650"/>
                    <a:pt x="125035" y="120650"/>
                  </a:cubicBezTo>
                  <a:cubicBezTo>
                    <a:pt x="125035" y="120650"/>
                    <a:pt x="126341" y="121965"/>
                    <a:pt x="127647" y="121965"/>
                  </a:cubicBezTo>
                  <a:cubicBezTo>
                    <a:pt x="208643" y="216631"/>
                    <a:pt x="134179" y="329704"/>
                    <a:pt x="134179" y="331019"/>
                  </a:cubicBezTo>
                  <a:cubicBezTo>
                    <a:pt x="132873" y="332334"/>
                    <a:pt x="132873" y="332334"/>
                    <a:pt x="131567" y="333648"/>
                  </a:cubicBezTo>
                  <a:cubicBezTo>
                    <a:pt x="127647" y="333648"/>
                    <a:pt x="123728" y="334963"/>
                    <a:pt x="121115" y="334963"/>
                  </a:cubicBezTo>
                  <a:cubicBezTo>
                    <a:pt x="115890" y="334963"/>
                    <a:pt x="113277" y="332334"/>
                    <a:pt x="111971" y="329704"/>
                  </a:cubicBezTo>
                  <a:cubicBezTo>
                    <a:pt x="109358" y="324445"/>
                    <a:pt x="113277" y="316556"/>
                    <a:pt x="113277" y="315241"/>
                  </a:cubicBezTo>
                  <a:cubicBezTo>
                    <a:pt x="175984" y="185076"/>
                    <a:pt x="89762" y="131169"/>
                    <a:pt x="85843" y="128539"/>
                  </a:cubicBezTo>
                  <a:cubicBezTo>
                    <a:pt x="84536" y="127224"/>
                    <a:pt x="83230" y="125909"/>
                    <a:pt x="83230" y="123279"/>
                  </a:cubicBezTo>
                  <a:cubicBezTo>
                    <a:pt x="84536" y="121965"/>
                    <a:pt x="85843" y="120650"/>
                    <a:pt x="87149" y="120650"/>
                  </a:cubicBezTo>
                  <a:close/>
                  <a:moveTo>
                    <a:pt x="40896" y="120650"/>
                  </a:moveTo>
                  <a:cubicBezTo>
                    <a:pt x="40896" y="120650"/>
                    <a:pt x="40896" y="120650"/>
                    <a:pt x="79261" y="120650"/>
                  </a:cubicBezTo>
                  <a:cubicBezTo>
                    <a:pt x="80584" y="120650"/>
                    <a:pt x="81907" y="121965"/>
                    <a:pt x="83230" y="123279"/>
                  </a:cubicBezTo>
                  <a:cubicBezTo>
                    <a:pt x="83230" y="125909"/>
                    <a:pt x="81907" y="127224"/>
                    <a:pt x="80584" y="128539"/>
                  </a:cubicBezTo>
                  <a:cubicBezTo>
                    <a:pt x="76615" y="131169"/>
                    <a:pt x="-10697" y="185076"/>
                    <a:pt x="52803" y="315241"/>
                  </a:cubicBezTo>
                  <a:cubicBezTo>
                    <a:pt x="52803" y="316556"/>
                    <a:pt x="56771" y="324445"/>
                    <a:pt x="54126" y="329704"/>
                  </a:cubicBezTo>
                  <a:cubicBezTo>
                    <a:pt x="52803" y="332334"/>
                    <a:pt x="50157" y="334963"/>
                    <a:pt x="44865" y="334963"/>
                  </a:cubicBezTo>
                  <a:cubicBezTo>
                    <a:pt x="42219" y="334963"/>
                    <a:pt x="38251" y="333648"/>
                    <a:pt x="34282" y="333648"/>
                  </a:cubicBezTo>
                  <a:cubicBezTo>
                    <a:pt x="32959" y="332334"/>
                    <a:pt x="32959" y="332334"/>
                    <a:pt x="31636" y="331019"/>
                  </a:cubicBezTo>
                  <a:cubicBezTo>
                    <a:pt x="31636" y="329704"/>
                    <a:pt x="-43770" y="216631"/>
                    <a:pt x="38251" y="121965"/>
                  </a:cubicBezTo>
                  <a:cubicBezTo>
                    <a:pt x="39574" y="121965"/>
                    <a:pt x="40896" y="120650"/>
                    <a:pt x="40896" y="120650"/>
                  </a:cubicBezTo>
                  <a:close/>
                  <a:moveTo>
                    <a:pt x="56193" y="9525"/>
                  </a:moveTo>
                  <a:cubicBezTo>
                    <a:pt x="19454" y="12156"/>
                    <a:pt x="18142" y="39778"/>
                    <a:pt x="18142" y="55562"/>
                  </a:cubicBezTo>
                  <a:cubicBezTo>
                    <a:pt x="18142" y="76608"/>
                    <a:pt x="44384" y="88446"/>
                    <a:pt x="44384" y="88446"/>
                  </a:cubicBezTo>
                  <a:cubicBezTo>
                    <a:pt x="45696" y="89762"/>
                    <a:pt x="47008" y="91077"/>
                    <a:pt x="47008" y="92392"/>
                  </a:cubicBezTo>
                  <a:cubicBezTo>
                    <a:pt x="47008" y="92392"/>
                    <a:pt x="47008" y="92392"/>
                    <a:pt x="47008" y="101600"/>
                  </a:cubicBezTo>
                  <a:cubicBezTo>
                    <a:pt x="47008" y="101600"/>
                    <a:pt x="47008" y="101600"/>
                    <a:pt x="117864" y="101600"/>
                  </a:cubicBezTo>
                  <a:cubicBezTo>
                    <a:pt x="117864" y="101600"/>
                    <a:pt x="117864" y="101600"/>
                    <a:pt x="117864" y="92392"/>
                  </a:cubicBezTo>
                  <a:cubicBezTo>
                    <a:pt x="117864" y="91077"/>
                    <a:pt x="119176" y="89762"/>
                    <a:pt x="120488" y="88446"/>
                  </a:cubicBezTo>
                  <a:cubicBezTo>
                    <a:pt x="120488" y="88446"/>
                    <a:pt x="146730" y="76608"/>
                    <a:pt x="146730" y="55562"/>
                  </a:cubicBezTo>
                  <a:cubicBezTo>
                    <a:pt x="146730" y="39778"/>
                    <a:pt x="145418" y="12156"/>
                    <a:pt x="108679" y="9525"/>
                  </a:cubicBezTo>
                  <a:cubicBezTo>
                    <a:pt x="108679" y="9525"/>
                    <a:pt x="108679" y="9525"/>
                    <a:pt x="115239" y="21363"/>
                  </a:cubicBezTo>
                  <a:cubicBezTo>
                    <a:pt x="120488" y="22678"/>
                    <a:pt x="136233" y="27940"/>
                    <a:pt x="136233" y="51616"/>
                  </a:cubicBezTo>
                  <a:cubicBezTo>
                    <a:pt x="136233" y="52932"/>
                    <a:pt x="136233" y="62139"/>
                    <a:pt x="127048" y="71347"/>
                  </a:cubicBezTo>
                  <a:cubicBezTo>
                    <a:pt x="117864" y="81870"/>
                    <a:pt x="103430" y="85816"/>
                    <a:pt x="82436" y="85816"/>
                  </a:cubicBezTo>
                  <a:cubicBezTo>
                    <a:pt x="61442" y="85816"/>
                    <a:pt x="47008" y="81870"/>
                    <a:pt x="37824" y="71347"/>
                  </a:cubicBezTo>
                  <a:cubicBezTo>
                    <a:pt x="28639" y="62139"/>
                    <a:pt x="28639" y="52932"/>
                    <a:pt x="28639" y="51616"/>
                  </a:cubicBezTo>
                  <a:cubicBezTo>
                    <a:pt x="28639" y="27940"/>
                    <a:pt x="44384" y="22678"/>
                    <a:pt x="49633" y="21363"/>
                  </a:cubicBezTo>
                  <a:cubicBezTo>
                    <a:pt x="49633" y="21363"/>
                    <a:pt x="49633" y="21363"/>
                    <a:pt x="56193" y="9525"/>
                  </a:cubicBezTo>
                  <a:close/>
                  <a:moveTo>
                    <a:pt x="64050" y="0"/>
                  </a:moveTo>
                  <a:cubicBezTo>
                    <a:pt x="65363" y="0"/>
                    <a:pt x="66677" y="1323"/>
                    <a:pt x="67990" y="2646"/>
                  </a:cubicBezTo>
                  <a:cubicBezTo>
                    <a:pt x="67990" y="3969"/>
                    <a:pt x="67990" y="5292"/>
                    <a:pt x="67990" y="6614"/>
                  </a:cubicBezTo>
                  <a:cubicBezTo>
                    <a:pt x="67990" y="6614"/>
                    <a:pt x="67990" y="6614"/>
                    <a:pt x="56170" y="26458"/>
                  </a:cubicBezTo>
                  <a:cubicBezTo>
                    <a:pt x="54857" y="27781"/>
                    <a:pt x="53544" y="29104"/>
                    <a:pt x="52230" y="29104"/>
                  </a:cubicBezTo>
                  <a:cubicBezTo>
                    <a:pt x="50917" y="29104"/>
                    <a:pt x="36471" y="30427"/>
                    <a:pt x="36471" y="51594"/>
                  </a:cubicBezTo>
                  <a:cubicBezTo>
                    <a:pt x="36471" y="52917"/>
                    <a:pt x="36471" y="59531"/>
                    <a:pt x="43037" y="66146"/>
                  </a:cubicBezTo>
                  <a:cubicBezTo>
                    <a:pt x="50917" y="74083"/>
                    <a:pt x="64050" y="78052"/>
                    <a:pt x="82436" y="78052"/>
                  </a:cubicBezTo>
                  <a:cubicBezTo>
                    <a:pt x="100823" y="78052"/>
                    <a:pt x="113956" y="74083"/>
                    <a:pt x="121836" y="66146"/>
                  </a:cubicBezTo>
                  <a:cubicBezTo>
                    <a:pt x="128402" y="59531"/>
                    <a:pt x="128402" y="52917"/>
                    <a:pt x="128402" y="51594"/>
                  </a:cubicBezTo>
                  <a:cubicBezTo>
                    <a:pt x="128402" y="30427"/>
                    <a:pt x="113956" y="29104"/>
                    <a:pt x="112643" y="29104"/>
                  </a:cubicBezTo>
                  <a:cubicBezTo>
                    <a:pt x="111329" y="29104"/>
                    <a:pt x="110016" y="27781"/>
                    <a:pt x="108703" y="26458"/>
                  </a:cubicBezTo>
                  <a:cubicBezTo>
                    <a:pt x="108703" y="26458"/>
                    <a:pt x="108703" y="26458"/>
                    <a:pt x="96883" y="6614"/>
                  </a:cubicBezTo>
                  <a:cubicBezTo>
                    <a:pt x="96883" y="5292"/>
                    <a:pt x="96883" y="3969"/>
                    <a:pt x="96883" y="2646"/>
                  </a:cubicBezTo>
                  <a:cubicBezTo>
                    <a:pt x="98196" y="1323"/>
                    <a:pt x="99509" y="0"/>
                    <a:pt x="100823" y="0"/>
                  </a:cubicBezTo>
                  <a:cubicBezTo>
                    <a:pt x="153355" y="0"/>
                    <a:pt x="154668" y="38364"/>
                    <a:pt x="154668" y="55562"/>
                  </a:cubicBezTo>
                  <a:cubicBezTo>
                    <a:pt x="154668" y="78052"/>
                    <a:pt x="133655" y="91281"/>
                    <a:pt x="125776" y="95250"/>
                  </a:cubicBezTo>
                  <a:cubicBezTo>
                    <a:pt x="125776" y="95250"/>
                    <a:pt x="125776" y="95250"/>
                    <a:pt x="125776" y="105833"/>
                  </a:cubicBezTo>
                  <a:cubicBezTo>
                    <a:pt x="125776" y="108479"/>
                    <a:pt x="124462" y="111125"/>
                    <a:pt x="121836" y="111125"/>
                  </a:cubicBezTo>
                  <a:cubicBezTo>
                    <a:pt x="121836" y="111125"/>
                    <a:pt x="121836" y="111125"/>
                    <a:pt x="43037" y="111125"/>
                  </a:cubicBezTo>
                  <a:cubicBezTo>
                    <a:pt x="40411" y="111125"/>
                    <a:pt x="39097" y="108479"/>
                    <a:pt x="39097" y="105833"/>
                  </a:cubicBezTo>
                  <a:cubicBezTo>
                    <a:pt x="39097" y="105833"/>
                    <a:pt x="39097" y="105833"/>
                    <a:pt x="39097" y="95250"/>
                  </a:cubicBezTo>
                  <a:cubicBezTo>
                    <a:pt x="31218" y="91281"/>
                    <a:pt x="10205" y="78052"/>
                    <a:pt x="10205" y="55562"/>
                  </a:cubicBezTo>
                  <a:cubicBezTo>
                    <a:pt x="10205" y="38364"/>
                    <a:pt x="11518" y="0"/>
                    <a:pt x="64050" y="0"/>
                  </a:cubicBezTo>
                  <a:close/>
                </a:path>
              </a:pathLst>
            </a:custGeom>
            <a:solidFill>
              <a:schemeClr val="bg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37" name="组合 36">
            <a:extLst>
              <a:ext uri="{FF2B5EF4-FFF2-40B4-BE49-F238E27FC236}">
                <a16:creationId xmlns:a16="http://schemas.microsoft.com/office/drawing/2014/main" id="{7981F57D-353D-4BC1-83DB-A6A505163DEC}"/>
              </a:ext>
            </a:extLst>
          </p:cNvPr>
          <p:cNvGrpSpPr/>
          <p:nvPr/>
        </p:nvGrpSpPr>
        <p:grpSpPr>
          <a:xfrm>
            <a:off x="3755917" y="3112702"/>
            <a:ext cx="648586" cy="648586"/>
            <a:chOff x="3755917" y="3112702"/>
            <a:chExt cx="648586" cy="648586"/>
          </a:xfrm>
        </p:grpSpPr>
        <p:sp>
          <p:nvSpPr>
            <p:cNvPr id="25" name="椭圆 24">
              <a:extLst>
                <a:ext uri="{FF2B5EF4-FFF2-40B4-BE49-F238E27FC236}">
                  <a16:creationId xmlns:a16="http://schemas.microsoft.com/office/drawing/2014/main" id="{48E58244-15CF-4A37-BA58-8595A47A05B5}"/>
                </a:ext>
              </a:extLst>
            </p:cNvPr>
            <p:cNvSpPr/>
            <p:nvPr/>
          </p:nvSpPr>
          <p:spPr>
            <a:xfrm>
              <a:off x="3755917" y="3112702"/>
              <a:ext cx="648586" cy="648586"/>
            </a:xfrm>
            <a:prstGeom prst="ellipse">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3" name="任意多边形 59">
              <a:extLst>
                <a:ext uri="{FF2B5EF4-FFF2-40B4-BE49-F238E27FC236}">
                  <a16:creationId xmlns:a16="http://schemas.microsoft.com/office/drawing/2014/main" id="{26944C04-6E2E-438E-B9DC-8DE55912CA1C}"/>
                </a:ext>
              </a:extLst>
            </p:cNvPr>
            <p:cNvSpPr/>
            <p:nvPr/>
          </p:nvSpPr>
          <p:spPr>
            <a:xfrm>
              <a:off x="3889900" y="3249655"/>
              <a:ext cx="380620" cy="369898"/>
            </a:xfrm>
            <a:custGeom>
              <a:avLst/>
              <a:gdLst>
                <a:gd name="connsiteX0" fmla="*/ 80786 w 338138"/>
                <a:gd name="connsiteY0" fmla="*/ 271462 h 328612"/>
                <a:gd name="connsiteX1" fmla="*/ 85725 w 338138"/>
                <a:gd name="connsiteY1" fmla="*/ 277956 h 328612"/>
                <a:gd name="connsiteX2" fmla="*/ 85725 w 338138"/>
                <a:gd name="connsiteY2" fmla="*/ 322118 h 328612"/>
                <a:gd name="connsiteX3" fmla="*/ 80786 w 338138"/>
                <a:gd name="connsiteY3" fmla="*/ 328612 h 328612"/>
                <a:gd name="connsiteX4" fmla="*/ 74612 w 338138"/>
                <a:gd name="connsiteY4" fmla="*/ 322118 h 328612"/>
                <a:gd name="connsiteX5" fmla="*/ 74612 w 338138"/>
                <a:gd name="connsiteY5" fmla="*/ 277956 h 328612"/>
                <a:gd name="connsiteX6" fmla="*/ 80786 w 338138"/>
                <a:gd name="connsiteY6" fmla="*/ 271462 h 328612"/>
                <a:gd name="connsiteX7" fmla="*/ 59490 w 338138"/>
                <a:gd name="connsiteY7" fmla="*/ 261436 h 328612"/>
                <a:gd name="connsiteX8" fmla="*/ 67260 w 338138"/>
                <a:gd name="connsiteY8" fmla="*/ 261436 h 328612"/>
                <a:gd name="connsiteX9" fmla="*/ 67260 w 338138"/>
                <a:gd name="connsiteY9" fmla="*/ 269457 h 328612"/>
                <a:gd name="connsiteX10" fmla="*/ 30998 w 338138"/>
                <a:gd name="connsiteY10" fmla="*/ 306888 h 328612"/>
                <a:gd name="connsiteX11" fmla="*/ 27113 w 338138"/>
                <a:gd name="connsiteY11" fmla="*/ 309562 h 328612"/>
                <a:gd name="connsiteX12" fmla="*/ 21932 w 338138"/>
                <a:gd name="connsiteY12" fmla="*/ 306888 h 328612"/>
                <a:gd name="connsiteX13" fmla="*/ 21932 w 338138"/>
                <a:gd name="connsiteY13" fmla="*/ 298867 h 328612"/>
                <a:gd name="connsiteX14" fmla="*/ 59490 w 338138"/>
                <a:gd name="connsiteY14" fmla="*/ 261436 h 328612"/>
                <a:gd name="connsiteX15" fmla="*/ 5317 w 338138"/>
                <a:gd name="connsiteY15" fmla="*/ 236537 h 328612"/>
                <a:gd name="connsiteX16" fmla="*/ 51834 w 338138"/>
                <a:gd name="connsiteY16" fmla="*/ 236537 h 328612"/>
                <a:gd name="connsiteX17" fmla="*/ 57150 w 338138"/>
                <a:gd name="connsiteY17" fmla="*/ 243593 h 328612"/>
                <a:gd name="connsiteX18" fmla="*/ 51834 w 338138"/>
                <a:gd name="connsiteY18" fmla="*/ 249237 h 328612"/>
                <a:gd name="connsiteX19" fmla="*/ 5317 w 338138"/>
                <a:gd name="connsiteY19" fmla="*/ 249237 h 328612"/>
                <a:gd name="connsiteX20" fmla="*/ 0 w 338138"/>
                <a:gd name="connsiteY20" fmla="*/ 243593 h 328612"/>
                <a:gd name="connsiteX21" fmla="*/ 5317 w 338138"/>
                <a:gd name="connsiteY21" fmla="*/ 236537 h 328612"/>
                <a:gd name="connsiteX22" fmla="*/ 81448 w 338138"/>
                <a:gd name="connsiteY22" fmla="*/ 192087 h 328612"/>
                <a:gd name="connsiteX23" fmla="*/ 85403 w 338138"/>
                <a:gd name="connsiteY23" fmla="*/ 252735 h 328612"/>
                <a:gd name="connsiteX24" fmla="*/ 146051 w 338138"/>
                <a:gd name="connsiteY24" fmla="*/ 256691 h 328612"/>
                <a:gd name="connsiteX25" fmla="*/ 81448 w 338138"/>
                <a:gd name="connsiteY25" fmla="*/ 192087 h 328612"/>
                <a:gd name="connsiteX26" fmla="*/ 97142 w 338138"/>
                <a:gd name="connsiteY26" fmla="*/ 160337 h 328612"/>
                <a:gd name="connsiteX27" fmla="*/ 82550 w 338138"/>
                <a:gd name="connsiteY27" fmla="*/ 174929 h 328612"/>
                <a:gd name="connsiteX28" fmla="*/ 82550 w 338138"/>
                <a:gd name="connsiteY28" fmla="*/ 176255 h 328612"/>
                <a:gd name="connsiteX29" fmla="*/ 160817 w 338138"/>
                <a:gd name="connsiteY29" fmla="*/ 255849 h 328612"/>
                <a:gd name="connsiteX30" fmla="*/ 162143 w 338138"/>
                <a:gd name="connsiteY30" fmla="*/ 255849 h 328612"/>
                <a:gd name="connsiteX31" fmla="*/ 163470 w 338138"/>
                <a:gd name="connsiteY31" fmla="*/ 255849 h 328612"/>
                <a:gd name="connsiteX32" fmla="*/ 178062 w 338138"/>
                <a:gd name="connsiteY32" fmla="*/ 241257 h 328612"/>
                <a:gd name="connsiteX33" fmla="*/ 178062 w 338138"/>
                <a:gd name="connsiteY33" fmla="*/ 239930 h 328612"/>
                <a:gd name="connsiteX34" fmla="*/ 105102 w 338138"/>
                <a:gd name="connsiteY34" fmla="*/ 166970 h 328612"/>
                <a:gd name="connsiteX35" fmla="*/ 102448 w 338138"/>
                <a:gd name="connsiteY35" fmla="*/ 162990 h 328612"/>
                <a:gd name="connsiteX36" fmla="*/ 98469 w 338138"/>
                <a:gd name="connsiteY36" fmla="*/ 160337 h 328612"/>
                <a:gd name="connsiteX37" fmla="*/ 97142 w 338138"/>
                <a:gd name="connsiteY37" fmla="*/ 160337 h 328612"/>
                <a:gd name="connsiteX38" fmla="*/ 127977 w 338138"/>
                <a:gd name="connsiteY38" fmla="*/ 152125 h 328612"/>
                <a:gd name="connsiteX39" fmla="*/ 117475 w 338138"/>
                <a:gd name="connsiteY39" fmla="*/ 162627 h 328612"/>
                <a:gd name="connsiteX40" fmla="*/ 173923 w 338138"/>
                <a:gd name="connsiteY40" fmla="*/ 219075 h 328612"/>
                <a:gd name="connsiteX41" fmla="*/ 184425 w 338138"/>
                <a:gd name="connsiteY41" fmla="*/ 208573 h 328612"/>
                <a:gd name="connsiteX42" fmla="*/ 184425 w 338138"/>
                <a:gd name="connsiteY42" fmla="*/ 207260 h 328612"/>
                <a:gd name="connsiteX43" fmla="*/ 181800 w 338138"/>
                <a:gd name="connsiteY43" fmla="*/ 203322 h 328612"/>
                <a:gd name="connsiteX44" fmla="*/ 133228 w 338138"/>
                <a:gd name="connsiteY44" fmla="*/ 154750 h 328612"/>
                <a:gd name="connsiteX45" fmla="*/ 130603 w 338138"/>
                <a:gd name="connsiteY45" fmla="*/ 152125 h 328612"/>
                <a:gd name="connsiteX46" fmla="*/ 127977 w 338138"/>
                <a:gd name="connsiteY46" fmla="*/ 152125 h 328612"/>
                <a:gd name="connsiteX47" fmla="*/ 185738 w 338138"/>
                <a:gd name="connsiteY47" fmla="*/ 142875 h 328612"/>
                <a:gd name="connsiteX48" fmla="*/ 193675 w 338138"/>
                <a:gd name="connsiteY48" fmla="*/ 150813 h 328612"/>
                <a:gd name="connsiteX49" fmla="*/ 179388 w 338138"/>
                <a:gd name="connsiteY49" fmla="*/ 166688 h 328612"/>
                <a:gd name="connsiteX50" fmla="*/ 171450 w 338138"/>
                <a:gd name="connsiteY50" fmla="*/ 158750 h 328612"/>
                <a:gd name="connsiteX51" fmla="*/ 199232 w 338138"/>
                <a:gd name="connsiteY51" fmla="*/ 134937 h 328612"/>
                <a:gd name="connsiteX52" fmla="*/ 204788 w 338138"/>
                <a:gd name="connsiteY52" fmla="*/ 139700 h 328612"/>
                <a:gd name="connsiteX53" fmla="*/ 199232 w 338138"/>
                <a:gd name="connsiteY53" fmla="*/ 144464 h 328612"/>
                <a:gd name="connsiteX54" fmla="*/ 193675 w 338138"/>
                <a:gd name="connsiteY54" fmla="*/ 139700 h 328612"/>
                <a:gd name="connsiteX55" fmla="*/ 199232 w 338138"/>
                <a:gd name="connsiteY55" fmla="*/ 134937 h 328612"/>
                <a:gd name="connsiteX56" fmla="*/ 219075 w 338138"/>
                <a:gd name="connsiteY56" fmla="*/ 111125 h 328612"/>
                <a:gd name="connsiteX57" fmla="*/ 227012 w 338138"/>
                <a:gd name="connsiteY57" fmla="*/ 119063 h 328612"/>
                <a:gd name="connsiteX58" fmla="*/ 209550 w 338138"/>
                <a:gd name="connsiteY58" fmla="*/ 134938 h 328612"/>
                <a:gd name="connsiteX59" fmla="*/ 201612 w 338138"/>
                <a:gd name="connsiteY59" fmla="*/ 127000 h 328612"/>
                <a:gd name="connsiteX60" fmla="*/ 214313 w 338138"/>
                <a:gd name="connsiteY60" fmla="*/ 90487 h 328612"/>
                <a:gd name="connsiteX61" fmla="*/ 149225 w 338138"/>
                <a:gd name="connsiteY61" fmla="*/ 155575 h 328612"/>
                <a:gd name="connsiteX62" fmla="*/ 182563 w 338138"/>
                <a:gd name="connsiteY62" fmla="*/ 187325 h 328612"/>
                <a:gd name="connsiteX63" fmla="*/ 247650 w 338138"/>
                <a:gd name="connsiteY63" fmla="*/ 123825 h 328612"/>
                <a:gd name="connsiteX64" fmla="*/ 234950 w 338138"/>
                <a:gd name="connsiteY64" fmla="*/ 71437 h 328612"/>
                <a:gd name="connsiteX65" fmla="*/ 227012 w 338138"/>
                <a:gd name="connsiteY65" fmla="*/ 79374 h 328612"/>
                <a:gd name="connsiteX66" fmla="*/ 223837 w 338138"/>
                <a:gd name="connsiteY66" fmla="*/ 82549 h 328612"/>
                <a:gd name="connsiteX67" fmla="*/ 255588 w 338138"/>
                <a:gd name="connsiteY67" fmla="*/ 115887 h 328612"/>
                <a:gd name="connsiteX68" fmla="*/ 266700 w 338138"/>
                <a:gd name="connsiteY68" fmla="*/ 103187 h 328612"/>
                <a:gd name="connsiteX69" fmla="*/ 266700 w 338138"/>
                <a:gd name="connsiteY69" fmla="*/ 38100 h 328612"/>
                <a:gd name="connsiteX70" fmla="*/ 242887 w 338138"/>
                <a:gd name="connsiteY70" fmla="*/ 63500 h 328612"/>
                <a:gd name="connsiteX71" fmla="*/ 274637 w 338138"/>
                <a:gd name="connsiteY71" fmla="*/ 95250 h 328612"/>
                <a:gd name="connsiteX72" fmla="*/ 300037 w 338138"/>
                <a:gd name="connsiteY72" fmla="*/ 71437 h 328612"/>
                <a:gd name="connsiteX73" fmla="*/ 274902 w 338138"/>
                <a:gd name="connsiteY73" fmla="*/ 14287 h 328612"/>
                <a:gd name="connsiteX74" fmla="*/ 274902 w 338138"/>
                <a:gd name="connsiteY74" fmla="*/ 15616 h 328612"/>
                <a:gd name="connsiteX75" fmla="*/ 268287 w 338138"/>
                <a:gd name="connsiteY75" fmla="*/ 20932 h 328612"/>
                <a:gd name="connsiteX76" fmla="*/ 268287 w 338138"/>
                <a:gd name="connsiteY76" fmla="*/ 23590 h 328612"/>
                <a:gd name="connsiteX77" fmla="*/ 314590 w 338138"/>
                <a:gd name="connsiteY77" fmla="*/ 70108 h 328612"/>
                <a:gd name="connsiteX78" fmla="*/ 317236 w 338138"/>
                <a:gd name="connsiteY78" fmla="*/ 70108 h 328612"/>
                <a:gd name="connsiteX79" fmla="*/ 323850 w 338138"/>
                <a:gd name="connsiteY79" fmla="*/ 63462 h 328612"/>
                <a:gd name="connsiteX80" fmla="*/ 323850 w 338138"/>
                <a:gd name="connsiteY80" fmla="*/ 62133 h 328612"/>
                <a:gd name="connsiteX81" fmla="*/ 276225 w 338138"/>
                <a:gd name="connsiteY81" fmla="*/ 15616 h 328612"/>
                <a:gd name="connsiteX82" fmla="*/ 274902 w 338138"/>
                <a:gd name="connsiteY82" fmla="*/ 14287 h 328612"/>
                <a:gd name="connsiteX83" fmla="*/ 307212 w 338138"/>
                <a:gd name="connsiteY83" fmla="*/ 12567 h 328612"/>
                <a:gd name="connsiteX84" fmla="*/ 292100 w 338138"/>
                <a:gd name="connsiteY84" fmla="*/ 14992 h 328612"/>
                <a:gd name="connsiteX85" fmla="*/ 324339 w 338138"/>
                <a:gd name="connsiteY85" fmla="*/ 46037 h 328612"/>
                <a:gd name="connsiteX86" fmla="*/ 327025 w 338138"/>
                <a:gd name="connsiteY86" fmla="*/ 34395 h 328612"/>
                <a:gd name="connsiteX87" fmla="*/ 320309 w 338138"/>
                <a:gd name="connsiteY87" fmla="*/ 18873 h 328612"/>
                <a:gd name="connsiteX88" fmla="*/ 307212 w 338138"/>
                <a:gd name="connsiteY88" fmla="*/ 12567 h 328612"/>
                <a:gd name="connsiteX89" fmla="*/ 303774 w 338138"/>
                <a:gd name="connsiteY89" fmla="*/ 0 h 328612"/>
                <a:gd name="connsiteX90" fmla="*/ 327565 w 338138"/>
                <a:gd name="connsiteY90" fmla="*/ 10533 h 328612"/>
                <a:gd name="connsiteX91" fmla="*/ 338138 w 338138"/>
                <a:gd name="connsiteY91" fmla="*/ 34233 h 328612"/>
                <a:gd name="connsiteX92" fmla="*/ 331530 w 338138"/>
                <a:gd name="connsiteY92" fmla="*/ 53982 h 328612"/>
                <a:gd name="connsiteX93" fmla="*/ 331530 w 338138"/>
                <a:gd name="connsiteY93" fmla="*/ 72416 h 328612"/>
                <a:gd name="connsiteX94" fmla="*/ 324921 w 338138"/>
                <a:gd name="connsiteY94" fmla="*/ 77682 h 328612"/>
                <a:gd name="connsiteX95" fmla="*/ 315670 w 338138"/>
                <a:gd name="connsiteY95" fmla="*/ 81632 h 328612"/>
                <a:gd name="connsiteX96" fmla="*/ 307739 w 338138"/>
                <a:gd name="connsiteY96" fmla="*/ 78999 h 328612"/>
                <a:gd name="connsiteX97" fmla="*/ 190109 w 338138"/>
                <a:gd name="connsiteY97" fmla="*/ 196181 h 328612"/>
                <a:gd name="connsiteX98" fmla="*/ 194074 w 338138"/>
                <a:gd name="connsiteY98" fmla="*/ 198814 h 328612"/>
                <a:gd name="connsiteX99" fmla="*/ 194074 w 338138"/>
                <a:gd name="connsiteY99" fmla="*/ 217247 h 328612"/>
                <a:gd name="connsiteX100" fmla="*/ 182179 w 338138"/>
                <a:gd name="connsiteY100" fmla="*/ 229097 h 328612"/>
                <a:gd name="connsiteX101" fmla="*/ 184822 w 338138"/>
                <a:gd name="connsiteY101" fmla="*/ 231730 h 328612"/>
                <a:gd name="connsiteX102" fmla="*/ 184822 w 338138"/>
                <a:gd name="connsiteY102" fmla="*/ 248847 h 328612"/>
                <a:gd name="connsiteX103" fmla="*/ 170284 w 338138"/>
                <a:gd name="connsiteY103" fmla="*/ 264647 h 328612"/>
                <a:gd name="connsiteX104" fmla="*/ 162354 w 338138"/>
                <a:gd name="connsiteY104" fmla="*/ 267280 h 328612"/>
                <a:gd name="connsiteX105" fmla="*/ 153102 w 338138"/>
                <a:gd name="connsiteY105" fmla="*/ 264647 h 328612"/>
                <a:gd name="connsiteX106" fmla="*/ 117416 w 338138"/>
                <a:gd name="connsiteY106" fmla="*/ 277813 h 328612"/>
                <a:gd name="connsiteX107" fmla="*/ 76444 w 338138"/>
                <a:gd name="connsiteY107" fmla="*/ 260697 h 328612"/>
                <a:gd name="connsiteX108" fmla="*/ 72479 w 338138"/>
                <a:gd name="connsiteY108" fmla="*/ 184331 h 328612"/>
                <a:gd name="connsiteX109" fmla="*/ 69836 w 338138"/>
                <a:gd name="connsiteY109" fmla="*/ 176431 h 328612"/>
                <a:gd name="connsiteX110" fmla="*/ 73801 w 338138"/>
                <a:gd name="connsiteY110" fmla="*/ 167214 h 328612"/>
                <a:gd name="connsiteX111" fmla="*/ 88339 w 338138"/>
                <a:gd name="connsiteY111" fmla="*/ 152731 h 328612"/>
                <a:gd name="connsiteX112" fmla="*/ 105521 w 338138"/>
                <a:gd name="connsiteY112" fmla="*/ 152731 h 328612"/>
                <a:gd name="connsiteX113" fmla="*/ 109486 w 338138"/>
                <a:gd name="connsiteY113" fmla="*/ 155364 h 328612"/>
                <a:gd name="connsiteX114" fmla="*/ 120060 w 338138"/>
                <a:gd name="connsiteY114" fmla="*/ 144831 h 328612"/>
                <a:gd name="connsiteX115" fmla="*/ 138563 w 338138"/>
                <a:gd name="connsiteY115" fmla="*/ 144831 h 328612"/>
                <a:gd name="connsiteX116" fmla="*/ 141207 w 338138"/>
                <a:gd name="connsiteY116" fmla="*/ 147465 h 328612"/>
                <a:gd name="connsiteX117" fmla="*/ 205969 w 338138"/>
                <a:gd name="connsiteY117" fmla="*/ 82949 h 328612"/>
                <a:gd name="connsiteX118" fmla="*/ 216543 w 338138"/>
                <a:gd name="connsiteY118" fmla="*/ 72416 h 328612"/>
                <a:gd name="connsiteX119" fmla="*/ 258837 w 338138"/>
                <a:gd name="connsiteY119" fmla="*/ 30283 h 328612"/>
                <a:gd name="connsiteX120" fmla="*/ 260159 w 338138"/>
                <a:gd name="connsiteY120" fmla="*/ 13166 h 328612"/>
                <a:gd name="connsiteX121" fmla="*/ 266767 w 338138"/>
                <a:gd name="connsiteY121" fmla="*/ 7900 h 328612"/>
                <a:gd name="connsiteX122" fmla="*/ 283949 w 338138"/>
                <a:gd name="connsiteY122" fmla="*/ 6583 h 328612"/>
                <a:gd name="connsiteX123" fmla="*/ 303774 w 338138"/>
                <a:gd name="connsiteY123" fmla="*/ 0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Lst>
              <a:rect l="l" t="t" r="r" b="b"/>
              <a:pathLst>
                <a:path w="338138" h="328612">
                  <a:moveTo>
                    <a:pt x="80786" y="271462"/>
                  </a:moveTo>
                  <a:cubicBezTo>
                    <a:pt x="83256" y="271462"/>
                    <a:pt x="85725" y="274060"/>
                    <a:pt x="85725" y="277956"/>
                  </a:cubicBezTo>
                  <a:cubicBezTo>
                    <a:pt x="85725" y="277956"/>
                    <a:pt x="85725" y="277956"/>
                    <a:pt x="85725" y="322118"/>
                  </a:cubicBezTo>
                  <a:cubicBezTo>
                    <a:pt x="85725" y="326014"/>
                    <a:pt x="83256" y="328612"/>
                    <a:pt x="80786" y="328612"/>
                  </a:cubicBezTo>
                  <a:cubicBezTo>
                    <a:pt x="77082" y="328612"/>
                    <a:pt x="74612" y="326014"/>
                    <a:pt x="74612" y="322118"/>
                  </a:cubicBezTo>
                  <a:cubicBezTo>
                    <a:pt x="74612" y="322118"/>
                    <a:pt x="74612" y="322118"/>
                    <a:pt x="74612" y="277956"/>
                  </a:cubicBezTo>
                  <a:cubicBezTo>
                    <a:pt x="74612" y="274060"/>
                    <a:pt x="77082" y="271462"/>
                    <a:pt x="80786" y="271462"/>
                  </a:cubicBezTo>
                  <a:close/>
                  <a:moveTo>
                    <a:pt x="59490" y="261436"/>
                  </a:moveTo>
                  <a:cubicBezTo>
                    <a:pt x="60785" y="258762"/>
                    <a:pt x="64670" y="258762"/>
                    <a:pt x="67260" y="261436"/>
                  </a:cubicBezTo>
                  <a:cubicBezTo>
                    <a:pt x="69850" y="264109"/>
                    <a:pt x="69850" y="266783"/>
                    <a:pt x="67260" y="269457"/>
                  </a:cubicBezTo>
                  <a:cubicBezTo>
                    <a:pt x="67260" y="269457"/>
                    <a:pt x="67260" y="269457"/>
                    <a:pt x="30998" y="306888"/>
                  </a:cubicBezTo>
                  <a:cubicBezTo>
                    <a:pt x="29703" y="308225"/>
                    <a:pt x="28408" y="309562"/>
                    <a:pt x="27113" y="309562"/>
                  </a:cubicBezTo>
                  <a:cubicBezTo>
                    <a:pt x="24522" y="309562"/>
                    <a:pt x="23227" y="308225"/>
                    <a:pt x="21932" y="306888"/>
                  </a:cubicBezTo>
                  <a:cubicBezTo>
                    <a:pt x="20637" y="305552"/>
                    <a:pt x="20637" y="301541"/>
                    <a:pt x="21932" y="298867"/>
                  </a:cubicBezTo>
                  <a:cubicBezTo>
                    <a:pt x="21932" y="298867"/>
                    <a:pt x="21932" y="298867"/>
                    <a:pt x="59490" y="261436"/>
                  </a:cubicBezTo>
                  <a:close/>
                  <a:moveTo>
                    <a:pt x="5317" y="236537"/>
                  </a:moveTo>
                  <a:cubicBezTo>
                    <a:pt x="5317" y="236537"/>
                    <a:pt x="5317" y="236537"/>
                    <a:pt x="51834" y="236537"/>
                  </a:cubicBezTo>
                  <a:cubicBezTo>
                    <a:pt x="54492" y="236537"/>
                    <a:pt x="57150" y="239359"/>
                    <a:pt x="57150" y="243593"/>
                  </a:cubicBezTo>
                  <a:cubicBezTo>
                    <a:pt x="57150" y="246415"/>
                    <a:pt x="54492" y="249237"/>
                    <a:pt x="51834" y="249237"/>
                  </a:cubicBezTo>
                  <a:cubicBezTo>
                    <a:pt x="51834" y="249237"/>
                    <a:pt x="51834" y="249237"/>
                    <a:pt x="5317" y="249237"/>
                  </a:cubicBezTo>
                  <a:cubicBezTo>
                    <a:pt x="2658" y="249237"/>
                    <a:pt x="0" y="246415"/>
                    <a:pt x="0" y="243593"/>
                  </a:cubicBezTo>
                  <a:cubicBezTo>
                    <a:pt x="0" y="239359"/>
                    <a:pt x="2658" y="236537"/>
                    <a:pt x="5317" y="236537"/>
                  </a:cubicBezTo>
                  <a:close/>
                  <a:moveTo>
                    <a:pt x="81448" y="192087"/>
                  </a:moveTo>
                  <a:cubicBezTo>
                    <a:pt x="68263" y="210545"/>
                    <a:pt x="69582" y="235595"/>
                    <a:pt x="85403" y="252735"/>
                  </a:cubicBezTo>
                  <a:cubicBezTo>
                    <a:pt x="102543" y="268557"/>
                    <a:pt x="128912" y="269875"/>
                    <a:pt x="146051" y="256691"/>
                  </a:cubicBezTo>
                  <a:cubicBezTo>
                    <a:pt x="146051" y="256691"/>
                    <a:pt x="146051" y="256691"/>
                    <a:pt x="81448" y="192087"/>
                  </a:cubicBezTo>
                  <a:close/>
                  <a:moveTo>
                    <a:pt x="97142" y="160337"/>
                  </a:moveTo>
                  <a:cubicBezTo>
                    <a:pt x="97142" y="160337"/>
                    <a:pt x="97142" y="160337"/>
                    <a:pt x="82550" y="174929"/>
                  </a:cubicBezTo>
                  <a:cubicBezTo>
                    <a:pt x="82550" y="174929"/>
                    <a:pt x="82550" y="174929"/>
                    <a:pt x="82550" y="176255"/>
                  </a:cubicBezTo>
                  <a:cubicBezTo>
                    <a:pt x="82550" y="176255"/>
                    <a:pt x="82550" y="176255"/>
                    <a:pt x="160817" y="255849"/>
                  </a:cubicBezTo>
                  <a:cubicBezTo>
                    <a:pt x="160817" y="255849"/>
                    <a:pt x="160817" y="255849"/>
                    <a:pt x="162143" y="255849"/>
                  </a:cubicBezTo>
                  <a:cubicBezTo>
                    <a:pt x="162143" y="257175"/>
                    <a:pt x="163470" y="257175"/>
                    <a:pt x="163470" y="255849"/>
                  </a:cubicBezTo>
                  <a:cubicBezTo>
                    <a:pt x="163470" y="255849"/>
                    <a:pt x="163470" y="255849"/>
                    <a:pt x="178062" y="241257"/>
                  </a:cubicBezTo>
                  <a:cubicBezTo>
                    <a:pt x="179388" y="241257"/>
                    <a:pt x="179388" y="239930"/>
                    <a:pt x="178062" y="239930"/>
                  </a:cubicBezTo>
                  <a:cubicBezTo>
                    <a:pt x="178062" y="239930"/>
                    <a:pt x="178062" y="239930"/>
                    <a:pt x="105102" y="166970"/>
                  </a:cubicBezTo>
                  <a:cubicBezTo>
                    <a:pt x="105102" y="166970"/>
                    <a:pt x="105102" y="166970"/>
                    <a:pt x="102448" y="162990"/>
                  </a:cubicBezTo>
                  <a:cubicBezTo>
                    <a:pt x="102448" y="162990"/>
                    <a:pt x="102448" y="162990"/>
                    <a:pt x="98469" y="160337"/>
                  </a:cubicBezTo>
                  <a:cubicBezTo>
                    <a:pt x="98469" y="160337"/>
                    <a:pt x="97142" y="160337"/>
                    <a:pt x="97142" y="160337"/>
                  </a:cubicBezTo>
                  <a:close/>
                  <a:moveTo>
                    <a:pt x="127977" y="152125"/>
                  </a:moveTo>
                  <a:cubicBezTo>
                    <a:pt x="127977" y="152125"/>
                    <a:pt x="127977" y="152125"/>
                    <a:pt x="117475" y="162627"/>
                  </a:cubicBezTo>
                  <a:cubicBezTo>
                    <a:pt x="117475" y="162627"/>
                    <a:pt x="117475" y="162627"/>
                    <a:pt x="173923" y="219075"/>
                  </a:cubicBezTo>
                  <a:cubicBezTo>
                    <a:pt x="173923" y="219075"/>
                    <a:pt x="173923" y="219075"/>
                    <a:pt x="184425" y="208573"/>
                  </a:cubicBezTo>
                  <a:cubicBezTo>
                    <a:pt x="185738" y="207260"/>
                    <a:pt x="185738" y="207260"/>
                    <a:pt x="184425" y="207260"/>
                  </a:cubicBezTo>
                  <a:lnTo>
                    <a:pt x="181800" y="203322"/>
                  </a:lnTo>
                  <a:cubicBezTo>
                    <a:pt x="181800" y="203322"/>
                    <a:pt x="181800" y="203322"/>
                    <a:pt x="133228" y="154750"/>
                  </a:cubicBezTo>
                  <a:cubicBezTo>
                    <a:pt x="133228" y="154750"/>
                    <a:pt x="133228" y="154750"/>
                    <a:pt x="130603" y="152125"/>
                  </a:cubicBezTo>
                  <a:cubicBezTo>
                    <a:pt x="129290" y="150812"/>
                    <a:pt x="129290" y="150812"/>
                    <a:pt x="127977" y="152125"/>
                  </a:cubicBezTo>
                  <a:close/>
                  <a:moveTo>
                    <a:pt x="185738" y="142875"/>
                  </a:moveTo>
                  <a:lnTo>
                    <a:pt x="193675" y="150813"/>
                  </a:lnTo>
                  <a:lnTo>
                    <a:pt x="179388" y="166688"/>
                  </a:lnTo>
                  <a:lnTo>
                    <a:pt x="171450" y="158750"/>
                  </a:lnTo>
                  <a:close/>
                  <a:moveTo>
                    <a:pt x="199232" y="134937"/>
                  </a:moveTo>
                  <a:cubicBezTo>
                    <a:pt x="202300" y="134937"/>
                    <a:pt x="204788" y="137070"/>
                    <a:pt x="204788" y="139700"/>
                  </a:cubicBezTo>
                  <a:cubicBezTo>
                    <a:pt x="204788" y="142331"/>
                    <a:pt x="202300" y="144464"/>
                    <a:pt x="199232" y="144464"/>
                  </a:cubicBezTo>
                  <a:cubicBezTo>
                    <a:pt x="196163" y="144464"/>
                    <a:pt x="193675" y="142331"/>
                    <a:pt x="193675" y="139700"/>
                  </a:cubicBezTo>
                  <a:cubicBezTo>
                    <a:pt x="193675" y="137070"/>
                    <a:pt x="196163" y="134937"/>
                    <a:pt x="199232" y="134937"/>
                  </a:cubicBezTo>
                  <a:close/>
                  <a:moveTo>
                    <a:pt x="219075" y="111125"/>
                  </a:moveTo>
                  <a:lnTo>
                    <a:pt x="227012" y="119063"/>
                  </a:lnTo>
                  <a:lnTo>
                    <a:pt x="209550" y="134938"/>
                  </a:lnTo>
                  <a:lnTo>
                    <a:pt x="201612" y="127000"/>
                  </a:lnTo>
                  <a:close/>
                  <a:moveTo>
                    <a:pt x="214313" y="90487"/>
                  </a:moveTo>
                  <a:lnTo>
                    <a:pt x="149225" y="155575"/>
                  </a:lnTo>
                  <a:lnTo>
                    <a:pt x="182563" y="187325"/>
                  </a:lnTo>
                  <a:lnTo>
                    <a:pt x="247650" y="123825"/>
                  </a:lnTo>
                  <a:close/>
                  <a:moveTo>
                    <a:pt x="234950" y="71437"/>
                  </a:moveTo>
                  <a:lnTo>
                    <a:pt x="227012" y="79374"/>
                  </a:lnTo>
                  <a:lnTo>
                    <a:pt x="223837" y="82549"/>
                  </a:lnTo>
                  <a:lnTo>
                    <a:pt x="255588" y="115887"/>
                  </a:lnTo>
                  <a:lnTo>
                    <a:pt x="266700" y="103187"/>
                  </a:lnTo>
                  <a:close/>
                  <a:moveTo>
                    <a:pt x="266700" y="38100"/>
                  </a:moveTo>
                  <a:lnTo>
                    <a:pt x="242887" y="63500"/>
                  </a:lnTo>
                  <a:lnTo>
                    <a:pt x="274637" y="95250"/>
                  </a:lnTo>
                  <a:lnTo>
                    <a:pt x="300037" y="71437"/>
                  </a:lnTo>
                  <a:close/>
                  <a:moveTo>
                    <a:pt x="274902" y="14287"/>
                  </a:moveTo>
                  <a:cubicBezTo>
                    <a:pt x="274902" y="14287"/>
                    <a:pt x="274902" y="14287"/>
                    <a:pt x="274902" y="15616"/>
                  </a:cubicBezTo>
                  <a:cubicBezTo>
                    <a:pt x="274902" y="15616"/>
                    <a:pt x="274902" y="15616"/>
                    <a:pt x="268287" y="20932"/>
                  </a:cubicBezTo>
                  <a:cubicBezTo>
                    <a:pt x="268287" y="22261"/>
                    <a:pt x="268287" y="22261"/>
                    <a:pt x="268287" y="23590"/>
                  </a:cubicBezTo>
                  <a:cubicBezTo>
                    <a:pt x="268287" y="23590"/>
                    <a:pt x="268287" y="23590"/>
                    <a:pt x="314590" y="70108"/>
                  </a:cubicBezTo>
                  <a:cubicBezTo>
                    <a:pt x="315913" y="71437"/>
                    <a:pt x="317236" y="71437"/>
                    <a:pt x="317236" y="70108"/>
                  </a:cubicBezTo>
                  <a:cubicBezTo>
                    <a:pt x="317236" y="70108"/>
                    <a:pt x="317236" y="70108"/>
                    <a:pt x="323850" y="63462"/>
                  </a:cubicBezTo>
                  <a:cubicBezTo>
                    <a:pt x="323850" y="63462"/>
                    <a:pt x="323850" y="62133"/>
                    <a:pt x="323850" y="62133"/>
                  </a:cubicBezTo>
                  <a:cubicBezTo>
                    <a:pt x="323850" y="62133"/>
                    <a:pt x="323850" y="62133"/>
                    <a:pt x="276225" y="15616"/>
                  </a:cubicBezTo>
                  <a:cubicBezTo>
                    <a:pt x="276225" y="14287"/>
                    <a:pt x="276225" y="14287"/>
                    <a:pt x="274902" y="14287"/>
                  </a:cubicBezTo>
                  <a:close/>
                  <a:moveTo>
                    <a:pt x="307212" y="12567"/>
                  </a:moveTo>
                  <a:cubicBezTo>
                    <a:pt x="302175" y="12082"/>
                    <a:pt x="296802" y="13052"/>
                    <a:pt x="292100" y="14992"/>
                  </a:cubicBezTo>
                  <a:cubicBezTo>
                    <a:pt x="292100" y="14992"/>
                    <a:pt x="292100" y="14992"/>
                    <a:pt x="324339" y="46037"/>
                  </a:cubicBezTo>
                  <a:cubicBezTo>
                    <a:pt x="325682" y="42156"/>
                    <a:pt x="327025" y="38276"/>
                    <a:pt x="327025" y="34395"/>
                  </a:cubicBezTo>
                  <a:cubicBezTo>
                    <a:pt x="327025" y="29221"/>
                    <a:pt x="325682" y="22754"/>
                    <a:pt x="320309" y="18873"/>
                  </a:cubicBezTo>
                  <a:cubicBezTo>
                    <a:pt x="316951" y="14992"/>
                    <a:pt x="312249" y="13052"/>
                    <a:pt x="307212" y="12567"/>
                  </a:cubicBezTo>
                  <a:close/>
                  <a:moveTo>
                    <a:pt x="303774" y="0"/>
                  </a:moveTo>
                  <a:cubicBezTo>
                    <a:pt x="313026" y="0"/>
                    <a:pt x="320956" y="3950"/>
                    <a:pt x="327565" y="10533"/>
                  </a:cubicBezTo>
                  <a:cubicBezTo>
                    <a:pt x="334173" y="17116"/>
                    <a:pt x="338138" y="25016"/>
                    <a:pt x="338138" y="34233"/>
                  </a:cubicBezTo>
                  <a:cubicBezTo>
                    <a:pt x="338138" y="42133"/>
                    <a:pt x="335495" y="48716"/>
                    <a:pt x="331530" y="53982"/>
                  </a:cubicBezTo>
                  <a:cubicBezTo>
                    <a:pt x="335495" y="59249"/>
                    <a:pt x="335495" y="67149"/>
                    <a:pt x="331530" y="72416"/>
                  </a:cubicBezTo>
                  <a:cubicBezTo>
                    <a:pt x="331530" y="72416"/>
                    <a:pt x="331530" y="72416"/>
                    <a:pt x="324921" y="77682"/>
                  </a:cubicBezTo>
                  <a:cubicBezTo>
                    <a:pt x="322278" y="80315"/>
                    <a:pt x="319635" y="81632"/>
                    <a:pt x="315670" y="81632"/>
                  </a:cubicBezTo>
                  <a:cubicBezTo>
                    <a:pt x="313026" y="81632"/>
                    <a:pt x="310383" y="80315"/>
                    <a:pt x="307739" y="78999"/>
                  </a:cubicBezTo>
                  <a:cubicBezTo>
                    <a:pt x="307739" y="78999"/>
                    <a:pt x="307739" y="78999"/>
                    <a:pt x="190109" y="196181"/>
                  </a:cubicBezTo>
                  <a:cubicBezTo>
                    <a:pt x="190109" y="196181"/>
                    <a:pt x="190109" y="196181"/>
                    <a:pt x="194074" y="198814"/>
                  </a:cubicBezTo>
                  <a:cubicBezTo>
                    <a:pt x="198039" y="204081"/>
                    <a:pt x="198039" y="211980"/>
                    <a:pt x="194074" y="217247"/>
                  </a:cubicBezTo>
                  <a:cubicBezTo>
                    <a:pt x="194074" y="217247"/>
                    <a:pt x="194074" y="217247"/>
                    <a:pt x="182179" y="229097"/>
                  </a:cubicBezTo>
                  <a:cubicBezTo>
                    <a:pt x="182179" y="229097"/>
                    <a:pt x="182179" y="229097"/>
                    <a:pt x="184822" y="231730"/>
                  </a:cubicBezTo>
                  <a:cubicBezTo>
                    <a:pt x="190109" y="236997"/>
                    <a:pt x="190109" y="244897"/>
                    <a:pt x="184822" y="248847"/>
                  </a:cubicBezTo>
                  <a:cubicBezTo>
                    <a:pt x="184822" y="248847"/>
                    <a:pt x="184822" y="248847"/>
                    <a:pt x="170284" y="264647"/>
                  </a:cubicBezTo>
                  <a:cubicBezTo>
                    <a:pt x="167640" y="265963"/>
                    <a:pt x="164997" y="267280"/>
                    <a:pt x="162354" y="267280"/>
                  </a:cubicBezTo>
                  <a:cubicBezTo>
                    <a:pt x="158389" y="267280"/>
                    <a:pt x="155745" y="267280"/>
                    <a:pt x="153102" y="264647"/>
                  </a:cubicBezTo>
                  <a:cubicBezTo>
                    <a:pt x="142528" y="272547"/>
                    <a:pt x="130633" y="277813"/>
                    <a:pt x="117416" y="277813"/>
                  </a:cubicBezTo>
                  <a:cubicBezTo>
                    <a:pt x="102878" y="277813"/>
                    <a:pt x="88339" y="272547"/>
                    <a:pt x="76444" y="260697"/>
                  </a:cubicBezTo>
                  <a:cubicBezTo>
                    <a:pt x="55297" y="239630"/>
                    <a:pt x="53975" y="206714"/>
                    <a:pt x="72479" y="184331"/>
                  </a:cubicBezTo>
                  <a:cubicBezTo>
                    <a:pt x="71157" y="181697"/>
                    <a:pt x="69836" y="179064"/>
                    <a:pt x="69836" y="176431"/>
                  </a:cubicBezTo>
                  <a:cubicBezTo>
                    <a:pt x="69836" y="172481"/>
                    <a:pt x="71157" y="169848"/>
                    <a:pt x="73801" y="167214"/>
                  </a:cubicBezTo>
                  <a:cubicBezTo>
                    <a:pt x="73801" y="167214"/>
                    <a:pt x="73801" y="167214"/>
                    <a:pt x="88339" y="152731"/>
                  </a:cubicBezTo>
                  <a:cubicBezTo>
                    <a:pt x="92304" y="147465"/>
                    <a:pt x="101556" y="147465"/>
                    <a:pt x="105521" y="152731"/>
                  </a:cubicBezTo>
                  <a:cubicBezTo>
                    <a:pt x="105521" y="152731"/>
                    <a:pt x="105521" y="152731"/>
                    <a:pt x="109486" y="155364"/>
                  </a:cubicBezTo>
                  <a:cubicBezTo>
                    <a:pt x="109486" y="155364"/>
                    <a:pt x="109486" y="155364"/>
                    <a:pt x="120060" y="144831"/>
                  </a:cubicBezTo>
                  <a:cubicBezTo>
                    <a:pt x="125346" y="139565"/>
                    <a:pt x="133277" y="139565"/>
                    <a:pt x="138563" y="144831"/>
                  </a:cubicBezTo>
                  <a:cubicBezTo>
                    <a:pt x="138563" y="144831"/>
                    <a:pt x="138563" y="144831"/>
                    <a:pt x="141207" y="147465"/>
                  </a:cubicBezTo>
                  <a:cubicBezTo>
                    <a:pt x="141207" y="147465"/>
                    <a:pt x="141207" y="147465"/>
                    <a:pt x="205969" y="82949"/>
                  </a:cubicBezTo>
                  <a:cubicBezTo>
                    <a:pt x="205969" y="82949"/>
                    <a:pt x="205969" y="82949"/>
                    <a:pt x="216543" y="72416"/>
                  </a:cubicBezTo>
                  <a:cubicBezTo>
                    <a:pt x="216543" y="72416"/>
                    <a:pt x="216543" y="72416"/>
                    <a:pt x="258837" y="30283"/>
                  </a:cubicBezTo>
                  <a:cubicBezTo>
                    <a:pt x="254872" y="25016"/>
                    <a:pt x="254872" y="18433"/>
                    <a:pt x="260159" y="13166"/>
                  </a:cubicBezTo>
                  <a:cubicBezTo>
                    <a:pt x="260159" y="13166"/>
                    <a:pt x="260159" y="13166"/>
                    <a:pt x="266767" y="7900"/>
                  </a:cubicBezTo>
                  <a:cubicBezTo>
                    <a:pt x="270732" y="2633"/>
                    <a:pt x="278662" y="2633"/>
                    <a:pt x="283949" y="6583"/>
                  </a:cubicBezTo>
                  <a:cubicBezTo>
                    <a:pt x="289236" y="2633"/>
                    <a:pt x="295844" y="0"/>
                    <a:pt x="303774" y="0"/>
                  </a:cubicBezTo>
                  <a:close/>
                </a:path>
              </a:pathLst>
            </a:custGeom>
            <a:solidFill>
              <a:schemeClr val="bg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36" name="组合 35">
            <a:extLst>
              <a:ext uri="{FF2B5EF4-FFF2-40B4-BE49-F238E27FC236}">
                <a16:creationId xmlns:a16="http://schemas.microsoft.com/office/drawing/2014/main" id="{B65849F6-2EFC-41F7-A55C-C042F2905094}"/>
              </a:ext>
            </a:extLst>
          </p:cNvPr>
          <p:cNvGrpSpPr/>
          <p:nvPr/>
        </p:nvGrpSpPr>
        <p:grpSpPr>
          <a:xfrm>
            <a:off x="3755917" y="4026545"/>
            <a:ext cx="648586" cy="648586"/>
            <a:chOff x="3755917" y="4026545"/>
            <a:chExt cx="648586" cy="648586"/>
          </a:xfrm>
        </p:grpSpPr>
        <p:sp>
          <p:nvSpPr>
            <p:cNvPr id="28" name="椭圆 27">
              <a:extLst>
                <a:ext uri="{FF2B5EF4-FFF2-40B4-BE49-F238E27FC236}">
                  <a16:creationId xmlns:a16="http://schemas.microsoft.com/office/drawing/2014/main" id="{2DE618F9-3C5B-4426-B6CD-1A3B06A4B9EA}"/>
                </a:ext>
              </a:extLst>
            </p:cNvPr>
            <p:cNvSpPr/>
            <p:nvPr/>
          </p:nvSpPr>
          <p:spPr>
            <a:xfrm>
              <a:off x="3755917" y="4026545"/>
              <a:ext cx="648586" cy="648586"/>
            </a:xfrm>
            <a:prstGeom prst="ellipse">
              <a:avLst/>
            </a:prstGeom>
            <a:solidFill>
              <a:schemeClr val="accent4">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4" name="任意多边形 60">
              <a:extLst>
                <a:ext uri="{FF2B5EF4-FFF2-40B4-BE49-F238E27FC236}">
                  <a16:creationId xmlns:a16="http://schemas.microsoft.com/office/drawing/2014/main" id="{F06AEDE6-9FCB-44E4-B8EE-4DD0030539BD}"/>
                </a:ext>
              </a:extLst>
            </p:cNvPr>
            <p:cNvSpPr/>
            <p:nvPr/>
          </p:nvSpPr>
          <p:spPr>
            <a:xfrm>
              <a:off x="3979248" y="4158136"/>
              <a:ext cx="201926" cy="380622"/>
            </a:xfrm>
            <a:custGeom>
              <a:avLst/>
              <a:gdLst>
                <a:gd name="connsiteX0" fmla="*/ 128587 w 179388"/>
                <a:gd name="connsiteY0" fmla="*/ 160338 h 338138"/>
                <a:gd name="connsiteX1" fmla="*/ 128587 w 179388"/>
                <a:gd name="connsiteY1" fmla="*/ 231776 h 338138"/>
                <a:gd name="connsiteX2" fmla="*/ 133350 w 179388"/>
                <a:gd name="connsiteY2" fmla="*/ 231776 h 338138"/>
                <a:gd name="connsiteX3" fmla="*/ 134937 w 179388"/>
                <a:gd name="connsiteY3" fmla="*/ 296863 h 338138"/>
                <a:gd name="connsiteX4" fmla="*/ 136525 w 179388"/>
                <a:gd name="connsiteY4" fmla="*/ 231776 h 338138"/>
                <a:gd name="connsiteX5" fmla="*/ 142875 w 179388"/>
                <a:gd name="connsiteY5" fmla="*/ 231776 h 338138"/>
                <a:gd name="connsiteX6" fmla="*/ 142875 w 179388"/>
                <a:gd name="connsiteY6" fmla="*/ 160338 h 338138"/>
                <a:gd name="connsiteX7" fmla="*/ 39687 w 179388"/>
                <a:gd name="connsiteY7" fmla="*/ 160338 h 338138"/>
                <a:gd name="connsiteX8" fmla="*/ 39687 w 179388"/>
                <a:gd name="connsiteY8" fmla="*/ 231776 h 338138"/>
                <a:gd name="connsiteX9" fmla="*/ 44450 w 179388"/>
                <a:gd name="connsiteY9" fmla="*/ 231776 h 338138"/>
                <a:gd name="connsiteX10" fmla="*/ 46037 w 179388"/>
                <a:gd name="connsiteY10" fmla="*/ 296863 h 338138"/>
                <a:gd name="connsiteX11" fmla="*/ 47625 w 179388"/>
                <a:gd name="connsiteY11" fmla="*/ 231776 h 338138"/>
                <a:gd name="connsiteX12" fmla="*/ 52387 w 179388"/>
                <a:gd name="connsiteY12" fmla="*/ 231776 h 338138"/>
                <a:gd name="connsiteX13" fmla="*/ 52387 w 179388"/>
                <a:gd name="connsiteY13" fmla="*/ 160338 h 338138"/>
                <a:gd name="connsiteX14" fmla="*/ 89694 w 179388"/>
                <a:gd name="connsiteY14" fmla="*/ 7938 h 338138"/>
                <a:gd name="connsiteX15" fmla="*/ 34310 w 179388"/>
                <a:gd name="connsiteY15" fmla="*/ 63097 h 338138"/>
                <a:gd name="connsiteX16" fmla="*/ 34310 w 179388"/>
                <a:gd name="connsiteY16" fmla="*/ 132702 h 338138"/>
                <a:gd name="connsiteX17" fmla="*/ 7937 w 179388"/>
                <a:gd name="connsiteY17" fmla="*/ 132702 h 338138"/>
                <a:gd name="connsiteX18" fmla="*/ 7937 w 179388"/>
                <a:gd name="connsiteY18" fmla="*/ 152401 h 338138"/>
                <a:gd name="connsiteX19" fmla="*/ 171450 w 179388"/>
                <a:gd name="connsiteY19" fmla="*/ 152401 h 338138"/>
                <a:gd name="connsiteX20" fmla="*/ 171450 w 179388"/>
                <a:gd name="connsiteY20" fmla="*/ 132702 h 338138"/>
                <a:gd name="connsiteX21" fmla="*/ 145077 w 179388"/>
                <a:gd name="connsiteY21" fmla="*/ 132702 h 338138"/>
                <a:gd name="connsiteX22" fmla="*/ 145077 w 179388"/>
                <a:gd name="connsiteY22" fmla="*/ 63097 h 338138"/>
                <a:gd name="connsiteX23" fmla="*/ 89694 w 179388"/>
                <a:gd name="connsiteY23" fmla="*/ 7938 h 338138"/>
                <a:gd name="connsiteX24" fmla="*/ 89694 w 179388"/>
                <a:gd name="connsiteY24" fmla="*/ 0 h 338138"/>
                <a:gd name="connsiteX25" fmla="*/ 153008 w 179388"/>
                <a:gd name="connsiteY25" fmla="*/ 63401 h 338138"/>
                <a:gd name="connsiteX26" fmla="*/ 153008 w 179388"/>
                <a:gd name="connsiteY26" fmla="*/ 126802 h 338138"/>
                <a:gd name="connsiteX27" fmla="*/ 179388 w 179388"/>
                <a:gd name="connsiteY27" fmla="*/ 126802 h 338138"/>
                <a:gd name="connsiteX28" fmla="*/ 179388 w 179388"/>
                <a:gd name="connsiteY28" fmla="*/ 161144 h 338138"/>
                <a:gd name="connsiteX29" fmla="*/ 150370 w 179388"/>
                <a:gd name="connsiteY29" fmla="*/ 161144 h 338138"/>
                <a:gd name="connsiteX30" fmla="*/ 150370 w 179388"/>
                <a:gd name="connsiteY30" fmla="*/ 240395 h 338138"/>
                <a:gd name="connsiteX31" fmla="*/ 143774 w 179388"/>
                <a:gd name="connsiteY31" fmla="*/ 240395 h 338138"/>
                <a:gd name="connsiteX32" fmla="*/ 142455 w 179388"/>
                <a:gd name="connsiteY32" fmla="*/ 338138 h 338138"/>
                <a:gd name="connsiteX33" fmla="*/ 127946 w 179388"/>
                <a:gd name="connsiteY33" fmla="*/ 338138 h 338138"/>
                <a:gd name="connsiteX34" fmla="*/ 125308 w 179388"/>
                <a:gd name="connsiteY34" fmla="*/ 240395 h 338138"/>
                <a:gd name="connsiteX35" fmla="*/ 120032 w 179388"/>
                <a:gd name="connsiteY35" fmla="*/ 240395 h 338138"/>
                <a:gd name="connsiteX36" fmla="*/ 120032 w 179388"/>
                <a:gd name="connsiteY36" fmla="*/ 161144 h 338138"/>
                <a:gd name="connsiteX37" fmla="*/ 60676 w 179388"/>
                <a:gd name="connsiteY37" fmla="*/ 161144 h 338138"/>
                <a:gd name="connsiteX38" fmla="*/ 60676 w 179388"/>
                <a:gd name="connsiteY38" fmla="*/ 240395 h 338138"/>
                <a:gd name="connsiteX39" fmla="*/ 55399 w 179388"/>
                <a:gd name="connsiteY39" fmla="*/ 240395 h 338138"/>
                <a:gd name="connsiteX40" fmla="*/ 52761 w 179388"/>
                <a:gd name="connsiteY40" fmla="*/ 338138 h 338138"/>
                <a:gd name="connsiteX41" fmla="*/ 39571 w 179388"/>
                <a:gd name="connsiteY41" fmla="*/ 338138 h 338138"/>
                <a:gd name="connsiteX42" fmla="*/ 36933 w 179388"/>
                <a:gd name="connsiteY42" fmla="*/ 240395 h 338138"/>
                <a:gd name="connsiteX43" fmla="*/ 31657 w 179388"/>
                <a:gd name="connsiteY43" fmla="*/ 240395 h 338138"/>
                <a:gd name="connsiteX44" fmla="*/ 31657 w 179388"/>
                <a:gd name="connsiteY44" fmla="*/ 161144 h 338138"/>
                <a:gd name="connsiteX45" fmla="*/ 0 w 179388"/>
                <a:gd name="connsiteY45" fmla="*/ 161144 h 338138"/>
                <a:gd name="connsiteX46" fmla="*/ 0 w 179388"/>
                <a:gd name="connsiteY46" fmla="*/ 126802 h 338138"/>
                <a:gd name="connsiteX47" fmla="*/ 26381 w 179388"/>
                <a:gd name="connsiteY47" fmla="*/ 126802 h 338138"/>
                <a:gd name="connsiteX48" fmla="*/ 26381 w 179388"/>
                <a:gd name="connsiteY48" fmla="*/ 63401 h 338138"/>
                <a:gd name="connsiteX49" fmla="*/ 89694 w 179388"/>
                <a:gd name="connsiteY49"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179388" h="338138">
                  <a:moveTo>
                    <a:pt x="128587" y="160338"/>
                  </a:moveTo>
                  <a:lnTo>
                    <a:pt x="128587" y="231776"/>
                  </a:lnTo>
                  <a:lnTo>
                    <a:pt x="133350" y="231776"/>
                  </a:lnTo>
                  <a:lnTo>
                    <a:pt x="134937" y="296863"/>
                  </a:lnTo>
                  <a:lnTo>
                    <a:pt x="136525" y="231776"/>
                  </a:lnTo>
                  <a:lnTo>
                    <a:pt x="142875" y="231776"/>
                  </a:lnTo>
                  <a:lnTo>
                    <a:pt x="142875" y="160338"/>
                  </a:lnTo>
                  <a:close/>
                  <a:moveTo>
                    <a:pt x="39687" y="160338"/>
                  </a:moveTo>
                  <a:lnTo>
                    <a:pt x="39687" y="231776"/>
                  </a:lnTo>
                  <a:lnTo>
                    <a:pt x="44450" y="231776"/>
                  </a:lnTo>
                  <a:lnTo>
                    <a:pt x="46037" y="296863"/>
                  </a:lnTo>
                  <a:lnTo>
                    <a:pt x="47625" y="231776"/>
                  </a:lnTo>
                  <a:lnTo>
                    <a:pt x="52387" y="231776"/>
                  </a:lnTo>
                  <a:lnTo>
                    <a:pt x="52387" y="160338"/>
                  </a:lnTo>
                  <a:close/>
                  <a:moveTo>
                    <a:pt x="89694" y="7938"/>
                  </a:moveTo>
                  <a:cubicBezTo>
                    <a:pt x="59365" y="7938"/>
                    <a:pt x="34310" y="32891"/>
                    <a:pt x="34310" y="63097"/>
                  </a:cubicBezTo>
                  <a:cubicBezTo>
                    <a:pt x="34310" y="63097"/>
                    <a:pt x="34310" y="63097"/>
                    <a:pt x="34310" y="132702"/>
                  </a:cubicBezTo>
                  <a:cubicBezTo>
                    <a:pt x="34310" y="132702"/>
                    <a:pt x="34310" y="132702"/>
                    <a:pt x="7937" y="132702"/>
                  </a:cubicBezTo>
                  <a:cubicBezTo>
                    <a:pt x="7937" y="132702"/>
                    <a:pt x="7937" y="132702"/>
                    <a:pt x="7937" y="152401"/>
                  </a:cubicBezTo>
                  <a:cubicBezTo>
                    <a:pt x="7937" y="152401"/>
                    <a:pt x="7937" y="152401"/>
                    <a:pt x="171450" y="152401"/>
                  </a:cubicBezTo>
                  <a:cubicBezTo>
                    <a:pt x="171450" y="152401"/>
                    <a:pt x="171450" y="152401"/>
                    <a:pt x="171450" y="132702"/>
                  </a:cubicBezTo>
                  <a:cubicBezTo>
                    <a:pt x="171450" y="132702"/>
                    <a:pt x="171450" y="132702"/>
                    <a:pt x="145077" y="132702"/>
                  </a:cubicBezTo>
                  <a:cubicBezTo>
                    <a:pt x="145077" y="132702"/>
                    <a:pt x="145077" y="132702"/>
                    <a:pt x="145077" y="63097"/>
                  </a:cubicBezTo>
                  <a:cubicBezTo>
                    <a:pt x="145077" y="32891"/>
                    <a:pt x="120023" y="7938"/>
                    <a:pt x="89694" y="7938"/>
                  </a:cubicBezTo>
                  <a:close/>
                  <a:moveTo>
                    <a:pt x="89694" y="0"/>
                  </a:moveTo>
                  <a:cubicBezTo>
                    <a:pt x="125308" y="0"/>
                    <a:pt x="153008" y="29059"/>
                    <a:pt x="153008" y="63401"/>
                  </a:cubicBezTo>
                  <a:cubicBezTo>
                    <a:pt x="153008" y="63401"/>
                    <a:pt x="153008" y="63401"/>
                    <a:pt x="153008" y="126802"/>
                  </a:cubicBezTo>
                  <a:lnTo>
                    <a:pt x="179388" y="126802"/>
                  </a:lnTo>
                  <a:cubicBezTo>
                    <a:pt x="179388" y="126802"/>
                    <a:pt x="179388" y="126802"/>
                    <a:pt x="179388" y="161144"/>
                  </a:cubicBezTo>
                  <a:cubicBezTo>
                    <a:pt x="179388" y="161144"/>
                    <a:pt x="179388" y="161144"/>
                    <a:pt x="150370" y="161144"/>
                  </a:cubicBezTo>
                  <a:cubicBezTo>
                    <a:pt x="150370" y="161144"/>
                    <a:pt x="150370" y="161144"/>
                    <a:pt x="150370" y="240395"/>
                  </a:cubicBezTo>
                  <a:cubicBezTo>
                    <a:pt x="150370" y="240395"/>
                    <a:pt x="150370" y="240395"/>
                    <a:pt x="143774" y="240395"/>
                  </a:cubicBezTo>
                  <a:cubicBezTo>
                    <a:pt x="143774" y="240395"/>
                    <a:pt x="143774" y="240395"/>
                    <a:pt x="142455" y="338138"/>
                  </a:cubicBezTo>
                  <a:cubicBezTo>
                    <a:pt x="142455" y="338138"/>
                    <a:pt x="142455" y="338138"/>
                    <a:pt x="127946" y="338138"/>
                  </a:cubicBezTo>
                  <a:cubicBezTo>
                    <a:pt x="127946" y="338138"/>
                    <a:pt x="127946" y="338138"/>
                    <a:pt x="125308" y="240395"/>
                  </a:cubicBezTo>
                  <a:cubicBezTo>
                    <a:pt x="125308" y="240395"/>
                    <a:pt x="125308" y="240395"/>
                    <a:pt x="120032" y="240395"/>
                  </a:cubicBezTo>
                  <a:cubicBezTo>
                    <a:pt x="120032" y="240395"/>
                    <a:pt x="120032" y="240395"/>
                    <a:pt x="120032" y="161144"/>
                  </a:cubicBezTo>
                  <a:cubicBezTo>
                    <a:pt x="120032" y="161144"/>
                    <a:pt x="120032" y="161144"/>
                    <a:pt x="60676" y="161144"/>
                  </a:cubicBezTo>
                  <a:cubicBezTo>
                    <a:pt x="60676" y="161144"/>
                    <a:pt x="60676" y="161144"/>
                    <a:pt x="60676" y="240395"/>
                  </a:cubicBezTo>
                  <a:cubicBezTo>
                    <a:pt x="60676" y="240395"/>
                    <a:pt x="60676" y="240395"/>
                    <a:pt x="55399" y="240395"/>
                  </a:cubicBezTo>
                  <a:cubicBezTo>
                    <a:pt x="55399" y="240395"/>
                    <a:pt x="55399" y="240395"/>
                    <a:pt x="52761" y="338138"/>
                  </a:cubicBezTo>
                  <a:cubicBezTo>
                    <a:pt x="52761" y="338138"/>
                    <a:pt x="52761" y="338138"/>
                    <a:pt x="39571" y="338138"/>
                  </a:cubicBezTo>
                  <a:cubicBezTo>
                    <a:pt x="39571" y="338138"/>
                    <a:pt x="39571" y="338138"/>
                    <a:pt x="36933" y="240395"/>
                  </a:cubicBezTo>
                  <a:cubicBezTo>
                    <a:pt x="36933" y="240395"/>
                    <a:pt x="36933" y="240395"/>
                    <a:pt x="31657" y="240395"/>
                  </a:cubicBezTo>
                  <a:cubicBezTo>
                    <a:pt x="31657" y="240395"/>
                    <a:pt x="31657" y="240395"/>
                    <a:pt x="31657" y="161144"/>
                  </a:cubicBezTo>
                  <a:cubicBezTo>
                    <a:pt x="31657" y="161144"/>
                    <a:pt x="31657" y="161144"/>
                    <a:pt x="0" y="161144"/>
                  </a:cubicBezTo>
                  <a:cubicBezTo>
                    <a:pt x="0" y="161144"/>
                    <a:pt x="0" y="161144"/>
                    <a:pt x="0" y="126802"/>
                  </a:cubicBezTo>
                  <a:cubicBezTo>
                    <a:pt x="0" y="126802"/>
                    <a:pt x="0" y="126802"/>
                    <a:pt x="26381" y="126802"/>
                  </a:cubicBezTo>
                  <a:cubicBezTo>
                    <a:pt x="26381" y="126802"/>
                    <a:pt x="26381" y="126802"/>
                    <a:pt x="26381" y="63401"/>
                  </a:cubicBezTo>
                  <a:cubicBezTo>
                    <a:pt x="26381" y="29059"/>
                    <a:pt x="54080" y="0"/>
                    <a:pt x="89694" y="0"/>
                  </a:cubicBezTo>
                  <a:close/>
                </a:path>
              </a:pathLst>
            </a:custGeom>
            <a:solidFill>
              <a:schemeClr val="bg1">
                <a:lumMod val="10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2" name="组合 1">
            <a:extLst>
              <a:ext uri="{FF2B5EF4-FFF2-40B4-BE49-F238E27FC236}">
                <a16:creationId xmlns:a16="http://schemas.microsoft.com/office/drawing/2014/main" id="{DE873EA3-6E08-47A9-A858-683F58E8E402}"/>
              </a:ext>
            </a:extLst>
          </p:cNvPr>
          <p:cNvGrpSpPr/>
          <p:nvPr/>
        </p:nvGrpSpPr>
        <p:grpSpPr>
          <a:xfrm>
            <a:off x="5891164" y="2410290"/>
            <a:ext cx="4909087" cy="2795468"/>
            <a:chOff x="5891164" y="2410290"/>
            <a:chExt cx="4909087" cy="2795468"/>
          </a:xfrm>
        </p:grpSpPr>
        <p:grpSp>
          <p:nvGrpSpPr>
            <p:cNvPr id="9" name="组合 8">
              <a:extLst>
                <a:ext uri="{FF2B5EF4-FFF2-40B4-BE49-F238E27FC236}">
                  <a16:creationId xmlns:a16="http://schemas.microsoft.com/office/drawing/2014/main" id="{A3FC636A-70A8-4775-A87C-519EEF9F6E36}"/>
                </a:ext>
              </a:extLst>
            </p:cNvPr>
            <p:cNvGrpSpPr/>
            <p:nvPr/>
          </p:nvGrpSpPr>
          <p:grpSpPr>
            <a:xfrm>
              <a:off x="5891164" y="2410290"/>
              <a:ext cx="4909087" cy="2795468"/>
              <a:chOff x="2448694" y="1658840"/>
              <a:chExt cx="7294610" cy="4153896"/>
            </a:xfrm>
          </p:grpSpPr>
          <p:grpSp>
            <p:nvGrpSpPr>
              <p:cNvPr id="11" name="组合 10">
                <a:extLst>
                  <a:ext uri="{FF2B5EF4-FFF2-40B4-BE49-F238E27FC236}">
                    <a16:creationId xmlns:a16="http://schemas.microsoft.com/office/drawing/2014/main" id="{C05521EA-AF84-4595-B4E6-66B94C009966}"/>
                  </a:ext>
                </a:extLst>
              </p:cNvPr>
              <p:cNvGrpSpPr>
                <a:grpSpLocks/>
              </p:cNvGrpSpPr>
              <p:nvPr/>
            </p:nvGrpSpPr>
            <p:grpSpPr bwMode="auto">
              <a:xfrm>
                <a:off x="2448694" y="1658840"/>
                <a:ext cx="7294610" cy="4153896"/>
                <a:chOff x="8540751" y="4843463"/>
                <a:chExt cx="8012112" cy="4562475"/>
              </a:xfrm>
              <a:effectLst/>
            </p:grpSpPr>
            <p:sp>
              <p:nvSpPr>
                <p:cNvPr id="13" name="任意多边形 69">
                  <a:extLst>
                    <a:ext uri="{FF2B5EF4-FFF2-40B4-BE49-F238E27FC236}">
                      <a16:creationId xmlns:a16="http://schemas.microsoft.com/office/drawing/2014/main" id="{3673CC4E-EE59-4B63-BC2C-43651DB11CA0}"/>
                    </a:ext>
                  </a:extLst>
                </p:cNvPr>
                <p:cNvSpPr>
                  <a:spLocks/>
                </p:cNvSpPr>
                <p:nvPr/>
              </p:nvSpPr>
              <p:spPr bwMode="auto">
                <a:xfrm>
                  <a:off x="9321800" y="4843463"/>
                  <a:ext cx="6480176" cy="4421188"/>
                </a:xfrm>
                <a:custGeom>
                  <a:avLst/>
                  <a:gdLst>
                    <a:gd name="T0" fmla="*/ 17508 w 18000"/>
                    <a:gd name="T1" fmla="*/ 12280 h 12281"/>
                    <a:gd name="T2" fmla="*/ 491 w 18000"/>
                    <a:gd name="T3" fmla="*/ 12280 h 12281"/>
                    <a:gd name="T4" fmla="*/ 0 w 18000"/>
                    <a:gd name="T5" fmla="*/ 11792 h 12281"/>
                    <a:gd name="T6" fmla="*/ 0 w 18000"/>
                    <a:gd name="T7" fmla="*/ 488 h 12281"/>
                    <a:gd name="T8" fmla="*/ 491 w 18000"/>
                    <a:gd name="T9" fmla="*/ 0 h 12281"/>
                    <a:gd name="T10" fmla="*/ 17508 w 18000"/>
                    <a:gd name="T11" fmla="*/ 0 h 12281"/>
                    <a:gd name="T12" fmla="*/ 17999 w 18000"/>
                    <a:gd name="T13" fmla="*/ 488 h 12281"/>
                    <a:gd name="T14" fmla="*/ 17999 w 18000"/>
                    <a:gd name="T15" fmla="*/ 11792 h 12281"/>
                    <a:gd name="T16" fmla="*/ 17508 w 18000"/>
                    <a:gd name="T17" fmla="*/ 12280 h 1228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8000"/>
                    <a:gd name="T28" fmla="*/ 0 h 12281"/>
                    <a:gd name="T29" fmla="*/ 18000 w 18000"/>
                    <a:gd name="T30" fmla="*/ 12281 h 12281"/>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8000" h="12281">
                      <a:moveTo>
                        <a:pt x="17508" y="12280"/>
                      </a:moveTo>
                      <a:lnTo>
                        <a:pt x="491" y="12280"/>
                      </a:lnTo>
                      <a:cubicBezTo>
                        <a:pt x="220" y="12280"/>
                        <a:pt x="0" y="12061"/>
                        <a:pt x="0" y="11792"/>
                      </a:cubicBezTo>
                      <a:lnTo>
                        <a:pt x="0" y="488"/>
                      </a:lnTo>
                      <a:cubicBezTo>
                        <a:pt x="0" y="219"/>
                        <a:pt x="220" y="0"/>
                        <a:pt x="491" y="0"/>
                      </a:cubicBezTo>
                      <a:lnTo>
                        <a:pt x="17508" y="0"/>
                      </a:lnTo>
                      <a:cubicBezTo>
                        <a:pt x="17779" y="0"/>
                        <a:pt x="17999" y="219"/>
                        <a:pt x="17999" y="488"/>
                      </a:cubicBezTo>
                      <a:lnTo>
                        <a:pt x="17999" y="11792"/>
                      </a:lnTo>
                      <a:cubicBezTo>
                        <a:pt x="17999" y="12061"/>
                        <a:pt x="17779" y="12280"/>
                        <a:pt x="17508" y="12280"/>
                      </a:cubicBezTo>
                    </a:path>
                  </a:pathLst>
                </a:custGeom>
                <a:solidFill>
                  <a:schemeClr val="tx2">
                    <a:lumMod val="5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algn="ctr"/>
                  <a:endParaRPr dirty="0">
                    <a:solidFill>
                      <a:schemeClr val="bg1"/>
                    </a:solidFill>
                  </a:endParaRPr>
                </a:p>
              </p:txBody>
            </p:sp>
            <p:sp>
              <p:nvSpPr>
                <p:cNvPr id="14" name="任意多边形 70">
                  <a:extLst>
                    <a:ext uri="{FF2B5EF4-FFF2-40B4-BE49-F238E27FC236}">
                      <a16:creationId xmlns:a16="http://schemas.microsoft.com/office/drawing/2014/main" id="{442FD3CD-F4E4-4654-95B6-122402219FF1}"/>
                    </a:ext>
                  </a:extLst>
                </p:cNvPr>
                <p:cNvSpPr>
                  <a:spLocks/>
                </p:cNvSpPr>
                <p:nvPr/>
              </p:nvSpPr>
              <p:spPr bwMode="auto">
                <a:xfrm>
                  <a:off x="8542336" y="9169402"/>
                  <a:ext cx="8008936" cy="142874"/>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solidFill>
                  <a:schemeClr val="bg1">
                    <a:lumMod val="95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algn="ctr"/>
                  <a:endParaRPr>
                    <a:solidFill>
                      <a:schemeClr val="bg1"/>
                    </a:solidFill>
                  </a:endParaRPr>
                </a:p>
              </p:txBody>
            </p:sp>
            <p:sp>
              <p:nvSpPr>
                <p:cNvPr id="15" name="任意多边形 71">
                  <a:extLst>
                    <a:ext uri="{FF2B5EF4-FFF2-40B4-BE49-F238E27FC236}">
                      <a16:creationId xmlns:a16="http://schemas.microsoft.com/office/drawing/2014/main" id="{6795C690-31CB-44AA-B2BC-876C884EC1F8}"/>
                    </a:ext>
                  </a:extLst>
                </p:cNvPr>
                <p:cNvSpPr>
                  <a:spLocks/>
                </p:cNvSpPr>
                <p:nvPr/>
              </p:nvSpPr>
              <p:spPr bwMode="auto">
                <a:xfrm>
                  <a:off x="8542339" y="9169399"/>
                  <a:ext cx="8008939" cy="236539"/>
                </a:xfrm>
                <a:custGeom>
                  <a:avLst/>
                  <a:gdLst>
                    <a:gd name="T0" fmla="*/ 22247 w 22248"/>
                    <a:gd name="T1" fmla="*/ 398 h 657"/>
                    <a:gd name="T2" fmla="*/ 21410 w 22248"/>
                    <a:gd name="T3" fmla="*/ 656 h 657"/>
                    <a:gd name="T4" fmla="*/ 870 w 22248"/>
                    <a:gd name="T5" fmla="*/ 656 h 657"/>
                    <a:gd name="T6" fmla="*/ 0 w 22248"/>
                    <a:gd name="T7" fmla="*/ 398 h 657"/>
                    <a:gd name="T8" fmla="*/ 0 w 22248"/>
                    <a:gd name="T9" fmla="*/ 0 h 657"/>
                    <a:gd name="T10" fmla="*/ 22247 w 22248"/>
                    <a:gd name="T11" fmla="*/ 0 h 657"/>
                    <a:gd name="T12" fmla="*/ 22247 w 22248"/>
                    <a:gd name="T13" fmla="*/ 398 h 657"/>
                    <a:gd name="T14" fmla="*/ 0 60000 65536"/>
                    <a:gd name="T15" fmla="*/ 0 60000 65536"/>
                    <a:gd name="T16" fmla="*/ 0 60000 65536"/>
                    <a:gd name="T17" fmla="*/ 0 60000 65536"/>
                    <a:gd name="T18" fmla="*/ 0 60000 65536"/>
                    <a:gd name="T19" fmla="*/ 0 60000 65536"/>
                    <a:gd name="T20" fmla="*/ 0 60000 65536"/>
                    <a:gd name="T21" fmla="*/ 0 w 22248"/>
                    <a:gd name="T22" fmla="*/ 0 h 657"/>
                    <a:gd name="T23" fmla="*/ 22248 w 22248"/>
                    <a:gd name="T24" fmla="*/ 657 h 657"/>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22248" h="657">
                      <a:moveTo>
                        <a:pt x="22247" y="398"/>
                      </a:moveTo>
                      <a:cubicBezTo>
                        <a:pt x="22247" y="398"/>
                        <a:pt x="21890" y="656"/>
                        <a:pt x="21410" y="656"/>
                      </a:cubicBezTo>
                      <a:lnTo>
                        <a:pt x="870" y="656"/>
                      </a:lnTo>
                      <a:cubicBezTo>
                        <a:pt x="462" y="656"/>
                        <a:pt x="0" y="398"/>
                        <a:pt x="0" y="398"/>
                      </a:cubicBezTo>
                      <a:lnTo>
                        <a:pt x="0" y="0"/>
                      </a:lnTo>
                      <a:lnTo>
                        <a:pt x="22247" y="0"/>
                      </a:lnTo>
                      <a:lnTo>
                        <a:pt x="22247" y="398"/>
                      </a:lnTo>
                    </a:path>
                  </a:pathLst>
                </a:custGeom>
                <a:noFill/>
                <a:ln w="10080">
                  <a:solidFill>
                    <a:schemeClr val="tx2"/>
                  </a:solidFill>
                  <a:miter lim="800000"/>
                  <a:headEnd/>
                  <a:tailEnd/>
                </a:ln>
                <a:extLst>
                  <a:ext uri="{909E8E84-426E-40dd-AFC4-6F175D3DCCD1}">
                    <a14:hiddenFill xmlns="" xmlns:lc="http://schemas.openxmlformats.org/drawingml/2006/lockedCanvas" xmlns:p14="http://schemas.microsoft.com/office/powerpoint/2010/main" xmlns:a14="http://schemas.microsoft.com/office/drawing/2010/main">
                      <a:solidFill>
                        <a:srgbClr val="FFFFFF"/>
                      </a:solidFill>
                    </a14:hiddenFill>
                  </a:ext>
                </a:extLst>
              </p:spPr>
              <p:txBody>
                <a:bodyPr anchor="ctr"/>
                <a:lstStyle/>
                <a:p>
                  <a:pPr algn="ctr"/>
                  <a:endParaRPr>
                    <a:solidFill>
                      <a:schemeClr val="bg1"/>
                    </a:solidFill>
                  </a:endParaRPr>
                </a:p>
              </p:txBody>
            </p:sp>
            <p:sp>
              <p:nvSpPr>
                <p:cNvPr id="16" name="任意多边形 72">
                  <a:extLst>
                    <a:ext uri="{FF2B5EF4-FFF2-40B4-BE49-F238E27FC236}">
                      <a16:creationId xmlns:a16="http://schemas.microsoft.com/office/drawing/2014/main" id="{82A7F0E9-D7CA-475E-B22E-D4D80024DDB9}"/>
                    </a:ext>
                  </a:extLst>
                </p:cNvPr>
                <p:cNvSpPr>
                  <a:spLocks/>
                </p:cNvSpPr>
                <p:nvPr/>
              </p:nvSpPr>
              <p:spPr bwMode="auto">
                <a:xfrm>
                  <a:off x="8540751" y="9312275"/>
                  <a:ext cx="8012112" cy="93663"/>
                </a:xfrm>
                <a:custGeom>
                  <a:avLst/>
                  <a:gdLst>
                    <a:gd name="T0" fmla="*/ 0 w 22256"/>
                    <a:gd name="T1" fmla="*/ 0 h 262"/>
                    <a:gd name="T2" fmla="*/ 870 w 22256"/>
                    <a:gd name="T3" fmla="*/ 261 h 262"/>
                    <a:gd name="T4" fmla="*/ 21418 w 22256"/>
                    <a:gd name="T5" fmla="*/ 261 h 262"/>
                    <a:gd name="T6" fmla="*/ 22255 w 22256"/>
                    <a:gd name="T7" fmla="*/ 0 h 262"/>
                    <a:gd name="T8" fmla="*/ 0 w 22256"/>
                    <a:gd name="T9" fmla="*/ 0 h 262"/>
                    <a:gd name="T10" fmla="*/ 0 60000 65536"/>
                    <a:gd name="T11" fmla="*/ 0 60000 65536"/>
                    <a:gd name="T12" fmla="*/ 0 60000 65536"/>
                    <a:gd name="T13" fmla="*/ 0 60000 65536"/>
                    <a:gd name="T14" fmla="*/ 0 60000 65536"/>
                    <a:gd name="T15" fmla="*/ 0 w 22256"/>
                    <a:gd name="T16" fmla="*/ 0 h 262"/>
                    <a:gd name="T17" fmla="*/ 22256 w 22256"/>
                    <a:gd name="T18" fmla="*/ 262 h 262"/>
                  </a:gdLst>
                  <a:ahLst/>
                  <a:cxnLst>
                    <a:cxn ang="T10">
                      <a:pos x="T0" y="T1"/>
                    </a:cxn>
                    <a:cxn ang="T11">
                      <a:pos x="T2" y="T3"/>
                    </a:cxn>
                    <a:cxn ang="T12">
                      <a:pos x="T4" y="T5"/>
                    </a:cxn>
                    <a:cxn ang="T13">
                      <a:pos x="T6" y="T7"/>
                    </a:cxn>
                    <a:cxn ang="T14">
                      <a:pos x="T8" y="T9"/>
                    </a:cxn>
                  </a:cxnLst>
                  <a:rect l="T15" t="T16" r="T17" b="T18"/>
                  <a:pathLst>
                    <a:path w="22256" h="262">
                      <a:moveTo>
                        <a:pt x="0" y="0"/>
                      </a:moveTo>
                      <a:cubicBezTo>
                        <a:pt x="0" y="0"/>
                        <a:pt x="462" y="261"/>
                        <a:pt x="870" y="261"/>
                      </a:cubicBezTo>
                      <a:lnTo>
                        <a:pt x="21418" y="261"/>
                      </a:lnTo>
                      <a:cubicBezTo>
                        <a:pt x="21898" y="261"/>
                        <a:pt x="22255" y="0"/>
                        <a:pt x="22255"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algn="ctr"/>
                  <a:endParaRPr>
                    <a:solidFill>
                      <a:schemeClr val="bg1"/>
                    </a:solidFill>
                  </a:endParaRPr>
                </a:p>
              </p:txBody>
            </p:sp>
            <p:sp>
              <p:nvSpPr>
                <p:cNvPr id="17" name="任意多边形 73">
                  <a:extLst>
                    <a:ext uri="{FF2B5EF4-FFF2-40B4-BE49-F238E27FC236}">
                      <a16:creationId xmlns:a16="http://schemas.microsoft.com/office/drawing/2014/main" id="{98ADCBFC-25A1-4E45-AE54-C162C999CF66}"/>
                    </a:ext>
                  </a:extLst>
                </p:cNvPr>
                <p:cNvSpPr>
                  <a:spLocks/>
                </p:cNvSpPr>
                <p:nvPr/>
              </p:nvSpPr>
              <p:spPr bwMode="auto">
                <a:xfrm>
                  <a:off x="11979275" y="9167813"/>
                  <a:ext cx="1141413" cy="88900"/>
                </a:xfrm>
                <a:custGeom>
                  <a:avLst/>
                  <a:gdLst>
                    <a:gd name="T0" fmla="*/ 0 w 3171"/>
                    <a:gd name="T1" fmla="*/ 0 h 249"/>
                    <a:gd name="T2" fmla="*/ 349 w 3171"/>
                    <a:gd name="T3" fmla="*/ 248 h 249"/>
                    <a:gd name="T4" fmla="*/ 2821 w 3171"/>
                    <a:gd name="T5" fmla="*/ 248 h 249"/>
                    <a:gd name="T6" fmla="*/ 3170 w 3171"/>
                    <a:gd name="T7" fmla="*/ 0 h 249"/>
                    <a:gd name="T8" fmla="*/ 0 w 3171"/>
                    <a:gd name="T9" fmla="*/ 0 h 249"/>
                    <a:gd name="T10" fmla="*/ 0 60000 65536"/>
                    <a:gd name="T11" fmla="*/ 0 60000 65536"/>
                    <a:gd name="T12" fmla="*/ 0 60000 65536"/>
                    <a:gd name="T13" fmla="*/ 0 60000 65536"/>
                    <a:gd name="T14" fmla="*/ 0 60000 65536"/>
                    <a:gd name="T15" fmla="*/ 0 w 3171"/>
                    <a:gd name="T16" fmla="*/ 0 h 249"/>
                    <a:gd name="T17" fmla="*/ 3171 w 3171"/>
                    <a:gd name="T18" fmla="*/ 249 h 249"/>
                  </a:gdLst>
                  <a:ahLst/>
                  <a:cxnLst>
                    <a:cxn ang="T10">
                      <a:pos x="T0" y="T1"/>
                    </a:cxn>
                    <a:cxn ang="T11">
                      <a:pos x="T2" y="T3"/>
                    </a:cxn>
                    <a:cxn ang="T12">
                      <a:pos x="T4" y="T5"/>
                    </a:cxn>
                    <a:cxn ang="T13">
                      <a:pos x="T6" y="T7"/>
                    </a:cxn>
                    <a:cxn ang="T14">
                      <a:pos x="T8" y="T9"/>
                    </a:cxn>
                  </a:cxnLst>
                  <a:rect l="T15" t="T16" r="T17" b="T18"/>
                  <a:pathLst>
                    <a:path w="3171" h="249">
                      <a:moveTo>
                        <a:pt x="0" y="0"/>
                      </a:moveTo>
                      <a:cubicBezTo>
                        <a:pt x="49" y="144"/>
                        <a:pt x="187" y="248"/>
                        <a:pt x="349" y="248"/>
                      </a:cubicBezTo>
                      <a:lnTo>
                        <a:pt x="2821" y="248"/>
                      </a:lnTo>
                      <a:cubicBezTo>
                        <a:pt x="2983" y="248"/>
                        <a:pt x="3120" y="144"/>
                        <a:pt x="3170" y="0"/>
                      </a:cubicBezTo>
                      <a:lnTo>
                        <a:pt x="0" y="0"/>
                      </a:lnTo>
                    </a:path>
                  </a:pathLst>
                </a:custGeom>
                <a:solidFill>
                  <a:schemeClr val="tx2">
                    <a:lumMod val="50000"/>
                  </a:schemeClr>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algn="ctr"/>
                  <a:endParaRPr>
                    <a:solidFill>
                      <a:schemeClr val="bg1"/>
                    </a:solidFill>
                  </a:endParaRPr>
                </a:p>
              </p:txBody>
            </p:sp>
            <p:sp>
              <p:nvSpPr>
                <p:cNvPr id="18" name="任意多边形 74">
                  <a:extLst>
                    <a:ext uri="{FF2B5EF4-FFF2-40B4-BE49-F238E27FC236}">
                      <a16:creationId xmlns:a16="http://schemas.microsoft.com/office/drawing/2014/main" id="{48E4732E-D590-4988-A381-79AFB1ECC0B7}"/>
                    </a:ext>
                  </a:extLst>
                </p:cNvPr>
                <p:cNvSpPr>
                  <a:spLocks/>
                </p:cNvSpPr>
                <p:nvPr/>
              </p:nvSpPr>
              <p:spPr bwMode="auto">
                <a:xfrm>
                  <a:off x="12571413" y="4937125"/>
                  <a:ext cx="38100" cy="36513"/>
                </a:xfrm>
                <a:custGeom>
                  <a:avLst/>
                  <a:gdLst>
                    <a:gd name="T0" fmla="*/ 51 w 104"/>
                    <a:gd name="T1" fmla="*/ 102 h 103"/>
                    <a:gd name="T2" fmla="*/ 0 w 104"/>
                    <a:gd name="T3" fmla="*/ 51 h 103"/>
                    <a:gd name="T4" fmla="*/ 51 w 104"/>
                    <a:gd name="T5" fmla="*/ 0 h 103"/>
                    <a:gd name="T6" fmla="*/ 103 w 104"/>
                    <a:gd name="T7" fmla="*/ 51 h 103"/>
                    <a:gd name="T8" fmla="*/ 51 w 104"/>
                    <a:gd name="T9" fmla="*/ 102 h 103"/>
                    <a:gd name="T10" fmla="*/ 0 60000 65536"/>
                    <a:gd name="T11" fmla="*/ 0 60000 65536"/>
                    <a:gd name="T12" fmla="*/ 0 60000 65536"/>
                    <a:gd name="T13" fmla="*/ 0 60000 65536"/>
                    <a:gd name="T14" fmla="*/ 0 60000 65536"/>
                    <a:gd name="T15" fmla="*/ 0 w 104"/>
                    <a:gd name="T16" fmla="*/ 0 h 103"/>
                    <a:gd name="T17" fmla="*/ 104 w 104"/>
                    <a:gd name="T18" fmla="*/ 103 h 103"/>
                  </a:gdLst>
                  <a:ahLst/>
                  <a:cxnLst>
                    <a:cxn ang="T10">
                      <a:pos x="T0" y="T1"/>
                    </a:cxn>
                    <a:cxn ang="T11">
                      <a:pos x="T2" y="T3"/>
                    </a:cxn>
                    <a:cxn ang="T12">
                      <a:pos x="T4" y="T5"/>
                    </a:cxn>
                    <a:cxn ang="T13">
                      <a:pos x="T6" y="T7"/>
                    </a:cxn>
                    <a:cxn ang="T14">
                      <a:pos x="T8" y="T9"/>
                    </a:cxn>
                  </a:cxnLst>
                  <a:rect l="T15" t="T16" r="T17" b="T18"/>
                  <a:pathLst>
                    <a:path w="104" h="103">
                      <a:moveTo>
                        <a:pt x="51" y="102"/>
                      </a:moveTo>
                      <a:cubicBezTo>
                        <a:pt x="23" y="102"/>
                        <a:pt x="0" y="79"/>
                        <a:pt x="0" y="51"/>
                      </a:cubicBezTo>
                      <a:cubicBezTo>
                        <a:pt x="0" y="22"/>
                        <a:pt x="23" y="0"/>
                        <a:pt x="51" y="0"/>
                      </a:cubicBezTo>
                      <a:cubicBezTo>
                        <a:pt x="80" y="0"/>
                        <a:pt x="103" y="22"/>
                        <a:pt x="103" y="51"/>
                      </a:cubicBezTo>
                      <a:cubicBezTo>
                        <a:pt x="103" y="79"/>
                        <a:pt x="80" y="102"/>
                        <a:pt x="51" y="102"/>
                      </a:cubicBezTo>
                    </a:path>
                  </a:pathLst>
                </a:custGeom>
                <a:solidFill>
                  <a:srgbClr val="FFFFFF"/>
                </a:solidFill>
                <a:ln>
                  <a:noFill/>
                </a:ln>
                <a:extLst>
                  <a:ext uri="{91240B29-F687-4f45-9708-019B960494DF}">
                    <a14:hiddenLine xmlns="" xmlns:lc="http://schemas.openxmlformats.org/drawingml/2006/lockedCanvas" xmlns:p14="http://schemas.microsoft.com/office/powerpoint/2010/main" xmlns:a14="http://schemas.microsoft.com/office/drawing/2010/main" w="9525">
                      <a:solidFill>
                        <a:srgbClr val="000000"/>
                      </a:solidFill>
                      <a:bevel/>
                      <a:headEnd/>
                      <a:tailEnd/>
                    </a14:hiddenLine>
                  </a:ext>
                </a:extLst>
              </p:spPr>
              <p:txBody>
                <a:bodyPr anchor="ctr"/>
                <a:lstStyle/>
                <a:p>
                  <a:pPr algn="ctr"/>
                  <a:endParaRPr>
                    <a:solidFill>
                      <a:schemeClr val="bg1"/>
                    </a:solidFill>
                  </a:endParaRPr>
                </a:p>
              </p:txBody>
            </p:sp>
          </p:grpSp>
          <p:sp>
            <p:nvSpPr>
              <p:cNvPr id="12" name="矩形 11">
                <a:extLst>
                  <a:ext uri="{FF2B5EF4-FFF2-40B4-BE49-F238E27FC236}">
                    <a16:creationId xmlns:a16="http://schemas.microsoft.com/office/drawing/2014/main" id="{45F95CB5-17F0-44AF-A5A1-64FA459C35A9}"/>
                  </a:ext>
                </a:extLst>
              </p:cNvPr>
              <p:cNvSpPr/>
              <p:nvPr/>
            </p:nvSpPr>
            <p:spPr>
              <a:xfrm>
                <a:off x="3387047" y="1980045"/>
                <a:ext cx="5417906" cy="34178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sp>
          <p:nvSpPr>
            <p:cNvPr id="10" name="矩形 9">
              <a:extLst>
                <a:ext uri="{FF2B5EF4-FFF2-40B4-BE49-F238E27FC236}">
                  <a16:creationId xmlns:a16="http://schemas.microsoft.com/office/drawing/2014/main" id="{26D20084-EA20-4FD9-A7E7-BAFABCB914AB}"/>
                </a:ext>
              </a:extLst>
            </p:cNvPr>
            <p:cNvSpPr/>
            <p:nvPr/>
          </p:nvSpPr>
          <p:spPr>
            <a:xfrm>
              <a:off x="6522650" y="2621590"/>
              <a:ext cx="3646113" cy="2289776"/>
            </a:xfrm>
            <a:prstGeom prst="rect">
              <a:avLst/>
            </a:prstGeom>
            <a:blipFill>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spTree>
    <p:extLst>
      <p:ext uri="{BB962C8B-B14F-4D97-AF65-F5344CB8AC3E}">
        <p14:creationId xmlns:p14="http://schemas.microsoft.com/office/powerpoint/2010/main" val="2045209668"/>
      </p:ext>
    </p:extLst>
  </p:cSld>
  <p:clrMapOvr>
    <a:masterClrMapping/>
  </p:clrMapOvr>
  <mc:AlternateContent xmlns:mc="http://schemas.openxmlformats.org/markup-compatibility/2006" xmlns:p14="http://schemas.microsoft.com/office/powerpoint/2010/main">
    <mc:Choice Requires="p14">
      <p:transition spd="slow" p14:dur="1500" advTm="3000">
        <p:random/>
      </p:transition>
    </mc:Choice>
    <mc:Fallback xmlns="">
      <p:transition spd="slow" advTm="3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2" presetClass="entr" presetSubtype="4"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 calcmode="lin" valueType="num">
                                      <p:cBhvr additive="base">
                                        <p:cTn id="20" dur="500" fill="hold"/>
                                        <p:tgtEl>
                                          <p:spTgt spid="3"/>
                                        </p:tgtEl>
                                        <p:attrNameLst>
                                          <p:attrName>ppt_x</p:attrName>
                                        </p:attrNameLst>
                                      </p:cBhvr>
                                      <p:tavLst>
                                        <p:tav tm="0">
                                          <p:val>
                                            <p:strVal val="#ppt_x"/>
                                          </p:val>
                                        </p:tav>
                                        <p:tav tm="100000">
                                          <p:val>
                                            <p:strVal val="#ppt_x"/>
                                          </p:val>
                                        </p:tav>
                                      </p:tavLst>
                                    </p:anim>
                                    <p:anim calcmode="lin" valueType="num">
                                      <p:cBhvr additive="base">
                                        <p:cTn id="21" dur="500" fill="hold"/>
                                        <p:tgtEl>
                                          <p:spTgt spid="3"/>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 fill="hold">
                                          <p:stCondLst>
                                            <p:cond delay="0"/>
                                          </p:stCondLst>
                                        </p:cTn>
                                        <p:tgtEl>
                                          <p:spTgt spid="35"/>
                                        </p:tgtEl>
                                        <p:attrNameLst>
                                          <p:attrName>style.visibility</p:attrName>
                                        </p:attrNameLst>
                                      </p:cBhvr>
                                      <p:to>
                                        <p:strVal val="visible"/>
                                      </p:to>
                                    </p:set>
                                    <p:anim calcmode="lin" valueType="num">
                                      <p:cBhvr additive="base">
                                        <p:cTn id="24" dur="500" fill="hold"/>
                                        <p:tgtEl>
                                          <p:spTgt spid="35"/>
                                        </p:tgtEl>
                                        <p:attrNameLst>
                                          <p:attrName>ppt_x</p:attrName>
                                        </p:attrNameLst>
                                      </p:cBhvr>
                                      <p:tavLst>
                                        <p:tav tm="0">
                                          <p:val>
                                            <p:strVal val="#ppt_x"/>
                                          </p:val>
                                        </p:tav>
                                        <p:tav tm="100000">
                                          <p:val>
                                            <p:strVal val="#ppt_x"/>
                                          </p:val>
                                        </p:tav>
                                      </p:tavLst>
                                    </p:anim>
                                    <p:anim calcmode="lin" valueType="num">
                                      <p:cBhvr additive="base">
                                        <p:cTn id="25" dur="500" fill="hold"/>
                                        <p:tgtEl>
                                          <p:spTgt spid="35"/>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7"/>
                                        </p:tgtEl>
                                        <p:attrNameLst>
                                          <p:attrName>style.visibility</p:attrName>
                                        </p:attrNameLst>
                                      </p:cBhvr>
                                      <p:to>
                                        <p:strVal val="visible"/>
                                      </p:to>
                                    </p:set>
                                    <p:anim calcmode="lin" valueType="num">
                                      <p:cBhvr additive="base">
                                        <p:cTn id="28" dur="500" fill="hold"/>
                                        <p:tgtEl>
                                          <p:spTgt spid="37"/>
                                        </p:tgtEl>
                                        <p:attrNameLst>
                                          <p:attrName>ppt_x</p:attrName>
                                        </p:attrNameLst>
                                      </p:cBhvr>
                                      <p:tavLst>
                                        <p:tav tm="0">
                                          <p:val>
                                            <p:strVal val="#ppt_x"/>
                                          </p:val>
                                        </p:tav>
                                        <p:tav tm="100000">
                                          <p:val>
                                            <p:strVal val="#ppt_x"/>
                                          </p:val>
                                        </p:tav>
                                      </p:tavLst>
                                    </p:anim>
                                    <p:anim calcmode="lin" valueType="num">
                                      <p:cBhvr additive="base">
                                        <p:cTn id="29" dur="500" fill="hold"/>
                                        <p:tgtEl>
                                          <p:spTgt spid="3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additive="base">
                                        <p:cTn id="32" dur="500" fill="hold"/>
                                        <p:tgtEl>
                                          <p:spTgt spid="36"/>
                                        </p:tgtEl>
                                        <p:attrNameLst>
                                          <p:attrName>ppt_x</p:attrName>
                                        </p:attrNameLst>
                                      </p:cBhvr>
                                      <p:tavLst>
                                        <p:tav tm="0">
                                          <p:val>
                                            <p:strVal val="#ppt_x"/>
                                          </p:val>
                                        </p:tav>
                                        <p:tav tm="100000">
                                          <p:val>
                                            <p:strVal val="#ppt_x"/>
                                          </p:val>
                                        </p:tav>
                                      </p:tavLst>
                                    </p:anim>
                                    <p:anim calcmode="lin" valueType="num">
                                      <p:cBhvr additive="base">
                                        <p:cTn id="33" dur="500" fill="hold"/>
                                        <p:tgtEl>
                                          <p:spTgt spid="36"/>
                                        </p:tgtEl>
                                        <p:attrNameLst>
                                          <p:attrName>ppt_y</p:attrName>
                                        </p:attrNameLst>
                                      </p:cBhvr>
                                      <p:tavLst>
                                        <p:tav tm="0">
                                          <p:val>
                                            <p:strVal val="1+#ppt_h/2"/>
                                          </p:val>
                                        </p:tav>
                                        <p:tav tm="100000">
                                          <p:val>
                                            <p:strVal val="#ppt_y"/>
                                          </p:val>
                                        </p:tav>
                                      </p:tavLst>
                                    </p:anim>
                                  </p:childTnLst>
                                </p:cTn>
                              </p:par>
                            </p:childTnLst>
                          </p:cTn>
                        </p:par>
                        <p:par>
                          <p:cTn id="34" fill="hold">
                            <p:stCondLst>
                              <p:cond delay="2000"/>
                            </p:stCondLst>
                            <p:childTnLst>
                              <p:par>
                                <p:cTn id="35" presetID="42" presetClass="entr" presetSubtype="0" fill="hold" grpId="0" nodeType="after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anim calcmode="lin" valueType="num">
                                      <p:cBhvr>
                                        <p:cTn id="38" dur="500" fill="hold"/>
                                        <p:tgtEl>
                                          <p:spTgt spid="20"/>
                                        </p:tgtEl>
                                        <p:attrNameLst>
                                          <p:attrName>ppt_x</p:attrName>
                                        </p:attrNameLst>
                                      </p:cBhvr>
                                      <p:tavLst>
                                        <p:tav tm="0">
                                          <p:val>
                                            <p:strVal val="#ppt_x"/>
                                          </p:val>
                                        </p:tav>
                                        <p:tav tm="100000">
                                          <p:val>
                                            <p:strVal val="#ppt_x"/>
                                          </p:val>
                                        </p:tav>
                                      </p:tavLst>
                                    </p:anim>
                                    <p:anim calcmode="lin" valueType="num">
                                      <p:cBhvr>
                                        <p:cTn id="39" dur="500" fill="hold"/>
                                        <p:tgtEl>
                                          <p:spTgt spid="20"/>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500"/>
                                        <p:tgtEl>
                                          <p:spTgt spid="21"/>
                                        </p:tgtEl>
                                      </p:cBhvr>
                                    </p:animEffect>
                                    <p:anim calcmode="lin" valueType="num">
                                      <p:cBhvr>
                                        <p:cTn id="43" dur="500" fill="hold"/>
                                        <p:tgtEl>
                                          <p:spTgt spid="21"/>
                                        </p:tgtEl>
                                        <p:attrNameLst>
                                          <p:attrName>ppt_x</p:attrName>
                                        </p:attrNameLst>
                                      </p:cBhvr>
                                      <p:tavLst>
                                        <p:tav tm="0">
                                          <p:val>
                                            <p:strVal val="#ppt_x"/>
                                          </p:val>
                                        </p:tav>
                                        <p:tav tm="100000">
                                          <p:val>
                                            <p:strVal val="#ppt_x"/>
                                          </p:val>
                                        </p:tav>
                                      </p:tavLst>
                                    </p:anim>
                                    <p:anim calcmode="lin" valueType="num">
                                      <p:cBhvr>
                                        <p:cTn id="44" dur="5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anim calcmode="lin" valueType="num">
                                      <p:cBhvr>
                                        <p:cTn id="48" dur="500" fill="hold"/>
                                        <p:tgtEl>
                                          <p:spTgt spid="26"/>
                                        </p:tgtEl>
                                        <p:attrNameLst>
                                          <p:attrName>ppt_x</p:attrName>
                                        </p:attrNameLst>
                                      </p:cBhvr>
                                      <p:tavLst>
                                        <p:tav tm="0">
                                          <p:val>
                                            <p:strVal val="#ppt_x"/>
                                          </p:val>
                                        </p:tav>
                                        <p:tav tm="100000">
                                          <p:val>
                                            <p:strVal val="#ppt_x"/>
                                          </p:val>
                                        </p:tav>
                                      </p:tavLst>
                                    </p:anim>
                                    <p:anim calcmode="lin" valueType="num">
                                      <p:cBhvr>
                                        <p:cTn id="49" dur="500" fill="hold"/>
                                        <p:tgtEl>
                                          <p:spTgt spid="26"/>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fade">
                                      <p:cBhvr>
                                        <p:cTn id="52" dur="500"/>
                                        <p:tgtEl>
                                          <p:spTgt spid="27"/>
                                        </p:tgtEl>
                                      </p:cBhvr>
                                    </p:animEffect>
                                    <p:anim calcmode="lin" valueType="num">
                                      <p:cBhvr>
                                        <p:cTn id="53" dur="500" fill="hold"/>
                                        <p:tgtEl>
                                          <p:spTgt spid="27"/>
                                        </p:tgtEl>
                                        <p:attrNameLst>
                                          <p:attrName>ppt_x</p:attrName>
                                        </p:attrNameLst>
                                      </p:cBhvr>
                                      <p:tavLst>
                                        <p:tav tm="0">
                                          <p:val>
                                            <p:strVal val="#ppt_x"/>
                                          </p:val>
                                        </p:tav>
                                        <p:tav tm="100000">
                                          <p:val>
                                            <p:strVal val="#ppt_x"/>
                                          </p:val>
                                        </p:tav>
                                      </p:tavLst>
                                    </p:anim>
                                    <p:anim calcmode="lin" valueType="num">
                                      <p:cBhvr>
                                        <p:cTn id="54" dur="500" fill="hold"/>
                                        <p:tgtEl>
                                          <p:spTgt spid="27"/>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anim calcmode="lin" valueType="num">
                                      <p:cBhvr>
                                        <p:cTn id="58" dur="500" fill="hold"/>
                                        <p:tgtEl>
                                          <p:spTgt spid="23"/>
                                        </p:tgtEl>
                                        <p:attrNameLst>
                                          <p:attrName>ppt_x</p:attrName>
                                        </p:attrNameLst>
                                      </p:cBhvr>
                                      <p:tavLst>
                                        <p:tav tm="0">
                                          <p:val>
                                            <p:strVal val="#ppt_x"/>
                                          </p:val>
                                        </p:tav>
                                        <p:tav tm="100000">
                                          <p:val>
                                            <p:strVal val="#ppt_x"/>
                                          </p:val>
                                        </p:tav>
                                      </p:tavLst>
                                    </p:anim>
                                    <p:anim calcmode="lin" valueType="num">
                                      <p:cBhvr>
                                        <p:cTn id="59" dur="500" fill="hold"/>
                                        <p:tgtEl>
                                          <p:spTgt spid="23"/>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24"/>
                                        </p:tgtEl>
                                        <p:attrNameLst>
                                          <p:attrName>style.visibility</p:attrName>
                                        </p:attrNameLst>
                                      </p:cBhvr>
                                      <p:to>
                                        <p:strVal val="visible"/>
                                      </p:to>
                                    </p:set>
                                    <p:animEffect transition="in" filter="fade">
                                      <p:cBhvr>
                                        <p:cTn id="62" dur="500"/>
                                        <p:tgtEl>
                                          <p:spTgt spid="24"/>
                                        </p:tgtEl>
                                      </p:cBhvr>
                                    </p:animEffect>
                                    <p:anim calcmode="lin" valueType="num">
                                      <p:cBhvr>
                                        <p:cTn id="63" dur="500" fill="hold"/>
                                        <p:tgtEl>
                                          <p:spTgt spid="24"/>
                                        </p:tgtEl>
                                        <p:attrNameLst>
                                          <p:attrName>ppt_x</p:attrName>
                                        </p:attrNameLst>
                                      </p:cBhvr>
                                      <p:tavLst>
                                        <p:tav tm="0">
                                          <p:val>
                                            <p:strVal val="#ppt_x"/>
                                          </p:val>
                                        </p:tav>
                                        <p:tav tm="100000">
                                          <p:val>
                                            <p:strVal val="#ppt_x"/>
                                          </p:val>
                                        </p:tav>
                                      </p:tavLst>
                                    </p:anim>
                                    <p:anim calcmode="lin" valueType="num">
                                      <p:cBhvr>
                                        <p:cTn id="64" dur="500" fill="hold"/>
                                        <p:tgtEl>
                                          <p:spTgt spid="24"/>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9"/>
                                        </p:tgtEl>
                                        <p:attrNameLst>
                                          <p:attrName>style.visibility</p:attrName>
                                        </p:attrNameLst>
                                      </p:cBhvr>
                                      <p:to>
                                        <p:strVal val="visible"/>
                                      </p:to>
                                    </p:set>
                                    <p:animEffect transition="in" filter="fade">
                                      <p:cBhvr>
                                        <p:cTn id="67" dur="500"/>
                                        <p:tgtEl>
                                          <p:spTgt spid="29"/>
                                        </p:tgtEl>
                                      </p:cBhvr>
                                    </p:animEffect>
                                    <p:anim calcmode="lin" valueType="num">
                                      <p:cBhvr>
                                        <p:cTn id="68" dur="500" fill="hold"/>
                                        <p:tgtEl>
                                          <p:spTgt spid="29"/>
                                        </p:tgtEl>
                                        <p:attrNameLst>
                                          <p:attrName>ppt_x</p:attrName>
                                        </p:attrNameLst>
                                      </p:cBhvr>
                                      <p:tavLst>
                                        <p:tav tm="0">
                                          <p:val>
                                            <p:strVal val="#ppt_x"/>
                                          </p:val>
                                        </p:tav>
                                        <p:tav tm="100000">
                                          <p:val>
                                            <p:strVal val="#ppt_x"/>
                                          </p:val>
                                        </p:tav>
                                      </p:tavLst>
                                    </p:anim>
                                    <p:anim calcmode="lin" valueType="num">
                                      <p:cBhvr>
                                        <p:cTn id="69" dur="500" fill="hold"/>
                                        <p:tgtEl>
                                          <p:spTgt spid="29"/>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anim calcmode="lin" valueType="num">
                                      <p:cBhvr>
                                        <p:cTn id="73" dur="500" fill="hold"/>
                                        <p:tgtEl>
                                          <p:spTgt spid="30"/>
                                        </p:tgtEl>
                                        <p:attrNameLst>
                                          <p:attrName>ppt_x</p:attrName>
                                        </p:attrNameLst>
                                      </p:cBhvr>
                                      <p:tavLst>
                                        <p:tav tm="0">
                                          <p:val>
                                            <p:strVal val="#ppt_x"/>
                                          </p:val>
                                        </p:tav>
                                        <p:tav tm="100000">
                                          <p:val>
                                            <p:strVal val="#ppt_x"/>
                                          </p:val>
                                        </p:tav>
                                      </p:tavLst>
                                    </p:anim>
                                    <p:anim calcmode="lin" valueType="num">
                                      <p:cBhvr>
                                        <p:cTn id="74" dur="5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20" grpId="0"/>
      <p:bldP spid="21" grpId="0"/>
      <p:bldP spid="23" grpId="0"/>
      <p:bldP spid="24" grpId="0"/>
      <p:bldP spid="26" grpId="0"/>
      <p:bldP spid="27" grpId="0"/>
      <p:bldP spid="29" grpId="0"/>
      <p:bldP spid="3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7" name="矩形 6">
            <a:extLst>
              <a:ext uri="{FF2B5EF4-FFF2-40B4-BE49-F238E27FC236}">
                <a16:creationId xmlns:a16="http://schemas.microsoft.com/office/drawing/2014/main" id="{866EF9F0-DE2E-49E0-A854-7692D361314F}"/>
              </a:ext>
            </a:extLst>
          </p:cNvPr>
          <p:cNvSpPr/>
          <p:nvPr/>
        </p:nvSpPr>
        <p:spPr>
          <a:xfrm>
            <a:off x="4292438" y="2557859"/>
            <a:ext cx="7188362" cy="225898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8" name="文本框 3">
            <a:extLst>
              <a:ext uri="{FF2B5EF4-FFF2-40B4-BE49-F238E27FC236}">
                <a16:creationId xmlns:a16="http://schemas.microsoft.com/office/drawing/2014/main" id="{16C599A0-A4FF-4B44-AA6C-C07F20508452}"/>
              </a:ext>
            </a:extLst>
          </p:cNvPr>
          <p:cNvSpPr txBox="1"/>
          <p:nvPr/>
        </p:nvSpPr>
        <p:spPr>
          <a:xfrm>
            <a:off x="8245679" y="3399745"/>
            <a:ext cx="2972286" cy="978729"/>
          </a:xfrm>
          <a:prstGeom prst="rect">
            <a:avLst/>
          </a:prstGeom>
          <a:noFill/>
        </p:spPr>
        <p:txBody>
          <a:bodyPr wrap="square">
            <a:normAutofit/>
          </a:bodyPr>
          <a:lstStyle/>
          <a:p>
            <a:pPr>
              <a:lnSpc>
                <a:spcPct val="120000"/>
              </a:lnSpc>
            </a:pPr>
            <a:r>
              <a:rPr lang="zh-CN" altLang="en-US" sz="1200" dirty="0">
                <a:solidFill>
                  <a:schemeClr val="bg1"/>
                </a:solidFill>
              </a:rPr>
              <a:t>此部分内容作为文字排版占位显示（建议使用主题字体）</a:t>
            </a:r>
            <a:br>
              <a:rPr lang="zh-CN" altLang="en-US" sz="1200" dirty="0">
                <a:solidFill>
                  <a:schemeClr val="bg1"/>
                </a:solidFill>
              </a:rPr>
            </a:br>
            <a:r>
              <a:rPr lang="zh-CN" altLang="en-US" sz="1200" dirty="0">
                <a:solidFill>
                  <a:schemeClr val="bg1"/>
                </a:solidFill>
              </a:rPr>
              <a:t>如需更改请在（设置形状格式）菜单下（文本选项）中调整</a:t>
            </a:r>
          </a:p>
        </p:txBody>
      </p:sp>
      <p:sp>
        <p:nvSpPr>
          <p:cNvPr id="10" name="文本框 5">
            <a:extLst>
              <a:ext uri="{FF2B5EF4-FFF2-40B4-BE49-F238E27FC236}">
                <a16:creationId xmlns:a16="http://schemas.microsoft.com/office/drawing/2014/main" id="{BB10E461-C6E4-4C07-A1C6-EF4A15AF0099}"/>
              </a:ext>
            </a:extLst>
          </p:cNvPr>
          <p:cNvSpPr txBox="1"/>
          <p:nvPr/>
        </p:nvSpPr>
        <p:spPr>
          <a:xfrm>
            <a:off x="1590438" y="3030370"/>
            <a:ext cx="2369970" cy="498598"/>
          </a:xfrm>
          <a:prstGeom prst="rect">
            <a:avLst/>
          </a:prstGeom>
          <a:noFill/>
        </p:spPr>
        <p:txBody>
          <a:bodyPr wrap="square">
            <a:normAutofit/>
          </a:bodyPr>
          <a:lstStyle/>
          <a:p>
            <a:pPr>
              <a:lnSpc>
                <a:spcPct val="120000"/>
              </a:lnSpc>
            </a:pPr>
            <a:r>
              <a:rPr lang="zh-CN" altLang="en-US" sz="1100">
                <a:solidFill>
                  <a:schemeClr val="bg1"/>
                </a:solidFill>
              </a:rPr>
              <a:t>此部分内容作为文字排版占位显示</a:t>
            </a:r>
            <a:br>
              <a:rPr lang="zh-CN" altLang="en-US" sz="1100">
                <a:solidFill>
                  <a:schemeClr val="bg1"/>
                </a:solidFill>
              </a:rPr>
            </a:br>
            <a:r>
              <a:rPr lang="zh-CN" altLang="en-US" sz="1100">
                <a:solidFill>
                  <a:schemeClr val="bg1"/>
                </a:solidFill>
              </a:rPr>
              <a:t>（建议使用主题字体）</a:t>
            </a:r>
          </a:p>
        </p:txBody>
      </p:sp>
      <p:sp>
        <p:nvSpPr>
          <p:cNvPr id="12" name="文本框 7">
            <a:extLst>
              <a:ext uri="{FF2B5EF4-FFF2-40B4-BE49-F238E27FC236}">
                <a16:creationId xmlns:a16="http://schemas.microsoft.com/office/drawing/2014/main" id="{61A85FA8-50A9-46D4-9045-5CC4FF8884F4}"/>
              </a:ext>
            </a:extLst>
          </p:cNvPr>
          <p:cNvSpPr txBox="1"/>
          <p:nvPr/>
        </p:nvSpPr>
        <p:spPr>
          <a:xfrm>
            <a:off x="1590437" y="3986866"/>
            <a:ext cx="2369970" cy="498598"/>
          </a:xfrm>
          <a:prstGeom prst="rect">
            <a:avLst/>
          </a:prstGeom>
          <a:noFill/>
        </p:spPr>
        <p:txBody>
          <a:bodyPr wrap="square">
            <a:normAutofit/>
          </a:bodyPr>
          <a:lstStyle/>
          <a:p>
            <a:pPr>
              <a:lnSpc>
                <a:spcPct val="120000"/>
              </a:lnSpc>
            </a:pPr>
            <a:r>
              <a:rPr lang="zh-CN" altLang="en-US" sz="1100">
                <a:solidFill>
                  <a:schemeClr val="bg1"/>
                </a:solidFill>
              </a:rPr>
              <a:t>此部分内容作为文字排版占位显示</a:t>
            </a:r>
            <a:br>
              <a:rPr lang="zh-CN" altLang="en-US" sz="1100">
                <a:solidFill>
                  <a:schemeClr val="bg1"/>
                </a:solidFill>
              </a:rPr>
            </a:br>
            <a:r>
              <a:rPr lang="zh-CN" altLang="en-US" sz="1100">
                <a:solidFill>
                  <a:schemeClr val="bg1"/>
                </a:solidFill>
              </a:rPr>
              <a:t>（建议使用主题字体）</a:t>
            </a:r>
          </a:p>
        </p:txBody>
      </p:sp>
      <p:sp>
        <p:nvSpPr>
          <p:cNvPr id="14" name="文本框 9">
            <a:extLst>
              <a:ext uri="{FF2B5EF4-FFF2-40B4-BE49-F238E27FC236}">
                <a16:creationId xmlns:a16="http://schemas.microsoft.com/office/drawing/2014/main" id="{4BC36682-476A-4320-A82A-25A7E1E6D12B}"/>
              </a:ext>
            </a:extLst>
          </p:cNvPr>
          <p:cNvSpPr txBox="1"/>
          <p:nvPr/>
        </p:nvSpPr>
        <p:spPr>
          <a:xfrm>
            <a:off x="1590437" y="4943362"/>
            <a:ext cx="2369970" cy="498598"/>
          </a:xfrm>
          <a:prstGeom prst="rect">
            <a:avLst/>
          </a:prstGeom>
          <a:noFill/>
        </p:spPr>
        <p:txBody>
          <a:bodyPr wrap="square">
            <a:normAutofit/>
          </a:bodyPr>
          <a:lstStyle/>
          <a:p>
            <a:pPr>
              <a:lnSpc>
                <a:spcPct val="120000"/>
              </a:lnSpc>
            </a:pPr>
            <a:r>
              <a:rPr lang="zh-CN" altLang="en-US" sz="1100">
                <a:solidFill>
                  <a:schemeClr val="bg1"/>
                </a:solidFill>
              </a:rPr>
              <a:t>此部分内容作为文字排版占位显示</a:t>
            </a:r>
            <a:br>
              <a:rPr lang="zh-CN" altLang="en-US" sz="1100">
                <a:solidFill>
                  <a:schemeClr val="bg1"/>
                </a:solidFill>
              </a:rPr>
            </a:br>
            <a:r>
              <a:rPr lang="zh-CN" altLang="en-US" sz="1100">
                <a:solidFill>
                  <a:schemeClr val="bg1"/>
                </a:solidFill>
              </a:rPr>
              <a:t>（建议使用主题字体）</a:t>
            </a:r>
          </a:p>
        </p:txBody>
      </p:sp>
      <p:sp>
        <p:nvSpPr>
          <p:cNvPr id="16" name="文本框 11">
            <a:extLst>
              <a:ext uri="{FF2B5EF4-FFF2-40B4-BE49-F238E27FC236}">
                <a16:creationId xmlns:a16="http://schemas.microsoft.com/office/drawing/2014/main" id="{42672CF9-D2A0-4933-8088-C9319C181149}"/>
              </a:ext>
            </a:extLst>
          </p:cNvPr>
          <p:cNvSpPr txBox="1"/>
          <p:nvPr/>
        </p:nvSpPr>
        <p:spPr>
          <a:xfrm>
            <a:off x="1590437" y="2055844"/>
            <a:ext cx="2369970" cy="498598"/>
          </a:xfrm>
          <a:prstGeom prst="rect">
            <a:avLst/>
          </a:prstGeom>
          <a:noFill/>
        </p:spPr>
        <p:txBody>
          <a:bodyPr wrap="square">
            <a:normAutofit/>
          </a:bodyPr>
          <a:lstStyle/>
          <a:p>
            <a:pPr>
              <a:lnSpc>
                <a:spcPct val="120000"/>
              </a:lnSpc>
            </a:pPr>
            <a:r>
              <a:rPr lang="zh-CN" altLang="en-US" sz="1100" dirty="0">
                <a:solidFill>
                  <a:schemeClr val="bg1"/>
                </a:solidFill>
              </a:rPr>
              <a:t>此部分内容作为文字排版占位显示</a:t>
            </a:r>
            <a:br>
              <a:rPr lang="zh-CN" altLang="en-US" sz="1100" dirty="0">
                <a:solidFill>
                  <a:schemeClr val="bg1"/>
                </a:solidFill>
              </a:rPr>
            </a:br>
            <a:r>
              <a:rPr lang="zh-CN" altLang="en-US" sz="1100" dirty="0">
                <a:solidFill>
                  <a:schemeClr val="bg1"/>
                </a:solidFill>
              </a:rPr>
              <a:t>（建议使用主题字体）</a:t>
            </a:r>
          </a:p>
        </p:txBody>
      </p:sp>
      <p:sp>
        <p:nvSpPr>
          <p:cNvPr id="17" name="圆角矩形 12">
            <a:extLst>
              <a:ext uri="{FF2B5EF4-FFF2-40B4-BE49-F238E27FC236}">
                <a16:creationId xmlns:a16="http://schemas.microsoft.com/office/drawing/2014/main" id="{35105C76-FF4D-45EF-B5CE-CD2CC78CDA28}"/>
              </a:ext>
            </a:extLst>
          </p:cNvPr>
          <p:cNvSpPr/>
          <p:nvPr/>
        </p:nvSpPr>
        <p:spPr>
          <a:xfrm>
            <a:off x="4292438" y="2296391"/>
            <a:ext cx="3500184" cy="2781916"/>
          </a:xfrm>
          <a:prstGeom prst="roundRect">
            <a:avLst>
              <a:gd name="adj" fmla="val 0"/>
            </a:avLst>
          </a:prstGeom>
          <a:blipFill>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nvGrpSpPr>
          <p:cNvPr id="3" name="组合 2">
            <a:extLst>
              <a:ext uri="{FF2B5EF4-FFF2-40B4-BE49-F238E27FC236}">
                <a16:creationId xmlns:a16="http://schemas.microsoft.com/office/drawing/2014/main" id="{F3115AED-C50B-4F13-A999-32EE0E7E6AFC}"/>
              </a:ext>
            </a:extLst>
          </p:cNvPr>
          <p:cNvGrpSpPr/>
          <p:nvPr/>
        </p:nvGrpSpPr>
        <p:grpSpPr>
          <a:xfrm>
            <a:off x="876300" y="2921532"/>
            <a:ext cx="602706" cy="602706"/>
            <a:chOff x="876300" y="2921532"/>
            <a:chExt cx="602706" cy="602706"/>
          </a:xfrm>
        </p:grpSpPr>
        <p:sp>
          <p:nvSpPr>
            <p:cNvPr id="9" name="椭圆 8">
              <a:extLst>
                <a:ext uri="{FF2B5EF4-FFF2-40B4-BE49-F238E27FC236}">
                  <a16:creationId xmlns:a16="http://schemas.microsoft.com/office/drawing/2014/main" id="{9CB0AB1A-C514-4265-9BD0-0A704ACC2306}"/>
                </a:ext>
              </a:extLst>
            </p:cNvPr>
            <p:cNvSpPr/>
            <p:nvPr/>
          </p:nvSpPr>
          <p:spPr>
            <a:xfrm>
              <a:off x="876300" y="2921532"/>
              <a:ext cx="602706" cy="6027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8" name="任意多边形 17">
              <a:extLst>
                <a:ext uri="{FF2B5EF4-FFF2-40B4-BE49-F238E27FC236}">
                  <a16:creationId xmlns:a16="http://schemas.microsoft.com/office/drawing/2014/main" id="{3B5F7D30-BFA6-4824-AF2D-412CB739C452}"/>
                </a:ext>
              </a:extLst>
            </p:cNvPr>
            <p:cNvSpPr/>
            <p:nvPr/>
          </p:nvSpPr>
          <p:spPr>
            <a:xfrm>
              <a:off x="988495" y="3033727"/>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23" name="组合 22">
            <a:extLst>
              <a:ext uri="{FF2B5EF4-FFF2-40B4-BE49-F238E27FC236}">
                <a16:creationId xmlns:a16="http://schemas.microsoft.com/office/drawing/2014/main" id="{720EBBDC-24F9-42DD-8172-21A6666AB64D}"/>
              </a:ext>
            </a:extLst>
          </p:cNvPr>
          <p:cNvGrpSpPr/>
          <p:nvPr/>
        </p:nvGrpSpPr>
        <p:grpSpPr>
          <a:xfrm>
            <a:off x="876300" y="3878028"/>
            <a:ext cx="602706" cy="602706"/>
            <a:chOff x="876300" y="3878028"/>
            <a:chExt cx="602706" cy="602706"/>
          </a:xfrm>
        </p:grpSpPr>
        <p:sp>
          <p:nvSpPr>
            <p:cNvPr id="11" name="椭圆 10">
              <a:extLst>
                <a:ext uri="{FF2B5EF4-FFF2-40B4-BE49-F238E27FC236}">
                  <a16:creationId xmlns:a16="http://schemas.microsoft.com/office/drawing/2014/main" id="{7E711750-0B9B-4C91-B0FE-9BF270E7F4A7}"/>
                </a:ext>
              </a:extLst>
            </p:cNvPr>
            <p:cNvSpPr/>
            <p:nvPr/>
          </p:nvSpPr>
          <p:spPr>
            <a:xfrm>
              <a:off x="876300" y="3878028"/>
              <a:ext cx="602706" cy="60270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9" name="任意多边形 18">
              <a:extLst>
                <a:ext uri="{FF2B5EF4-FFF2-40B4-BE49-F238E27FC236}">
                  <a16:creationId xmlns:a16="http://schemas.microsoft.com/office/drawing/2014/main" id="{3BFA2936-DF1B-4B45-98F6-BE771182174F}"/>
                </a:ext>
              </a:extLst>
            </p:cNvPr>
            <p:cNvSpPr/>
            <p:nvPr/>
          </p:nvSpPr>
          <p:spPr>
            <a:xfrm>
              <a:off x="988495" y="3990223"/>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grpSp>
        <p:nvGrpSpPr>
          <p:cNvPr id="24" name="组合 23">
            <a:extLst>
              <a:ext uri="{FF2B5EF4-FFF2-40B4-BE49-F238E27FC236}">
                <a16:creationId xmlns:a16="http://schemas.microsoft.com/office/drawing/2014/main" id="{0CB33BD1-3FD5-49AC-9D60-34BAC6F3C2BC}"/>
              </a:ext>
            </a:extLst>
          </p:cNvPr>
          <p:cNvGrpSpPr/>
          <p:nvPr/>
        </p:nvGrpSpPr>
        <p:grpSpPr>
          <a:xfrm>
            <a:off x="876300" y="4834524"/>
            <a:ext cx="602706" cy="602706"/>
            <a:chOff x="876300" y="4834524"/>
            <a:chExt cx="602706" cy="602706"/>
          </a:xfrm>
        </p:grpSpPr>
        <p:sp>
          <p:nvSpPr>
            <p:cNvPr id="13" name="椭圆 12">
              <a:extLst>
                <a:ext uri="{FF2B5EF4-FFF2-40B4-BE49-F238E27FC236}">
                  <a16:creationId xmlns:a16="http://schemas.microsoft.com/office/drawing/2014/main" id="{CAB5A474-6776-495C-BA28-69DD49FA50A8}"/>
                </a:ext>
              </a:extLst>
            </p:cNvPr>
            <p:cNvSpPr/>
            <p:nvPr/>
          </p:nvSpPr>
          <p:spPr>
            <a:xfrm>
              <a:off x="876300" y="4834524"/>
              <a:ext cx="602706" cy="602706"/>
            </a:xfrm>
            <a:prstGeom prst="ellipse">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solidFill>
                    <a:schemeClr val="bg1"/>
                  </a:solidFill>
                </a:rPr>
                <a:t></a:t>
              </a:r>
            </a:p>
          </p:txBody>
        </p:sp>
        <p:sp>
          <p:nvSpPr>
            <p:cNvPr id="20" name="任意多边形 19">
              <a:extLst>
                <a:ext uri="{FF2B5EF4-FFF2-40B4-BE49-F238E27FC236}">
                  <a16:creationId xmlns:a16="http://schemas.microsoft.com/office/drawing/2014/main" id="{A0440F65-7903-4185-AD2F-539145C2712E}"/>
                </a:ext>
              </a:extLst>
            </p:cNvPr>
            <p:cNvSpPr/>
            <p:nvPr/>
          </p:nvSpPr>
          <p:spPr>
            <a:xfrm>
              <a:off x="988495" y="4946719"/>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a:solidFill>
                    <a:schemeClr val="bg1"/>
                  </a:solidFill>
                </a:rPr>
                <a:t></a:t>
              </a:r>
            </a:p>
          </p:txBody>
        </p:sp>
      </p:grpSp>
      <p:grpSp>
        <p:nvGrpSpPr>
          <p:cNvPr id="2" name="组合 1">
            <a:extLst>
              <a:ext uri="{FF2B5EF4-FFF2-40B4-BE49-F238E27FC236}">
                <a16:creationId xmlns:a16="http://schemas.microsoft.com/office/drawing/2014/main" id="{102239AF-D6C3-47FF-BC38-3DB7E388A8DF}"/>
              </a:ext>
            </a:extLst>
          </p:cNvPr>
          <p:cNvGrpSpPr/>
          <p:nvPr/>
        </p:nvGrpSpPr>
        <p:grpSpPr>
          <a:xfrm>
            <a:off x="876300" y="1947006"/>
            <a:ext cx="602706" cy="602706"/>
            <a:chOff x="876300" y="1947006"/>
            <a:chExt cx="602706" cy="602706"/>
          </a:xfrm>
        </p:grpSpPr>
        <p:sp>
          <p:nvSpPr>
            <p:cNvPr id="15" name="椭圆 14">
              <a:extLst>
                <a:ext uri="{FF2B5EF4-FFF2-40B4-BE49-F238E27FC236}">
                  <a16:creationId xmlns:a16="http://schemas.microsoft.com/office/drawing/2014/main" id="{83497C41-B7A3-4447-B5DF-9E82D026730A}"/>
                </a:ext>
              </a:extLst>
            </p:cNvPr>
            <p:cNvSpPr/>
            <p:nvPr/>
          </p:nvSpPr>
          <p:spPr>
            <a:xfrm>
              <a:off x="876300" y="1947006"/>
              <a:ext cx="602706" cy="602706"/>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1" name="任意多边形 20">
              <a:extLst>
                <a:ext uri="{FF2B5EF4-FFF2-40B4-BE49-F238E27FC236}">
                  <a16:creationId xmlns:a16="http://schemas.microsoft.com/office/drawing/2014/main" id="{C04DEF84-7EBA-4535-B139-C81BDE3C4DBC}"/>
                </a:ext>
              </a:extLst>
            </p:cNvPr>
            <p:cNvSpPr/>
            <p:nvPr/>
          </p:nvSpPr>
          <p:spPr>
            <a:xfrm>
              <a:off x="988495" y="2059201"/>
              <a:ext cx="378316" cy="378316"/>
            </a:xfrm>
            <a:custGeom>
              <a:avLst/>
              <a:gdLst>
                <a:gd name="connsiteX0" fmla="*/ 157638 w 338138"/>
                <a:gd name="connsiteY0" fmla="*/ 144463 h 338138"/>
                <a:gd name="connsiteX1" fmla="*/ 165544 w 338138"/>
                <a:gd name="connsiteY1" fmla="*/ 148443 h 338138"/>
                <a:gd name="connsiteX2" fmla="*/ 249865 w 338138"/>
                <a:gd name="connsiteY2" fmla="*/ 233341 h 338138"/>
                <a:gd name="connsiteX3" fmla="*/ 280167 w 338138"/>
                <a:gd name="connsiteY3" fmla="*/ 232015 h 338138"/>
                <a:gd name="connsiteX4" fmla="*/ 286755 w 338138"/>
                <a:gd name="connsiteY4" fmla="*/ 234668 h 338138"/>
                <a:gd name="connsiteX5" fmla="*/ 335503 w 338138"/>
                <a:gd name="connsiteY5" fmla="*/ 283750 h 338138"/>
                <a:gd name="connsiteX6" fmla="*/ 338138 w 338138"/>
                <a:gd name="connsiteY6" fmla="*/ 293036 h 338138"/>
                <a:gd name="connsiteX7" fmla="*/ 330233 w 338138"/>
                <a:gd name="connsiteY7" fmla="*/ 298342 h 338138"/>
                <a:gd name="connsiteX8" fmla="*/ 311788 w 338138"/>
                <a:gd name="connsiteY8" fmla="*/ 303648 h 338138"/>
                <a:gd name="connsiteX9" fmla="*/ 303883 w 338138"/>
                <a:gd name="connsiteY9" fmla="*/ 310281 h 338138"/>
                <a:gd name="connsiteX10" fmla="*/ 299930 w 338138"/>
                <a:gd name="connsiteY10" fmla="*/ 331505 h 338138"/>
                <a:gd name="connsiteX11" fmla="*/ 293343 w 338138"/>
                <a:gd name="connsiteY11" fmla="*/ 338138 h 338138"/>
                <a:gd name="connsiteX12" fmla="*/ 290708 w 338138"/>
                <a:gd name="connsiteY12" fmla="*/ 338138 h 338138"/>
                <a:gd name="connsiteX13" fmla="*/ 284120 w 338138"/>
                <a:gd name="connsiteY13" fmla="*/ 335485 h 338138"/>
                <a:gd name="connsiteX14" fmla="*/ 235372 w 338138"/>
                <a:gd name="connsiteY14" fmla="*/ 286403 h 338138"/>
                <a:gd name="connsiteX15" fmla="*/ 232737 w 338138"/>
                <a:gd name="connsiteY15" fmla="*/ 279770 h 338138"/>
                <a:gd name="connsiteX16" fmla="*/ 234054 w 338138"/>
                <a:gd name="connsiteY16" fmla="*/ 249260 h 338138"/>
                <a:gd name="connsiteX17" fmla="*/ 149733 w 338138"/>
                <a:gd name="connsiteY17" fmla="*/ 164361 h 338138"/>
                <a:gd name="connsiteX18" fmla="*/ 149733 w 338138"/>
                <a:gd name="connsiteY18" fmla="*/ 148443 h 338138"/>
                <a:gd name="connsiteX19" fmla="*/ 157638 w 338138"/>
                <a:gd name="connsiteY19" fmla="*/ 144463 h 338138"/>
                <a:gd name="connsiteX20" fmla="*/ 145922 w 338138"/>
                <a:gd name="connsiteY20" fmla="*/ 120650 h 338138"/>
                <a:gd name="connsiteX21" fmla="*/ 169863 w 338138"/>
                <a:gd name="connsiteY21" fmla="*/ 137383 h 338138"/>
                <a:gd name="connsiteX22" fmla="*/ 157893 w 338138"/>
                <a:gd name="connsiteY22" fmla="*/ 133522 h 338138"/>
                <a:gd name="connsiteX23" fmla="*/ 141931 w 338138"/>
                <a:gd name="connsiteY23" fmla="*/ 141245 h 338138"/>
                <a:gd name="connsiteX24" fmla="*/ 137941 w 338138"/>
                <a:gd name="connsiteY24" fmla="*/ 168275 h 338138"/>
                <a:gd name="connsiteX25" fmla="*/ 120650 w 338138"/>
                <a:gd name="connsiteY25" fmla="*/ 145106 h 338138"/>
                <a:gd name="connsiteX26" fmla="*/ 145922 w 338138"/>
                <a:gd name="connsiteY26" fmla="*/ 120650 h 338138"/>
                <a:gd name="connsiteX27" fmla="*/ 146051 w 338138"/>
                <a:gd name="connsiteY27" fmla="*/ 60325 h 338138"/>
                <a:gd name="connsiteX28" fmla="*/ 230188 w 338138"/>
                <a:gd name="connsiteY28" fmla="*/ 145257 h 338138"/>
                <a:gd name="connsiteX29" fmla="*/ 219671 w 338138"/>
                <a:gd name="connsiteY29" fmla="*/ 186395 h 338138"/>
                <a:gd name="connsiteX30" fmla="*/ 193378 w 338138"/>
                <a:gd name="connsiteY30" fmla="*/ 161181 h 338138"/>
                <a:gd name="connsiteX31" fmla="*/ 196007 w 338138"/>
                <a:gd name="connsiteY31" fmla="*/ 145257 h 338138"/>
                <a:gd name="connsiteX32" fmla="*/ 146051 w 338138"/>
                <a:gd name="connsiteY32" fmla="*/ 94828 h 338138"/>
                <a:gd name="connsiteX33" fmla="*/ 96094 w 338138"/>
                <a:gd name="connsiteY33" fmla="*/ 145257 h 338138"/>
                <a:gd name="connsiteX34" fmla="*/ 146051 w 338138"/>
                <a:gd name="connsiteY34" fmla="*/ 195685 h 338138"/>
                <a:gd name="connsiteX35" fmla="*/ 161827 w 338138"/>
                <a:gd name="connsiteY35" fmla="*/ 193031 h 338138"/>
                <a:gd name="connsiteX36" fmla="*/ 188119 w 338138"/>
                <a:gd name="connsiteY36" fmla="*/ 219572 h 338138"/>
                <a:gd name="connsiteX37" fmla="*/ 146051 w 338138"/>
                <a:gd name="connsiteY37" fmla="*/ 230188 h 338138"/>
                <a:gd name="connsiteX38" fmla="*/ 61913 w 338138"/>
                <a:gd name="connsiteY38" fmla="*/ 145257 h 338138"/>
                <a:gd name="connsiteX39" fmla="*/ 146051 w 338138"/>
                <a:gd name="connsiteY39" fmla="*/ 60325 h 338138"/>
                <a:gd name="connsiteX40" fmla="*/ 145257 w 338138"/>
                <a:gd name="connsiteY40" fmla="*/ 0 h 338138"/>
                <a:gd name="connsiteX41" fmla="*/ 290513 w 338138"/>
                <a:gd name="connsiteY41" fmla="*/ 145257 h 338138"/>
                <a:gd name="connsiteX42" fmla="*/ 269385 w 338138"/>
                <a:gd name="connsiteY42" fmla="*/ 221846 h 338138"/>
                <a:gd name="connsiteX43" fmla="*/ 254859 w 338138"/>
                <a:gd name="connsiteY43" fmla="*/ 221846 h 338138"/>
                <a:gd name="connsiteX44" fmla="*/ 239013 w 338138"/>
                <a:gd name="connsiteY44" fmla="*/ 206000 h 338138"/>
                <a:gd name="connsiteX45" fmla="*/ 256180 w 338138"/>
                <a:gd name="connsiteY45" fmla="*/ 145257 h 338138"/>
                <a:gd name="connsiteX46" fmla="*/ 145257 w 338138"/>
                <a:gd name="connsiteY46" fmla="*/ 34333 h 338138"/>
                <a:gd name="connsiteX47" fmla="*/ 34333 w 338138"/>
                <a:gd name="connsiteY47" fmla="*/ 145257 h 338138"/>
                <a:gd name="connsiteX48" fmla="*/ 145257 w 338138"/>
                <a:gd name="connsiteY48" fmla="*/ 256180 h 338138"/>
                <a:gd name="connsiteX49" fmla="*/ 206000 w 338138"/>
                <a:gd name="connsiteY49" fmla="*/ 239013 h 338138"/>
                <a:gd name="connsiteX50" fmla="*/ 221847 w 338138"/>
                <a:gd name="connsiteY50" fmla="*/ 254859 h 338138"/>
                <a:gd name="connsiteX51" fmla="*/ 221847 w 338138"/>
                <a:gd name="connsiteY51" fmla="*/ 269385 h 338138"/>
                <a:gd name="connsiteX52" fmla="*/ 145257 w 338138"/>
                <a:gd name="connsiteY52" fmla="*/ 290513 h 338138"/>
                <a:gd name="connsiteX53" fmla="*/ 0 w 338138"/>
                <a:gd name="connsiteY53" fmla="*/ 145257 h 338138"/>
                <a:gd name="connsiteX54" fmla="*/ 145257 w 338138"/>
                <a:gd name="connsiteY54"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338138" h="338138">
                  <a:moveTo>
                    <a:pt x="157638" y="144463"/>
                  </a:moveTo>
                  <a:cubicBezTo>
                    <a:pt x="160273" y="144463"/>
                    <a:pt x="162908" y="145790"/>
                    <a:pt x="165544" y="148443"/>
                  </a:cubicBezTo>
                  <a:cubicBezTo>
                    <a:pt x="165544" y="148443"/>
                    <a:pt x="165544" y="148443"/>
                    <a:pt x="249865" y="233341"/>
                  </a:cubicBezTo>
                  <a:cubicBezTo>
                    <a:pt x="249865" y="233341"/>
                    <a:pt x="249865" y="233341"/>
                    <a:pt x="280167" y="232015"/>
                  </a:cubicBezTo>
                  <a:cubicBezTo>
                    <a:pt x="282803" y="232015"/>
                    <a:pt x="285438" y="233341"/>
                    <a:pt x="286755" y="234668"/>
                  </a:cubicBezTo>
                  <a:cubicBezTo>
                    <a:pt x="286755" y="234668"/>
                    <a:pt x="286755" y="234668"/>
                    <a:pt x="335503" y="283750"/>
                  </a:cubicBezTo>
                  <a:cubicBezTo>
                    <a:pt x="338138" y="286403"/>
                    <a:pt x="338138" y="289056"/>
                    <a:pt x="338138" y="293036"/>
                  </a:cubicBezTo>
                  <a:cubicBezTo>
                    <a:pt x="336821" y="295689"/>
                    <a:pt x="334186" y="298342"/>
                    <a:pt x="330233" y="298342"/>
                  </a:cubicBezTo>
                  <a:cubicBezTo>
                    <a:pt x="330233" y="298342"/>
                    <a:pt x="330233" y="298342"/>
                    <a:pt x="311788" y="303648"/>
                  </a:cubicBezTo>
                  <a:cubicBezTo>
                    <a:pt x="307835" y="303648"/>
                    <a:pt x="305200" y="306301"/>
                    <a:pt x="303883" y="310281"/>
                  </a:cubicBezTo>
                  <a:cubicBezTo>
                    <a:pt x="303883" y="310281"/>
                    <a:pt x="303883" y="310281"/>
                    <a:pt x="299930" y="331505"/>
                  </a:cubicBezTo>
                  <a:cubicBezTo>
                    <a:pt x="298613" y="334158"/>
                    <a:pt x="295978" y="336812"/>
                    <a:pt x="293343" y="338138"/>
                  </a:cubicBezTo>
                  <a:cubicBezTo>
                    <a:pt x="292025" y="338138"/>
                    <a:pt x="292025" y="338138"/>
                    <a:pt x="290708" y="338138"/>
                  </a:cubicBezTo>
                  <a:cubicBezTo>
                    <a:pt x="288073" y="338138"/>
                    <a:pt x="285438" y="336812"/>
                    <a:pt x="284120" y="335485"/>
                  </a:cubicBezTo>
                  <a:cubicBezTo>
                    <a:pt x="284120" y="335485"/>
                    <a:pt x="284120" y="335485"/>
                    <a:pt x="235372" y="286403"/>
                  </a:cubicBezTo>
                  <a:cubicBezTo>
                    <a:pt x="232737" y="283750"/>
                    <a:pt x="232737" y="281097"/>
                    <a:pt x="232737" y="279770"/>
                  </a:cubicBezTo>
                  <a:cubicBezTo>
                    <a:pt x="232737" y="279770"/>
                    <a:pt x="232737" y="279770"/>
                    <a:pt x="234054" y="249260"/>
                  </a:cubicBezTo>
                  <a:cubicBezTo>
                    <a:pt x="234054" y="249260"/>
                    <a:pt x="234054" y="249260"/>
                    <a:pt x="149733" y="164361"/>
                  </a:cubicBezTo>
                  <a:cubicBezTo>
                    <a:pt x="144463" y="159055"/>
                    <a:pt x="144463" y="152422"/>
                    <a:pt x="149733" y="148443"/>
                  </a:cubicBezTo>
                  <a:cubicBezTo>
                    <a:pt x="151051" y="145790"/>
                    <a:pt x="155003" y="144463"/>
                    <a:pt x="157638" y="144463"/>
                  </a:cubicBezTo>
                  <a:close/>
                  <a:moveTo>
                    <a:pt x="145922" y="120650"/>
                  </a:moveTo>
                  <a:cubicBezTo>
                    <a:pt x="157893" y="120650"/>
                    <a:pt x="167203" y="128373"/>
                    <a:pt x="169863" y="137383"/>
                  </a:cubicBezTo>
                  <a:cubicBezTo>
                    <a:pt x="167203" y="134809"/>
                    <a:pt x="161883" y="133522"/>
                    <a:pt x="157893" y="133522"/>
                  </a:cubicBezTo>
                  <a:cubicBezTo>
                    <a:pt x="151242" y="133522"/>
                    <a:pt x="145922" y="136096"/>
                    <a:pt x="141931" y="141245"/>
                  </a:cubicBezTo>
                  <a:cubicBezTo>
                    <a:pt x="133951" y="147680"/>
                    <a:pt x="132620" y="160552"/>
                    <a:pt x="137941" y="168275"/>
                  </a:cubicBezTo>
                  <a:cubicBezTo>
                    <a:pt x="128630" y="165701"/>
                    <a:pt x="120650" y="156691"/>
                    <a:pt x="120650" y="145106"/>
                  </a:cubicBezTo>
                  <a:cubicBezTo>
                    <a:pt x="120650" y="132234"/>
                    <a:pt x="132620" y="120650"/>
                    <a:pt x="145922" y="120650"/>
                  </a:cubicBezTo>
                  <a:close/>
                  <a:moveTo>
                    <a:pt x="146051" y="60325"/>
                  </a:moveTo>
                  <a:cubicBezTo>
                    <a:pt x="192063" y="60325"/>
                    <a:pt x="230188" y="98810"/>
                    <a:pt x="230188" y="145257"/>
                  </a:cubicBezTo>
                  <a:cubicBezTo>
                    <a:pt x="230188" y="159854"/>
                    <a:pt x="226244" y="174452"/>
                    <a:pt x="219671" y="186395"/>
                  </a:cubicBezTo>
                  <a:lnTo>
                    <a:pt x="193378" y="161181"/>
                  </a:lnTo>
                  <a:cubicBezTo>
                    <a:pt x="196007" y="155873"/>
                    <a:pt x="196007" y="150565"/>
                    <a:pt x="196007" y="145257"/>
                  </a:cubicBezTo>
                  <a:cubicBezTo>
                    <a:pt x="196007" y="117388"/>
                    <a:pt x="173658" y="94828"/>
                    <a:pt x="146051" y="94828"/>
                  </a:cubicBezTo>
                  <a:cubicBezTo>
                    <a:pt x="118443" y="94828"/>
                    <a:pt x="96094" y="117388"/>
                    <a:pt x="96094" y="145257"/>
                  </a:cubicBezTo>
                  <a:cubicBezTo>
                    <a:pt x="96094" y="173125"/>
                    <a:pt x="118443" y="195685"/>
                    <a:pt x="146051" y="195685"/>
                  </a:cubicBezTo>
                  <a:cubicBezTo>
                    <a:pt x="151309" y="195685"/>
                    <a:pt x="156568" y="194358"/>
                    <a:pt x="161827" y="193031"/>
                  </a:cubicBezTo>
                  <a:cubicBezTo>
                    <a:pt x="161827" y="193031"/>
                    <a:pt x="161827" y="193031"/>
                    <a:pt x="188119" y="219572"/>
                  </a:cubicBezTo>
                  <a:cubicBezTo>
                    <a:pt x="174973" y="226207"/>
                    <a:pt x="161827" y="230188"/>
                    <a:pt x="146051" y="230188"/>
                  </a:cubicBezTo>
                  <a:cubicBezTo>
                    <a:pt x="100038" y="230188"/>
                    <a:pt x="61913" y="191703"/>
                    <a:pt x="61913" y="145257"/>
                  </a:cubicBezTo>
                  <a:cubicBezTo>
                    <a:pt x="61913" y="98810"/>
                    <a:pt x="100038" y="60325"/>
                    <a:pt x="146051" y="60325"/>
                  </a:cubicBezTo>
                  <a:close/>
                  <a:moveTo>
                    <a:pt x="145257" y="0"/>
                  </a:moveTo>
                  <a:cubicBezTo>
                    <a:pt x="225808" y="0"/>
                    <a:pt x="290513" y="64705"/>
                    <a:pt x="290513" y="145257"/>
                  </a:cubicBezTo>
                  <a:cubicBezTo>
                    <a:pt x="290513" y="172987"/>
                    <a:pt x="282590" y="199398"/>
                    <a:pt x="269385" y="221846"/>
                  </a:cubicBezTo>
                  <a:cubicBezTo>
                    <a:pt x="269385" y="221846"/>
                    <a:pt x="269385" y="221846"/>
                    <a:pt x="254859" y="221846"/>
                  </a:cubicBezTo>
                  <a:cubicBezTo>
                    <a:pt x="254859" y="221846"/>
                    <a:pt x="254859" y="221846"/>
                    <a:pt x="239013" y="206000"/>
                  </a:cubicBezTo>
                  <a:cubicBezTo>
                    <a:pt x="249577" y="188833"/>
                    <a:pt x="256180" y="167705"/>
                    <a:pt x="256180" y="145257"/>
                  </a:cubicBezTo>
                  <a:cubicBezTo>
                    <a:pt x="256180" y="84513"/>
                    <a:pt x="207321" y="34333"/>
                    <a:pt x="145257" y="34333"/>
                  </a:cubicBezTo>
                  <a:cubicBezTo>
                    <a:pt x="84513" y="34333"/>
                    <a:pt x="34333" y="84513"/>
                    <a:pt x="34333" y="145257"/>
                  </a:cubicBezTo>
                  <a:cubicBezTo>
                    <a:pt x="34333" y="207321"/>
                    <a:pt x="84513" y="256180"/>
                    <a:pt x="145257" y="256180"/>
                  </a:cubicBezTo>
                  <a:cubicBezTo>
                    <a:pt x="167705" y="256180"/>
                    <a:pt x="188834" y="249577"/>
                    <a:pt x="206000" y="239013"/>
                  </a:cubicBezTo>
                  <a:cubicBezTo>
                    <a:pt x="206000" y="239013"/>
                    <a:pt x="206000" y="239013"/>
                    <a:pt x="221847" y="254859"/>
                  </a:cubicBezTo>
                  <a:cubicBezTo>
                    <a:pt x="221847" y="254859"/>
                    <a:pt x="221847" y="254859"/>
                    <a:pt x="221847" y="269385"/>
                  </a:cubicBezTo>
                  <a:cubicBezTo>
                    <a:pt x="199398" y="282590"/>
                    <a:pt x="172988" y="290513"/>
                    <a:pt x="145257" y="290513"/>
                  </a:cubicBezTo>
                  <a:cubicBezTo>
                    <a:pt x="64705" y="290513"/>
                    <a:pt x="0" y="225808"/>
                    <a:pt x="0" y="145257"/>
                  </a:cubicBezTo>
                  <a:cubicBezTo>
                    <a:pt x="0" y="64705"/>
                    <a:pt x="64705" y="0"/>
                    <a:pt x="145257" y="0"/>
                  </a:cubicBezTo>
                  <a:close/>
                </a:path>
              </a:pathLst>
            </a:custGeom>
            <a:solidFill>
              <a:schemeClr val="tx2"/>
            </a:solidFill>
            <a:ln w="381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sp>
        <p:nvSpPr>
          <p:cNvPr id="22" name="文本框 21">
            <a:extLst>
              <a:ext uri="{FF2B5EF4-FFF2-40B4-BE49-F238E27FC236}">
                <a16:creationId xmlns:a16="http://schemas.microsoft.com/office/drawing/2014/main" id="{22D278D4-B09F-4BC8-AA22-662A1355CBC6}"/>
              </a:ext>
            </a:extLst>
          </p:cNvPr>
          <p:cNvSpPr txBox="1"/>
          <p:nvPr/>
        </p:nvSpPr>
        <p:spPr>
          <a:xfrm>
            <a:off x="8245679" y="2921532"/>
            <a:ext cx="2972286" cy="338554"/>
          </a:xfrm>
          <a:prstGeom prst="rect">
            <a:avLst/>
          </a:prstGeom>
          <a:noFill/>
        </p:spPr>
        <p:txBody>
          <a:bodyPr wrap="none">
            <a:normAutofit/>
          </a:bodyPr>
          <a:lstStyle/>
          <a:p>
            <a:pPr algn="just"/>
            <a:r>
              <a:rPr lang="zh-CN" altLang="en-US" sz="1600" b="1" dirty="0">
                <a:solidFill>
                  <a:schemeClr val="bg1"/>
                </a:solidFill>
              </a:rPr>
              <a:t>标题文本预设</a:t>
            </a:r>
          </a:p>
        </p:txBody>
      </p:sp>
    </p:spTree>
    <p:extLst>
      <p:ext uri="{BB962C8B-B14F-4D97-AF65-F5344CB8AC3E}">
        <p14:creationId xmlns:p14="http://schemas.microsoft.com/office/powerpoint/2010/main" val="417371516"/>
      </p:ext>
    </p:extLst>
  </p:cSld>
  <p:clrMapOvr>
    <a:masterClrMapping/>
  </p:clrMapOvr>
  <mc:AlternateContent xmlns:mc="http://schemas.openxmlformats.org/markup-compatibility/2006" xmlns:p14="http://schemas.microsoft.com/office/powerpoint/2010/main">
    <mc:Choice Requires="p14">
      <p:transition spd="slow" p14:dur="1500" advTm="4000">
        <p:random/>
      </p:transition>
    </mc:Choice>
    <mc:Fallback xmlns="">
      <p:transition spd="slow" advTm="4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2" presetClass="entr" presetSubtype="0" fill="hold" grpId="0" nodeType="after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par>
                          <p:cTn id="17" fill="hold">
                            <p:stCondLst>
                              <p:cond delay="1500"/>
                            </p:stCondLst>
                            <p:childTnLst>
                              <p:par>
                                <p:cTn id="18" presetID="22" presetClass="entr" presetSubtype="8" fill="hold" grpId="0" nodeType="after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wipe(left)">
                                      <p:cBhvr>
                                        <p:cTn id="20" dur="500"/>
                                        <p:tgtEl>
                                          <p:spTgt spid="7"/>
                                        </p:tgtEl>
                                      </p:cBhvr>
                                    </p:animEffect>
                                  </p:childTnLst>
                                </p:cTn>
                              </p:par>
                            </p:childTnLst>
                          </p:cTn>
                        </p:par>
                        <p:par>
                          <p:cTn id="21" fill="hold">
                            <p:stCondLst>
                              <p:cond delay="2000"/>
                            </p:stCondLst>
                            <p:childTnLst>
                              <p:par>
                                <p:cTn id="22" presetID="42" presetClass="entr" presetSubtype="0" fill="hold" grpId="0" nodeType="after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anim calcmode="lin" valueType="num">
                                      <p:cBhvr>
                                        <p:cTn id="25" dur="500" fill="hold"/>
                                        <p:tgtEl>
                                          <p:spTgt spid="22"/>
                                        </p:tgtEl>
                                        <p:attrNameLst>
                                          <p:attrName>ppt_x</p:attrName>
                                        </p:attrNameLst>
                                      </p:cBhvr>
                                      <p:tavLst>
                                        <p:tav tm="0">
                                          <p:val>
                                            <p:strVal val="#ppt_x"/>
                                          </p:val>
                                        </p:tav>
                                        <p:tav tm="100000">
                                          <p:val>
                                            <p:strVal val="#ppt_x"/>
                                          </p:val>
                                        </p:tav>
                                      </p:tavLst>
                                    </p:anim>
                                    <p:anim calcmode="lin" valueType="num">
                                      <p:cBhvr>
                                        <p:cTn id="26" dur="500" fill="hold"/>
                                        <p:tgtEl>
                                          <p:spTgt spid="22"/>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anim calcmode="lin" valueType="num">
                                      <p:cBhvr>
                                        <p:cTn id="30" dur="500" fill="hold"/>
                                        <p:tgtEl>
                                          <p:spTgt spid="8"/>
                                        </p:tgtEl>
                                        <p:attrNameLst>
                                          <p:attrName>ppt_x</p:attrName>
                                        </p:attrNameLst>
                                      </p:cBhvr>
                                      <p:tavLst>
                                        <p:tav tm="0">
                                          <p:val>
                                            <p:strVal val="#ppt_x"/>
                                          </p:val>
                                        </p:tav>
                                        <p:tav tm="100000">
                                          <p:val>
                                            <p:strVal val="#ppt_x"/>
                                          </p:val>
                                        </p:tav>
                                      </p:tavLst>
                                    </p:anim>
                                    <p:anim calcmode="lin" valueType="num">
                                      <p:cBhvr>
                                        <p:cTn id="31" dur="500" fill="hold"/>
                                        <p:tgtEl>
                                          <p:spTgt spid="8"/>
                                        </p:tgtEl>
                                        <p:attrNameLst>
                                          <p:attrName>ppt_y</p:attrName>
                                        </p:attrNameLst>
                                      </p:cBhvr>
                                      <p:tavLst>
                                        <p:tav tm="0">
                                          <p:val>
                                            <p:strVal val="#ppt_y-.1"/>
                                          </p:val>
                                        </p:tav>
                                        <p:tav tm="100000">
                                          <p:val>
                                            <p:strVal val="#ppt_y"/>
                                          </p:val>
                                        </p:tav>
                                      </p:tavLst>
                                    </p:anim>
                                  </p:childTnLst>
                                </p:cTn>
                              </p:par>
                            </p:childTnLst>
                          </p:cTn>
                        </p:par>
                        <p:par>
                          <p:cTn id="32" fill="hold">
                            <p:stCondLst>
                              <p:cond delay="2500"/>
                            </p:stCondLst>
                            <p:childTnLst>
                              <p:par>
                                <p:cTn id="33" presetID="2" presetClass="entr" presetSubtype="4" fill="hold" nodeType="afterEffect">
                                  <p:stCondLst>
                                    <p:cond delay="0"/>
                                  </p:stCondLst>
                                  <p:childTnLst>
                                    <p:set>
                                      <p:cBhvr>
                                        <p:cTn id="34" dur="1" fill="hold">
                                          <p:stCondLst>
                                            <p:cond delay="0"/>
                                          </p:stCondLst>
                                        </p:cTn>
                                        <p:tgtEl>
                                          <p:spTgt spid="3"/>
                                        </p:tgtEl>
                                        <p:attrNameLst>
                                          <p:attrName>style.visibility</p:attrName>
                                        </p:attrNameLst>
                                      </p:cBhvr>
                                      <p:to>
                                        <p:strVal val="visible"/>
                                      </p:to>
                                    </p:set>
                                    <p:anim calcmode="lin" valueType="num">
                                      <p:cBhvr additive="base">
                                        <p:cTn id="35" dur="500" fill="hold"/>
                                        <p:tgtEl>
                                          <p:spTgt spid="3"/>
                                        </p:tgtEl>
                                        <p:attrNameLst>
                                          <p:attrName>ppt_x</p:attrName>
                                        </p:attrNameLst>
                                      </p:cBhvr>
                                      <p:tavLst>
                                        <p:tav tm="0">
                                          <p:val>
                                            <p:strVal val="#ppt_x"/>
                                          </p:val>
                                        </p:tav>
                                        <p:tav tm="100000">
                                          <p:val>
                                            <p:strVal val="#ppt_x"/>
                                          </p:val>
                                        </p:tav>
                                      </p:tavLst>
                                    </p:anim>
                                    <p:anim calcmode="lin" valueType="num">
                                      <p:cBhvr additive="base">
                                        <p:cTn id="36" dur="500" fill="hold"/>
                                        <p:tgtEl>
                                          <p:spTgt spid="3"/>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
                                        </p:tgtEl>
                                        <p:attrNameLst>
                                          <p:attrName>style.visibility</p:attrName>
                                        </p:attrNameLst>
                                      </p:cBhvr>
                                      <p:to>
                                        <p:strVal val="visible"/>
                                      </p:to>
                                    </p:set>
                                    <p:anim calcmode="lin" valueType="num">
                                      <p:cBhvr additive="base">
                                        <p:cTn id="47" dur="500" fill="hold"/>
                                        <p:tgtEl>
                                          <p:spTgt spid="2"/>
                                        </p:tgtEl>
                                        <p:attrNameLst>
                                          <p:attrName>ppt_x</p:attrName>
                                        </p:attrNameLst>
                                      </p:cBhvr>
                                      <p:tavLst>
                                        <p:tav tm="0">
                                          <p:val>
                                            <p:strVal val="#ppt_x"/>
                                          </p:val>
                                        </p:tav>
                                        <p:tav tm="100000">
                                          <p:val>
                                            <p:strVal val="#ppt_x"/>
                                          </p:val>
                                        </p:tav>
                                      </p:tavLst>
                                    </p:anim>
                                    <p:anim calcmode="lin" valueType="num">
                                      <p:cBhvr additive="base">
                                        <p:cTn id="48" dur="500" fill="hold"/>
                                        <p:tgtEl>
                                          <p:spTgt spid="2"/>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2" presetClass="entr" presetSubtype="8" fill="hold" grpId="0" nodeType="afterEffect">
                                  <p:stCondLst>
                                    <p:cond delay="0"/>
                                  </p:stCondLst>
                                  <p:childTnLst>
                                    <p:set>
                                      <p:cBhvr>
                                        <p:cTn id="51" dur="1" fill="hold">
                                          <p:stCondLst>
                                            <p:cond delay="0"/>
                                          </p:stCondLst>
                                        </p:cTn>
                                        <p:tgtEl>
                                          <p:spTgt spid="16"/>
                                        </p:tgtEl>
                                        <p:attrNameLst>
                                          <p:attrName>style.visibility</p:attrName>
                                        </p:attrNameLst>
                                      </p:cBhvr>
                                      <p:to>
                                        <p:strVal val="visible"/>
                                      </p:to>
                                    </p:set>
                                    <p:animEffect transition="in" filter="wipe(left)">
                                      <p:cBhvr>
                                        <p:cTn id="52" dur="500"/>
                                        <p:tgtEl>
                                          <p:spTgt spid="16"/>
                                        </p:tgtEl>
                                      </p:cBhvr>
                                    </p:animEffect>
                                  </p:childTnLst>
                                </p:cTn>
                              </p:par>
                              <p:par>
                                <p:cTn id="53" presetID="22" presetClass="entr" presetSubtype="8" fill="hold" grpId="0" nodeType="with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wipe(left)">
                                      <p:cBhvr>
                                        <p:cTn id="55" dur="500"/>
                                        <p:tgtEl>
                                          <p:spTgt spid="10"/>
                                        </p:tgtEl>
                                      </p:cBhvr>
                                    </p:animEffect>
                                  </p:childTnLst>
                                </p:cTn>
                              </p:par>
                              <p:par>
                                <p:cTn id="56" presetID="22" presetClass="entr" presetSubtype="8" fill="hold" grpId="0" nodeType="with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par>
                                <p:cTn id="59" presetID="22" presetClass="entr" presetSubtype="8" fill="hold" grpId="0" nodeType="withEffect">
                                  <p:stCondLst>
                                    <p:cond delay="0"/>
                                  </p:stCondLst>
                                  <p:childTnLst>
                                    <p:set>
                                      <p:cBhvr>
                                        <p:cTn id="60" dur="1" fill="hold">
                                          <p:stCondLst>
                                            <p:cond delay="0"/>
                                          </p:stCondLst>
                                        </p:cTn>
                                        <p:tgtEl>
                                          <p:spTgt spid="14"/>
                                        </p:tgtEl>
                                        <p:attrNameLst>
                                          <p:attrName>style.visibility</p:attrName>
                                        </p:attrNameLst>
                                      </p:cBhvr>
                                      <p:to>
                                        <p:strVal val="visible"/>
                                      </p:to>
                                    </p:set>
                                    <p:animEffect transition="in" filter="wipe(left)">
                                      <p:cBhvr>
                                        <p:cTn id="6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p:bldP spid="10" grpId="0"/>
      <p:bldP spid="12" grpId="0"/>
      <p:bldP spid="14" grpId="0"/>
      <p:bldP spid="16" grpId="0"/>
      <p:bldP spid="17" grpId="0" animBg="1"/>
      <p:bldP spid="2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7" name="Freeform: Shape 13">
            <a:extLst>
              <a:ext uri="{FF2B5EF4-FFF2-40B4-BE49-F238E27FC236}">
                <a16:creationId xmlns:a16="http://schemas.microsoft.com/office/drawing/2014/main" id="{9E72A6A5-4033-4146-9248-52418AD63382}"/>
              </a:ext>
            </a:extLst>
          </p:cNvPr>
          <p:cNvSpPr/>
          <p:nvPr/>
        </p:nvSpPr>
        <p:spPr>
          <a:xfrm rot="2561600">
            <a:off x="3353501" y="4265589"/>
            <a:ext cx="473985" cy="68728"/>
          </a:xfrm>
          <a:custGeom>
            <a:avLst/>
            <a:gdLst/>
            <a:ahLst/>
            <a:cxnLst/>
            <a:rect l="0" t="0" r="0" b="0"/>
            <a:pathLst>
              <a:path>
                <a:moveTo>
                  <a:pt x="0" y="28828"/>
                </a:moveTo>
                <a:lnTo>
                  <a:pt x="397630"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solidFill>
                <a:schemeClr val="bg1"/>
              </a:solidFill>
            </a:endParaRPr>
          </a:p>
        </p:txBody>
      </p:sp>
      <p:sp>
        <p:nvSpPr>
          <p:cNvPr id="8" name="Freeform: Shape 14">
            <a:extLst>
              <a:ext uri="{FF2B5EF4-FFF2-40B4-BE49-F238E27FC236}">
                <a16:creationId xmlns:a16="http://schemas.microsoft.com/office/drawing/2014/main" id="{9FB0BA1E-E96D-44BD-BF84-9543AFB02DE0}"/>
              </a:ext>
            </a:extLst>
          </p:cNvPr>
          <p:cNvSpPr/>
          <p:nvPr/>
        </p:nvSpPr>
        <p:spPr>
          <a:xfrm>
            <a:off x="3416306" y="3620628"/>
            <a:ext cx="526765" cy="68728"/>
          </a:xfrm>
          <a:custGeom>
            <a:avLst/>
            <a:gdLst/>
            <a:ahLst/>
            <a:cxnLst/>
            <a:rect l="0" t="0" r="0" b="0"/>
            <a:pathLst>
              <a:path>
                <a:moveTo>
                  <a:pt x="0" y="28828"/>
                </a:moveTo>
                <a:lnTo>
                  <a:pt x="441908"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solidFill>
                <a:schemeClr val="bg1"/>
              </a:solidFill>
            </a:endParaRPr>
          </a:p>
        </p:txBody>
      </p:sp>
      <p:sp>
        <p:nvSpPr>
          <p:cNvPr id="9" name="Freeform: Shape 15">
            <a:extLst>
              <a:ext uri="{FF2B5EF4-FFF2-40B4-BE49-F238E27FC236}">
                <a16:creationId xmlns:a16="http://schemas.microsoft.com/office/drawing/2014/main" id="{2371D0DC-965C-4A26-A328-D3BCA48D6638}"/>
              </a:ext>
            </a:extLst>
          </p:cNvPr>
          <p:cNvSpPr/>
          <p:nvPr/>
        </p:nvSpPr>
        <p:spPr>
          <a:xfrm rot="19038400">
            <a:off x="3353501" y="2975674"/>
            <a:ext cx="473962" cy="68728"/>
          </a:xfrm>
          <a:custGeom>
            <a:avLst/>
            <a:gdLst/>
            <a:ahLst/>
            <a:cxnLst/>
            <a:rect l="0" t="0" r="0" b="0"/>
            <a:pathLst>
              <a:path>
                <a:moveTo>
                  <a:pt x="0" y="28828"/>
                </a:moveTo>
                <a:lnTo>
                  <a:pt x="397611"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solidFill>
                <a:schemeClr val="bg1"/>
              </a:solidFill>
            </a:endParaRPr>
          </a:p>
        </p:txBody>
      </p:sp>
      <p:sp>
        <p:nvSpPr>
          <p:cNvPr id="10" name="Oval 16">
            <a:extLst>
              <a:ext uri="{FF2B5EF4-FFF2-40B4-BE49-F238E27FC236}">
                <a16:creationId xmlns:a16="http://schemas.microsoft.com/office/drawing/2014/main" id="{77E199C2-FFAA-4BBF-98A0-516E11751FA6}"/>
              </a:ext>
            </a:extLst>
          </p:cNvPr>
          <p:cNvSpPr/>
          <p:nvPr/>
        </p:nvSpPr>
        <p:spPr>
          <a:xfrm>
            <a:off x="2141517" y="2905120"/>
            <a:ext cx="1499751" cy="1499751"/>
          </a:xfrm>
          <a:prstGeom prst="ellipse">
            <a:avLst/>
          </a:prstGeom>
          <a:blipFill>
            <a:blip r:embed="rId3"/>
            <a:stretch>
              <a:fillRect/>
            </a:stretch>
          </a:blip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anchor="ctr"/>
          <a:lstStyle/>
          <a:p>
            <a:pPr algn="ctr"/>
            <a:endParaRPr>
              <a:solidFill>
                <a:schemeClr val="bg1"/>
              </a:solidFill>
            </a:endParaRPr>
          </a:p>
        </p:txBody>
      </p:sp>
      <p:sp>
        <p:nvSpPr>
          <p:cNvPr id="11" name="Freeform: Shape 17">
            <a:extLst>
              <a:ext uri="{FF2B5EF4-FFF2-40B4-BE49-F238E27FC236}">
                <a16:creationId xmlns:a16="http://schemas.microsoft.com/office/drawing/2014/main" id="{78031516-266C-4E22-8924-AFB2B06ACE9B}"/>
              </a:ext>
            </a:extLst>
          </p:cNvPr>
          <p:cNvSpPr/>
          <p:nvPr/>
        </p:nvSpPr>
        <p:spPr>
          <a:xfrm>
            <a:off x="3645444" y="2094275"/>
            <a:ext cx="899851" cy="899949"/>
          </a:xfrm>
          <a:custGeom>
            <a:avLst/>
            <a:gdLst>
              <a:gd name="connsiteX0" fmla="*/ 0 w 754893"/>
              <a:gd name="connsiteY0" fmla="*/ 377488 h 754976"/>
              <a:gd name="connsiteX1" fmla="*/ 377447 w 754893"/>
              <a:gd name="connsiteY1" fmla="*/ 0 h 754976"/>
              <a:gd name="connsiteX2" fmla="*/ 754894 w 754893"/>
              <a:gd name="connsiteY2" fmla="*/ 377488 h 754976"/>
              <a:gd name="connsiteX3" fmla="*/ 377447 w 754893"/>
              <a:gd name="connsiteY3" fmla="*/ 754976 h 754976"/>
              <a:gd name="connsiteX4" fmla="*/ 0 w 754893"/>
              <a:gd name="connsiteY4" fmla="*/ 377488 h 75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976">
                <a:moveTo>
                  <a:pt x="0" y="377488"/>
                </a:moveTo>
                <a:cubicBezTo>
                  <a:pt x="0" y="169007"/>
                  <a:pt x="168989" y="0"/>
                  <a:pt x="377447" y="0"/>
                </a:cubicBezTo>
                <a:cubicBezTo>
                  <a:pt x="585905" y="0"/>
                  <a:pt x="754894" y="169007"/>
                  <a:pt x="754894" y="377488"/>
                </a:cubicBezTo>
                <a:cubicBezTo>
                  <a:pt x="754894" y="585969"/>
                  <a:pt x="585905" y="754976"/>
                  <a:pt x="377447" y="754976"/>
                </a:cubicBezTo>
                <a:cubicBezTo>
                  <a:pt x="168989" y="754976"/>
                  <a:pt x="0" y="585969"/>
                  <a:pt x="0" y="377488"/>
                </a:cubicBezTo>
                <a:close/>
              </a:path>
            </a:pathLst>
          </a:custGeom>
          <a:solidFill>
            <a:schemeClr val="accent1"/>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55" rIns="119443" bIns="119455" anchor="ctr" anchorCtr="0">
            <a:normAutofit/>
          </a:bodyPr>
          <a:lstStyle/>
          <a:p>
            <a:pPr algn="ctr" defTabSz="622268">
              <a:spcBef>
                <a:spcPct val="0"/>
              </a:spcBef>
              <a:spcAft>
                <a:spcPct val="0"/>
              </a:spcAft>
            </a:pPr>
            <a:r>
              <a:rPr lang="en-US" sz="2400" b="1">
                <a:solidFill>
                  <a:schemeClr val="bg1"/>
                </a:solidFill>
              </a:rPr>
              <a:t>20%</a:t>
            </a:r>
          </a:p>
        </p:txBody>
      </p:sp>
      <p:sp>
        <p:nvSpPr>
          <p:cNvPr id="12" name="Freeform: Shape 18">
            <a:extLst>
              <a:ext uri="{FF2B5EF4-FFF2-40B4-BE49-F238E27FC236}">
                <a16:creationId xmlns:a16="http://schemas.microsoft.com/office/drawing/2014/main" id="{AB146DD0-9D89-411B-9610-B0EC39D1425B}"/>
              </a:ext>
            </a:extLst>
          </p:cNvPr>
          <p:cNvSpPr/>
          <p:nvPr/>
        </p:nvSpPr>
        <p:spPr>
          <a:xfrm>
            <a:off x="3943068" y="3205067"/>
            <a:ext cx="899851" cy="89985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3"/>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68">
              <a:spcBef>
                <a:spcPct val="0"/>
              </a:spcBef>
              <a:spcAft>
                <a:spcPct val="0"/>
              </a:spcAft>
            </a:pPr>
            <a:r>
              <a:rPr lang="en-US" sz="2400" b="1" dirty="0">
                <a:solidFill>
                  <a:schemeClr val="bg1"/>
                </a:solidFill>
              </a:rPr>
              <a:t>40%</a:t>
            </a:r>
          </a:p>
        </p:txBody>
      </p:sp>
      <p:sp>
        <p:nvSpPr>
          <p:cNvPr id="13" name="Freeform: Shape 26">
            <a:extLst>
              <a:ext uri="{FF2B5EF4-FFF2-40B4-BE49-F238E27FC236}">
                <a16:creationId xmlns:a16="http://schemas.microsoft.com/office/drawing/2014/main" id="{EDD5593C-99FC-4D13-9948-242603B09642}"/>
              </a:ext>
            </a:extLst>
          </p:cNvPr>
          <p:cNvSpPr/>
          <p:nvPr/>
        </p:nvSpPr>
        <p:spPr>
          <a:xfrm>
            <a:off x="3645444" y="4315809"/>
            <a:ext cx="899851" cy="89985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6">
              <a:lumMod val="60000"/>
              <a:lumOff val="40000"/>
            </a:schemeClr>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68">
              <a:spcBef>
                <a:spcPct val="0"/>
              </a:spcBef>
              <a:spcAft>
                <a:spcPct val="0"/>
              </a:spcAft>
            </a:pPr>
            <a:r>
              <a:rPr lang="en-US" sz="2400" b="1">
                <a:solidFill>
                  <a:schemeClr val="bg1"/>
                </a:solidFill>
              </a:rPr>
              <a:t>80%</a:t>
            </a:r>
          </a:p>
        </p:txBody>
      </p:sp>
      <p:cxnSp>
        <p:nvCxnSpPr>
          <p:cNvPr id="14" name="Straight Connector 6">
            <a:extLst>
              <a:ext uri="{FF2B5EF4-FFF2-40B4-BE49-F238E27FC236}">
                <a16:creationId xmlns:a16="http://schemas.microsoft.com/office/drawing/2014/main" id="{4F82CA59-3FD3-4705-9884-5CA8E114DB92}"/>
              </a:ext>
            </a:extLst>
          </p:cNvPr>
          <p:cNvCxnSpPr/>
          <p:nvPr/>
        </p:nvCxnSpPr>
        <p:spPr>
          <a:xfrm>
            <a:off x="4526893" y="2490720"/>
            <a:ext cx="1961977" cy="2"/>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5" name="Straight Connector 7">
            <a:extLst>
              <a:ext uri="{FF2B5EF4-FFF2-40B4-BE49-F238E27FC236}">
                <a16:creationId xmlns:a16="http://schemas.microsoft.com/office/drawing/2014/main" id="{638CFA97-08C4-4D05-9179-62812EBBCF44}"/>
              </a:ext>
            </a:extLst>
          </p:cNvPr>
          <p:cNvCxnSpPr/>
          <p:nvPr/>
        </p:nvCxnSpPr>
        <p:spPr>
          <a:xfrm>
            <a:off x="4815078" y="3670838"/>
            <a:ext cx="2288971"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Straight Connector 8">
            <a:extLst>
              <a:ext uri="{FF2B5EF4-FFF2-40B4-BE49-F238E27FC236}">
                <a16:creationId xmlns:a16="http://schemas.microsoft.com/office/drawing/2014/main" id="{99666DFC-0501-4092-9748-F978878E08C9}"/>
              </a:ext>
            </a:extLst>
          </p:cNvPr>
          <p:cNvCxnSpPr/>
          <p:nvPr/>
        </p:nvCxnSpPr>
        <p:spPr>
          <a:xfrm>
            <a:off x="4526893" y="4847716"/>
            <a:ext cx="1961977" cy="0"/>
          </a:xfrm>
          <a:prstGeom prst="line">
            <a:avLst/>
          </a:prstGeom>
          <a:ln w="19050">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7" name="Oval 9">
            <a:extLst>
              <a:ext uri="{FF2B5EF4-FFF2-40B4-BE49-F238E27FC236}">
                <a16:creationId xmlns:a16="http://schemas.microsoft.com/office/drawing/2014/main" id="{4B35C0C7-0DFB-43F5-965E-D4B0EA6E4D9A}"/>
              </a:ext>
            </a:extLst>
          </p:cNvPr>
          <p:cNvSpPr/>
          <p:nvPr/>
        </p:nvSpPr>
        <p:spPr>
          <a:xfrm>
            <a:off x="6516539" y="4388919"/>
            <a:ext cx="917600" cy="917600"/>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8" name="Oval 10">
            <a:extLst>
              <a:ext uri="{FF2B5EF4-FFF2-40B4-BE49-F238E27FC236}">
                <a16:creationId xmlns:a16="http://schemas.microsoft.com/office/drawing/2014/main" id="{5D5CBD53-89C0-4F67-B159-8103B9FEE311}"/>
              </a:ext>
            </a:extLst>
          </p:cNvPr>
          <p:cNvSpPr/>
          <p:nvPr/>
        </p:nvSpPr>
        <p:spPr>
          <a:xfrm>
            <a:off x="6516539" y="2031922"/>
            <a:ext cx="917600" cy="917600"/>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9" name="Oval 11">
            <a:extLst>
              <a:ext uri="{FF2B5EF4-FFF2-40B4-BE49-F238E27FC236}">
                <a16:creationId xmlns:a16="http://schemas.microsoft.com/office/drawing/2014/main" id="{2F5B5337-6538-4A46-9669-93C15A6C9FA8}"/>
              </a:ext>
            </a:extLst>
          </p:cNvPr>
          <p:cNvSpPr/>
          <p:nvPr/>
        </p:nvSpPr>
        <p:spPr>
          <a:xfrm>
            <a:off x="7161643" y="3212043"/>
            <a:ext cx="917600" cy="917600"/>
          </a:xfrm>
          <a:prstGeom prst="ellipse">
            <a:avLst/>
          </a:prstGeom>
          <a:noFill/>
          <a:ln w="190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1" name="Freeform: Shape 33">
            <a:extLst>
              <a:ext uri="{FF2B5EF4-FFF2-40B4-BE49-F238E27FC236}">
                <a16:creationId xmlns:a16="http://schemas.microsoft.com/office/drawing/2014/main" id="{D99F3A17-7B0D-4335-BD5D-9344D2A011B3}"/>
              </a:ext>
            </a:extLst>
          </p:cNvPr>
          <p:cNvSpPr>
            <a:spLocks/>
          </p:cNvSpPr>
          <p:nvPr/>
        </p:nvSpPr>
        <p:spPr bwMode="auto">
          <a:xfrm>
            <a:off x="7456004" y="3431558"/>
            <a:ext cx="328877" cy="478559"/>
          </a:xfrm>
          <a:custGeom>
            <a:avLst/>
            <a:gdLst/>
            <a:ahLst/>
            <a:cxnLst>
              <a:cxn ang="0">
                <a:pos x="38" y="109"/>
              </a:cxn>
              <a:cxn ang="0">
                <a:pos x="40" y="107"/>
              </a:cxn>
              <a:cxn ang="0">
                <a:pos x="44" y="107"/>
              </a:cxn>
              <a:cxn ang="0">
                <a:pos x="46" y="109"/>
              </a:cxn>
              <a:cxn ang="0">
                <a:pos x="44" y="111"/>
              </a:cxn>
              <a:cxn ang="0">
                <a:pos x="40" y="111"/>
              </a:cxn>
              <a:cxn ang="0">
                <a:pos x="38" y="109"/>
              </a:cxn>
              <a:cxn ang="0">
                <a:pos x="48" y="12"/>
              </a:cxn>
              <a:cxn ang="0">
                <a:pos x="37" y="12"/>
              </a:cxn>
              <a:cxn ang="0">
                <a:pos x="35" y="14"/>
              </a:cxn>
              <a:cxn ang="0">
                <a:pos x="37" y="15"/>
              </a:cxn>
              <a:cxn ang="0">
                <a:pos x="48" y="15"/>
              </a:cxn>
              <a:cxn ang="0">
                <a:pos x="50" y="14"/>
              </a:cxn>
              <a:cxn ang="0">
                <a:pos x="48" y="12"/>
              </a:cxn>
              <a:cxn ang="0">
                <a:pos x="85" y="12"/>
              </a:cxn>
              <a:cxn ang="0">
                <a:pos x="85" y="111"/>
              </a:cxn>
              <a:cxn ang="0">
                <a:pos x="73" y="123"/>
              </a:cxn>
              <a:cxn ang="0">
                <a:pos x="12" y="123"/>
              </a:cxn>
              <a:cxn ang="0">
                <a:pos x="0" y="111"/>
              </a:cxn>
              <a:cxn ang="0">
                <a:pos x="0" y="12"/>
              </a:cxn>
              <a:cxn ang="0">
                <a:pos x="12" y="0"/>
              </a:cxn>
              <a:cxn ang="0">
                <a:pos x="73" y="0"/>
              </a:cxn>
              <a:cxn ang="0">
                <a:pos x="85" y="12"/>
              </a:cxn>
              <a:cxn ang="0">
                <a:pos x="77" y="104"/>
              </a:cxn>
              <a:cxn ang="0">
                <a:pos x="8" y="104"/>
              </a:cxn>
              <a:cxn ang="0">
                <a:pos x="8" y="111"/>
              </a:cxn>
              <a:cxn ang="0">
                <a:pos x="12" y="115"/>
              </a:cxn>
              <a:cxn ang="0">
                <a:pos x="73" y="115"/>
              </a:cxn>
              <a:cxn ang="0">
                <a:pos x="77" y="111"/>
              </a:cxn>
              <a:cxn ang="0">
                <a:pos x="77" y="104"/>
              </a:cxn>
              <a:cxn ang="0">
                <a:pos x="77" y="23"/>
              </a:cxn>
              <a:cxn ang="0">
                <a:pos x="8" y="23"/>
              </a:cxn>
              <a:cxn ang="0">
                <a:pos x="8" y="100"/>
              </a:cxn>
              <a:cxn ang="0">
                <a:pos x="77" y="100"/>
              </a:cxn>
              <a:cxn ang="0">
                <a:pos x="77" y="23"/>
              </a:cxn>
              <a:cxn ang="0">
                <a:pos x="77" y="12"/>
              </a:cxn>
              <a:cxn ang="0">
                <a:pos x="73" y="8"/>
              </a:cxn>
              <a:cxn ang="0">
                <a:pos x="12" y="8"/>
              </a:cxn>
              <a:cxn ang="0">
                <a:pos x="8" y="12"/>
              </a:cxn>
              <a:cxn ang="0">
                <a:pos x="8" y="19"/>
              </a:cxn>
              <a:cxn ang="0">
                <a:pos x="77" y="19"/>
              </a:cxn>
              <a:cxn ang="0">
                <a:pos x="77" y="12"/>
              </a:cxn>
              <a:cxn ang="0">
                <a:pos x="77" y="12"/>
              </a:cxn>
              <a:cxn ang="0">
                <a:pos x="77" y="12"/>
              </a:cxn>
            </a:cxnLst>
            <a:rect l="0" t="0" r="r" b="b"/>
            <a:pathLst>
              <a:path w="85" h="123">
                <a:moveTo>
                  <a:pt x="38" y="109"/>
                </a:moveTo>
                <a:cubicBezTo>
                  <a:pt x="38" y="108"/>
                  <a:pt x="39" y="107"/>
                  <a:pt x="40" y="107"/>
                </a:cubicBezTo>
                <a:cubicBezTo>
                  <a:pt x="44" y="107"/>
                  <a:pt x="44" y="107"/>
                  <a:pt x="44" y="107"/>
                </a:cubicBezTo>
                <a:cubicBezTo>
                  <a:pt x="45" y="107"/>
                  <a:pt x="46" y="108"/>
                  <a:pt x="46" y="109"/>
                </a:cubicBezTo>
                <a:cubicBezTo>
                  <a:pt x="46" y="110"/>
                  <a:pt x="45" y="111"/>
                  <a:pt x="44" y="111"/>
                </a:cubicBezTo>
                <a:cubicBezTo>
                  <a:pt x="40" y="111"/>
                  <a:pt x="40" y="111"/>
                  <a:pt x="40" y="111"/>
                </a:cubicBezTo>
                <a:cubicBezTo>
                  <a:pt x="39" y="111"/>
                  <a:pt x="38" y="110"/>
                  <a:pt x="38" y="109"/>
                </a:cubicBezTo>
                <a:close/>
                <a:moveTo>
                  <a:pt x="48" y="12"/>
                </a:moveTo>
                <a:cubicBezTo>
                  <a:pt x="37" y="12"/>
                  <a:pt x="37" y="12"/>
                  <a:pt x="37" y="12"/>
                </a:cubicBezTo>
                <a:cubicBezTo>
                  <a:pt x="36" y="12"/>
                  <a:pt x="35" y="12"/>
                  <a:pt x="35" y="14"/>
                </a:cubicBezTo>
                <a:cubicBezTo>
                  <a:pt x="35" y="15"/>
                  <a:pt x="36" y="15"/>
                  <a:pt x="37" y="15"/>
                </a:cubicBezTo>
                <a:cubicBezTo>
                  <a:pt x="48" y="15"/>
                  <a:pt x="48" y="15"/>
                  <a:pt x="48" y="15"/>
                </a:cubicBezTo>
                <a:cubicBezTo>
                  <a:pt x="49" y="15"/>
                  <a:pt x="50" y="15"/>
                  <a:pt x="50" y="14"/>
                </a:cubicBezTo>
                <a:cubicBezTo>
                  <a:pt x="50" y="12"/>
                  <a:pt x="49" y="12"/>
                  <a:pt x="48" y="12"/>
                </a:cubicBezTo>
                <a:close/>
                <a:moveTo>
                  <a:pt x="85" y="12"/>
                </a:moveTo>
                <a:cubicBezTo>
                  <a:pt x="85" y="111"/>
                  <a:pt x="85" y="111"/>
                  <a:pt x="85" y="111"/>
                </a:cubicBezTo>
                <a:cubicBezTo>
                  <a:pt x="85" y="118"/>
                  <a:pt x="79" y="123"/>
                  <a:pt x="73" y="123"/>
                </a:cubicBezTo>
                <a:cubicBezTo>
                  <a:pt x="12" y="123"/>
                  <a:pt x="12" y="123"/>
                  <a:pt x="12" y="123"/>
                </a:cubicBezTo>
                <a:cubicBezTo>
                  <a:pt x="5" y="123"/>
                  <a:pt x="0" y="118"/>
                  <a:pt x="0" y="111"/>
                </a:cubicBezTo>
                <a:cubicBezTo>
                  <a:pt x="0" y="12"/>
                  <a:pt x="0" y="12"/>
                  <a:pt x="0" y="12"/>
                </a:cubicBezTo>
                <a:cubicBezTo>
                  <a:pt x="0" y="5"/>
                  <a:pt x="5" y="0"/>
                  <a:pt x="12" y="0"/>
                </a:cubicBezTo>
                <a:cubicBezTo>
                  <a:pt x="73" y="0"/>
                  <a:pt x="73" y="0"/>
                  <a:pt x="73" y="0"/>
                </a:cubicBezTo>
                <a:cubicBezTo>
                  <a:pt x="79" y="0"/>
                  <a:pt x="85" y="5"/>
                  <a:pt x="85" y="12"/>
                </a:cubicBezTo>
                <a:close/>
                <a:moveTo>
                  <a:pt x="77" y="104"/>
                </a:moveTo>
                <a:cubicBezTo>
                  <a:pt x="8" y="104"/>
                  <a:pt x="8" y="104"/>
                  <a:pt x="8" y="104"/>
                </a:cubicBezTo>
                <a:cubicBezTo>
                  <a:pt x="8" y="111"/>
                  <a:pt x="8" y="111"/>
                  <a:pt x="8" y="111"/>
                </a:cubicBezTo>
                <a:cubicBezTo>
                  <a:pt x="8" y="113"/>
                  <a:pt x="10" y="115"/>
                  <a:pt x="12" y="115"/>
                </a:cubicBezTo>
                <a:cubicBezTo>
                  <a:pt x="73" y="115"/>
                  <a:pt x="73" y="115"/>
                  <a:pt x="73" y="115"/>
                </a:cubicBezTo>
                <a:cubicBezTo>
                  <a:pt x="75" y="115"/>
                  <a:pt x="77" y="113"/>
                  <a:pt x="77" y="111"/>
                </a:cubicBezTo>
                <a:lnTo>
                  <a:pt x="77" y="104"/>
                </a:lnTo>
                <a:close/>
                <a:moveTo>
                  <a:pt x="77" y="23"/>
                </a:moveTo>
                <a:cubicBezTo>
                  <a:pt x="8" y="23"/>
                  <a:pt x="8" y="23"/>
                  <a:pt x="8" y="23"/>
                </a:cubicBezTo>
                <a:cubicBezTo>
                  <a:pt x="8" y="100"/>
                  <a:pt x="8" y="100"/>
                  <a:pt x="8" y="100"/>
                </a:cubicBezTo>
                <a:cubicBezTo>
                  <a:pt x="77" y="100"/>
                  <a:pt x="77" y="100"/>
                  <a:pt x="77" y="100"/>
                </a:cubicBezTo>
                <a:lnTo>
                  <a:pt x="77" y="23"/>
                </a:lnTo>
                <a:close/>
                <a:moveTo>
                  <a:pt x="77" y="12"/>
                </a:moveTo>
                <a:cubicBezTo>
                  <a:pt x="77" y="9"/>
                  <a:pt x="75" y="8"/>
                  <a:pt x="73" y="8"/>
                </a:cubicBezTo>
                <a:cubicBezTo>
                  <a:pt x="12" y="8"/>
                  <a:pt x="12" y="8"/>
                  <a:pt x="12" y="8"/>
                </a:cubicBezTo>
                <a:cubicBezTo>
                  <a:pt x="10" y="8"/>
                  <a:pt x="8" y="9"/>
                  <a:pt x="8" y="12"/>
                </a:cubicBezTo>
                <a:cubicBezTo>
                  <a:pt x="8" y="19"/>
                  <a:pt x="8" y="19"/>
                  <a:pt x="8" y="19"/>
                </a:cubicBezTo>
                <a:cubicBezTo>
                  <a:pt x="77" y="19"/>
                  <a:pt x="77" y="19"/>
                  <a:pt x="77" y="19"/>
                </a:cubicBezTo>
                <a:lnTo>
                  <a:pt x="77" y="12"/>
                </a:lnTo>
                <a:close/>
                <a:moveTo>
                  <a:pt x="77" y="12"/>
                </a:moveTo>
                <a:cubicBezTo>
                  <a:pt x="77" y="12"/>
                  <a:pt x="77" y="12"/>
                  <a:pt x="77" y="12"/>
                </a:cubicBezTo>
              </a:path>
            </a:pathLst>
          </a:custGeom>
          <a:solidFill>
            <a:schemeClr val="accent6">
              <a:lumMod val="60000"/>
              <a:lumOff val="40000"/>
            </a:schemeClr>
          </a:solidFill>
          <a:ln w="9525">
            <a:noFill/>
            <a:round/>
            <a:headEnd/>
            <a:tailEnd/>
          </a:ln>
        </p:spPr>
        <p:txBody>
          <a:bodyPr anchor="ctr"/>
          <a:lstStyle/>
          <a:p>
            <a:pPr algn="ctr"/>
            <a:endParaRPr>
              <a:solidFill>
                <a:schemeClr val="bg1"/>
              </a:solidFill>
            </a:endParaRPr>
          </a:p>
        </p:txBody>
      </p:sp>
      <p:sp>
        <p:nvSpPr>
          <p:cNvPr id="22" name="Freeform: Shape 34">
            <a:extLst>
              <a:ext uri="{FF2B5EF4-FFF2-40B4-BE49-F238E27FC236}">
                <a16:creationId xmlns:a16="http://schemas.microsoft.com/office/drawing/2014/main" id="{2F5D2F45-57B6-495F-9101-74E83C110F0B}"/>
              </a:ext>
            </a:extLst>
          </p:cNvPr>
          <p:cNvSpPr>
            <a:spLocks/>
          </p:cNvSpPr>
          <p:nvPr/>
        </p:nvSpPr>
        <p:spPr bwMode="auto">
          <a:xfrm>
            <a:off x="6767683" y="2251438"/>
            <a:ext cx="415311" cy="478559"/>
          </a:xfrm>
          <a:custGeom>
            <a:avLst/>
            <a:gdLst/>
            <a:ahLst/>
            <a:cxnLst>
              <a:cxn ang="0">
                <a:pos x="53" y="0"/>
              </a:cxn>
              <a:cxn ang="0">
                <a:pos x="0" y="25"/>
              </a:cxn>
              <a:cxn ang="0">
                <a:pos x="0" y="98"/>
              </a:cxn>
              <a:cxn ang="0">
                <a:pos x="53" y="123"/>
              </a:cxn>
              <a:cxn ang="0">
                <a:pos x="107" y="98"/>
              </a:cxn>
              <a:cxn ang="0">
                <a:pos x="107" y="25"/>
              </a:cxn>
              <a:cxn ang="0">
                <a:pos x="53" y="0"/>
              </a:cxn>
              <a:cxn ang="0">
                <a:pos x="99" y="98"/>
              </a:cxn>
              <a:cxn ang="0">
                <a:pos x="53" y="115"/>
              </a:cxn>
              <a:cxn ang="0">
                <a:pos x="7" y="98"/>
              </a:cxn>
              <a:cxn ang="0">
                <a:pos x="7" y="83"/>
              </a:cxn>
              <a:cxn ang="0">
                <a:pos x="53" y="96"/>
              </a:cxn>
              <a:cxn ang="0">
                <a:pos x="99" y="83"/>
              </a:cxn>
              <a:cxn ang="0">
                <a:pos x="99" y="98"/>
              </a:cxn>
              <a:cxn ang="0">
                <a:pos x="99" y="75"/>
              </a:cxn>
              <a:cxn ang="0">
                <a:pos x="99" y="75"/>
              </a:cxn>
              <a:cxn ang="0">
                <a:pos x="99" y="75"/>
              </a:cxn>
              <a:cxn ang="0">
                <a:pos x="53" y="92"/>
              </a:cxn>
              <a:cxn ang="0">
                <a:pos x="7" y="75"/>
              </a:cxn>
              <a:cxn ang="0">
                <a:pos x="7" y="75"/>
              </a:cxn>
              <a:cxn ang="0">
                <a:pos x="7" y="60"/>
              </a:cxn>
              <a:cxn ang="0">
                <a:pos x="53" y="73"/>
              </a:cxn>
              <a:cxn ang="0">
                <a:pos x="99" y="60"/>
              </a:cxn>
              <a:cxn ang="0">
                <a:pos x="99" y="75"/>
              </a:cxn>
              <a:cxn ang="0">
                <a:pos x="99" y="52"/>
              </a:cxn>
              <a:cxn ang="0">
                <a:pos x="99" y="52"/>
              </a:cxn>
              <a:cxn ang="0">
                <a:pos x="99" y="52"/>
              </a:cxn>
              <a:cxn ang="0">
                <a:pos x="53" y="69"/>
              </a:cxn>
              <a:cxn ang="0">
                <a:pos x="7" y="52"/>
              </a:cxn>
              <a:cxn ang="0">
                <a:pos x="7" y="52"/>
              </a:cxn>
              <a:cxn ang="0">
                <a:pos x="7" y="39"/>
              </a:cxn>
              <a:cxn ang="0">
                <a:pos x="53" y="50"/>
              </a:cxn>
              <a:cxn ang="0">
                <a:pos x="99" y="39"/>
              </a:cxn>
              <a:cxn ang="0">
                <a:pos x="99" y="52"/>
              </a:cxn>
              <a:cxn ang="0">
                <a:pos x="53" y="42"/>
              </a:cxn>
              <a:cxn ang="0">
                <a:pos x="7" y="25"/>
              </a:cxn>
              <a:cxn ang="0">
                <a:pos x="53" y="8"/>
              </a:cxn>
              <a:cxn ang="0">
                <a:pos x="99" y="25"/>
              </a:cxn>
              <a:cxn ang="0">
                <a:pos x="53" y="42"/>
              </a:cxn>
              <a:cxn ang="0">
                <a:pos x="53" y="42"/>
              </a:cxn>
              <a:cxn ang="0">
                <a:pos x="53" y="42"/>
              </a:cxn>
            </a:cxnLst>
            <a:rect l="0" t="0" r="r" b="b"/>
            <a:pathLst>
              <a:path w="107" h="123">
                <a:moveTo>
                  <a:pt x="53" y="0"/>
                </a:moveTo>
                <a:cubicBezTo>
                  <a:pt x="27" y="0"/>
                  <a:pt x="0" y="8"/>
                  <a:pt x="0" y="25"/>
                </a:cubicBezTo>
                <a:cubicBezTo>
                  <a:pt x="0" y="98"/>
                  <a:pt x="0" y="98"/>
                  <a:pt x="0" y="98"/>
                </a:cubicBezTo>
                <a:cubicBezTo>
                  <a:pt x="0" y="115"/>
                  <a:pt x="27" y="123"/>
                  <a:pt x="53" y="123"/>
                </a:cubicBezTo>
                <a:cubicBezTo>
                  <a:pt x="79" y="123"/>
                  <a:pt x="107" y="115"/>
                  <a:pt x="107" y="98"/>
                </a:cubicBezTo>
                <a:cubicBezTo>
                  <a:pt x="107" y="25"/>
                  <a:pt x="107" y="25"/>
                  <a:pt x="107" y="25"/>
                </a:cubicBezTo>
                <a:cubicBezTo>
                  <a:pt x="107" y="8"/>
                  <a:pt x="79" y="0"/>
                  <a:pt x="53" y="0"/>
                </a:cubicBezTo>
                <a:close/>
                <a:moveTo>
                  <a:pt x="99" y="98"/>
                </a:moveTo>
                <a:cubicBezTo>
                  <a:pt x="99" y="107"/>
                  <a:pt x="79" y="115"/>
                  <a:pt x="53" y="115"/>
                </a:cubicBezTo>
                <a:cubicBezTo>
                  <a:pt x="28" y="115"/>
                  <a:pt x="7" y="107"/>
                  <a:pt x="7" y="98"/>
                </a:cubicBezTo>
                <a:cubicBezTo>
                  <a:pt x="7" y="83"/>
                  <a:pt x="7" y="83"/>
                  <a:pt x="7" y="83"/>
                </a:cubicBezTo>
                <a:cubicBezTo>
                  <a:pt x="15" y="92"/>
                  <a:pt x="34" y="96"/>
                  <a:pt x="53" y="96"/>
                </a:cubicBezTo>
                <a:cubicBezTo>
                  <a:pt x="72" y="96"/>
                  <a:pt x="91" y="92"/>
                  <a:pt x="99" y="83"/>
                </a:cubicBezTo>
                <a:lnTo>
                  <a:pt x="99" y="98"/>
                </a:lnTo>
                <a:close/>
                <a:moveTo>
                  <a:pt x="99" y="75"/>
                </a:moveTo>
                <a:cubicBezTo>
                  <a:pt x="99" y="75"/>
                  <a:pt x="99" y="75"/>
                  <a:pt x="99" y="75"/>
                </a:cubicBezTo>
                <a:cubicBezTo>
                  <a:pt x="99" y="75"/>
                  <a:pt x="99" y="75"/>
                  <a:pt x="99" y="75"/>
                </a:cubicBezTo>
                <a:cubicBezTo>
                  <a:pt x="99" y="84"/>
                  <a:pt x="79" y="92"/>
                  <a:pt x="53" y="92"/>
                </a:cubicBezTo>
                <a:cubicBezTo>
                  <a:pt x="28" y="92"/>
                  <a:pt x="7" y="84"/>
                  <a:pt x="7" y="75"/>
                </a:cubicBezTo>
                <a:cubicBezTo>
                  <a:pt x="7" y="75"/>
                  <a:pt x="7" y="75"/>
                  <a:pt x="7" y="75"/>
                </a:cubicBezTo>
                <a:cubicBezTo>
                  <a:pt x="7" y="60"/>
                  <a:pt x="7" y="60"/>
                  <a:pt x="7" y="60"/>
                </a:cubicBezTo>
                <a:cubicBezTo>
                  <a:pt x="15" y="69"/>
                  <a:pt x="34" y="73"/>
                  <a:pt x="53" y="73"/>
                </a:cubicBezTo>
                <a:cubicBezTo>
                  <a:pt x="72" y="73"/>
                  <a:pt x="91" y="69"/>
                  <a:pt x="99" y="60"/>
                </a:cubicBezTo>
                <a:lnTo>
                  <a:pt x="99" y="75"/>
                </a:lnTo>
                <a:close/>
                <a:moveTo>
                  <a:pt x="99" y="52"/>
                </a:moveTo>
                <a:cubicBezTo>
                  <a:pt x="99" y="52"/>
                  <a:pt x="99" y="52"/>
                  <a:pt x="99" y="52"/>
                </a:cubicBezTo>
                <a:cubicBezTo>
                  <a:pt x="99" y="52"/>
                  <a:pt x="99" y="52"/>
                  <a:pt x="99" y="52"/>
                </a:cubicBezTo>
                <a:cubicBezTo>
                  <a:pt x="99" y="61"/>
                  <a:pt x="79" y="69"/>
                  <a:pt x="53" y="69"/>
                </a:cubicBezTo>
                <a:cubicBezTo>
                  <a:pt x="28" y="69"/>
                  <a:pt x="7" y="61"/>
                  <a:pt x="7" y="52"/>
                </a:cubicBezTo>
                <a:cubicBezTo>
                  <a:pt x="7" y="52"/>
                  <a:pt x="7" y="52"/>
                  <a:pt x="7" y="52"/>
                </a:cubicBezTo>
                <a:cubicBezTo>
                  <a:pt x="7" y="39"/>
                  <a:pt x="7" y="39"/>
                  <a:pt x="7" y="39"/>
                </a:cubicBezTo>
                <a:cubicBezTo>
                  <a:pt x="17" y="46"/>
                  <a:pt x="36" y="50"/>
                  <a:pt x="53" y="50"/>
                </a:cubicBezTo>
                <a:cubicBezTo>
                  <a:pt x="71" y="50"/>
                  <a:pt x="89" y="46"/>
                  <a:pt x="99" y="39"/>
                </a:cubicBezTo>
                <a:lnTo>
                  <a:pt x="99" y="52"/>
                </a:lnTo>
                <a:close/>
                <a:moveTo>
                  <a:pt x="53" y="42"/>
                </a:moveTo>
                <a:cubicBezTo>
                  <a:pt x="28" y="42"/>
                  <a:pt x="7" y="34"/>
                  <a:pt x="7" y="25"/>
                </a:cubicBezTo>
                <a:cubicBezTo>
                  <a:pt x="7" y="15"/>
                  <a:pt x="28" y="8"/>
                  <a:pt x="53" y="8"/>
                </a:cubicBezTo>
                <a:cubicBezTo>
                  <a:pt x="79" y="8"/>
                  <a:pt x="99" y="15"/>
                  <a:pt x="99" y="25"/>
                </a:cubicBezTo>
                <a:cubicBezTo>
                  <a:pt x="99" y="34"/>
                  <a:pt x="79" y="42"/>
                  <a:pt x="53" y="42"/>
                </a:cubicBezTo>
                <a:close/>
                <a:moveTo>
                  <a:pt x="53" y="42"/>
                </a:moveTo>
                <a:cubicBezTo>
                  <a:pt x="53" y="42"/>
                  <a:pt x="53" y="42"/>
                  <a:pt x="53" y="42"/>
                </a:cubicBezTo>
              </a:path>
            </a:pathLst>
          </a:custGeom>
          <a:solidFill>
            <a:schemeClr val="accent3"/>
          </a:solidFill>
          <a:ln w="9525">
            <a:noFill/>
            <a:round/>
            <a:headEnd/>
            <a:tailEnd/>
          </a:ln>
        </p:spPr>
        <p:txBody>
          <a:bodyPr anchor="ctr"/>
          <a:lstStyle/>
          <a:p>
            <a:pPr algn="ctr"/>
            <a:endParaRPr>
              <a:solidFill>
                <a:schemeClr val="bg1"/>
              </a:solidFill>
            </a:endParaRPr>
          </a:p>
        </p:txBody>
      </p:sp>
      <p:sp>
        <p:nvSpPr>
          <p:cNvPr id="23" name="Freeform: Shape 35">
            <a:extLst>
              <a:ext uri="{FF2B5EF4-FFF2-40B4-BE49-F238E27FC236}">
                <a16:creationId xmlns:a16="http://schemas.microsoft.com/office/drawing/2014/main" id="{971EFEA7-12E0-4E32-8BA3-828A04372A13}"/>
              </a:ext>
            </a:extLst>
          </p:cNvPr>
          <p:cNvSpPr>
            <a:spLocks/>
          </p:cNvSpPr>
          <p:nvPr/>
        </p:nvSpPr>
        <p:spPr bwMode="auto">
          <a:xfrm>
            <a:off x="6736056" y="4623194"/>
            <a:ext cx="478559" cy="449044"/>
          </a:xfrm>
          <a:custGeom>
            <a:avLst/>
            <a:gdLst/>
            <a:ahLst/>
            <a:cxnLst>
              <a:cxn ang="0">
                <a:pos x="111" y="0"/>
              </a:cxn>
              <a:cxn ang="0">
                <a:pos x="12" y="0"/>
              </a:cxn>
              <a:cxn ang="0">
                <a:pos x="0" y="12"/>
              </a:cxn>
              <a:cxn ang="0">
                <a:pos x="0" y="88"/>
              </a:cxn>
              <a:cxn ang="0">
                <a:pos x="12" y="100"/>
              </a:cxn>
              <a:cxn ang="0">
                <a:pos x="50" y="100"/>
              </a:cxn>
              <a:cxn ang="0">
                <a:pos x="50" y="104"/>
              </a:cxn>
              <a:cxn ang="0">
                <a:pos x="26" y="108"/>
              </a:cxn>
              <a:cxn ang="0">
                <a:pos x="23" y="111"/>
              </a:cxn>
              <a:cxn ang="0">
                <a:pos x="27" y="115"/>
              </a:cxn>
              <a:cxn ang="0">
                <a:pos x="96" y="115"/>
              </a:cxn>
              <a:cxn ang="0">
                <a:pos x="100" y="111"/>
              </a:cxn>
              <a:cxn ang="0">
                <a:pos x="97" y="108"/>
              </a:cxn>
              <a:cxn ang="0">
                <a:pos x="73" y="104"/>
              </a:cxn>
              <a:cxn ang="0">
                <a:pos x="73" y="100"/>
              </a:cxn>
              <a:cxn ang="0">
                <a:pos x="111" y="100"/>
              </a:cxn>
              <a:cxn ang="0">
                <a:pos x="123" y="88"/>
              </a:cxn>
              <a:cxn ang="0">
                <a:pos x="123" y="12"/>
              </a:cxn>
              <a:cxn ang="0">
                <a:pos x="111" y="0"/>
              </a:cxn>
              <a:cxn ang="0">
                <a:pos x="115" y="88"/>
              </a:cxn>
              <a:cxn ang="0">
                <a:pos x="111" y="92"/>
              </a:cxn>
              <a:cxn ang="0">
                <a:pos x="12" y="92"/>
              </a:cxn>
              <a:cxn ang="0">
                <a:pos x="8" y="88"/>
              </a:cxn>
              <a:cxn ang="0">
                <a:pos x="8" y="12"/>
              </a:cxn>
              <a:cxn ang="0">
                <a:pos x="12" y="8"/>
              </a:cxn>
              <a:cxn ang="0">
                <a:pos x="111" y="8"/>
              </a:cxn>
              <a:cxn ang="0">
                <a:pos x="115" y="12"/>
              </a:cxn>
              <a:cxn ang="0">
                <a:pos x="115" y="88"/>
              </a:cxn>
              <a:cxn ang="0">
                <a:pos x="104" y="15"/>
              </a:cxn>
              <a:cxn ang="0">
                <a:pos x="19" y="15"/>
              </a:cxn>
              <a:cxn ang="0">
                <a:pos x="16" y="19"/>
              </a:cxn>
              <a:cxn ang="0">
                <a:pos x="16" y="73"/>
              </a:cxn>
              <a:cxn ang="0">
                <a:pos x="19" y="77"/>
              </a:cxn>
              <a:cxn ang="0">
                <a:pos x="104" y="77"/>
              </a:cxn>
              <a:cxn ang="0">
                <a:pos x="108" y="73"/>
              </a:cxn>
              <a:cxn ang="0">
                <a:pos x="108" y="19"/>
              </a:cxn>
              <a:cxn ang="0">
                <a:pos x="104" y="15"/>
              </a:cxn>
              <a:cxn ang="0">
                <a:pos x="104" y="73"/>
              </a:cxn>
              <a:cxn ang="0">
                <a:pos x="19" y="73"/>
              </a:cxn>
              <a:cxn ang="0">
                <a:pos x="19" y="19"/>
              </a:cxn>
              <a:cxn ang="0">
                <a:pos x="104" y="19"/>
              </a:cxn>
              <a:cxn ang="0">
                <a:pos x="104" y="73"/>
              </a:cxn>
              <a:cxn ang="0">
                <a:pos x="104" y="73"/>
              </a:cxn>
              <a:cxn ang="0">
                <a:pos x="104" y="73"/>
              </a:cxn>
            </a:cxnLst>
            <a:rect l="0" t="0" r="r" b="b"/>
            <a:pathLst>
              <a:path w="123" h="115">
                <a:moveTo>
                  <a:pt x="111" y="0"/>
                </a:moveTo>
                <a:cubicBezTo>
                  <a:pt x="12" y="0"/>
                  <a:pt x="12" y="0"/>
                  <a:pt x="12" y="0"/>
                </a:cubicBezTo>
                <a:cubicBezTo>
                  <a:pt x="5" y="0"/>
                  <a:pt x="0" y="5"/>
                  <a:pt x="0" y="12"/>
                </a:cubicBezTo>
                <a:cubicBezTo>
                  <a:pt x="0" y="88"/>
                  <a:pt x="0" y="88"/>
                  <a:pt x="0" y="88"/>
                </a:cubicBezTo>
                <a:cubicBezTo>
                  <a:pt x="0" y="95"/>
                  <a:pt x="5" y="100"/>
                  <a:pt x="12" y="100"/>
                </a:cubicBezTo>
                <a:cubicBezTo>
                  <a:pt x="50" y="100"/>
                  <a:pt x="50" y="100"/>
                  <a:pt x="50" y="100"/>
                </a:cubicBezTo>
                <a:cubicBezTo>
                  <a:pt x="50" y="104"/>
                  <a:pt x="50" y="104"/>
                  <a:pt x="50" y="104"/>
                </a:cubicBezTo>
                <a:cubicBezTo>
                  <a:pt x="26" y="108"/>
                  <a:pt x="26" y="108"/>
                  <a:pt x="26" y="108"/>
                </a:cubicBezTo>
                <a:cubicBezTo>
                  <a:pt x="24" y="108"/>
                  <a:pt x="23" y="109"/>
                  <a:pt x="23" y="111"/>
                </a:cubicBezTo>
                <a:cubicBezTo>
                  <a:pt x="23" y="113"/>
                  <a:pt x="25" y="115"/>
                  <a:pt x="27" y="115"/>
                </a:cubicBezTo>
                <a:cubicBezTo>
                  <a:pt x="96" y="115"/>
                  <a:pt x="96" y="115"/>
                  <a:pt x="96" y="115"/>
                </a:cubicBezTo>
                <a:cubicBezTo>
                  <a:pt x="98" y="115"/>
                  <a:pt x="100" y="113"/>
                  <a:pt x="100" y="111"/>
                </a:cubicBezTo>
                <a:cubicBezTo>
                  <a:pt x="100" y="109"/>
                  <a:pt x="99" y="108"/>
                  <a:pt x="97" y="108"/>
                </a:cubicBezTo>
                <a:cubicBezTo>
                  <a:pt x="73" y="104"/>
                  <a:pt x="73" y="104"/>
                  <a:pt x="73" y="104"/>
                </a:cubicBezTo>
                <a:cubicBezTo>
                  <a:pt x="73" y="100"/>
                  <a:pt x="73" y="100"/>
                  <a:pt x="73" y="100"/>
                </a:cubicBezTo>
                <a:cubicBezTo>
                  <a:pt x="111" y="100"/>
                  <a:pt x="111" y="100"/>
                  <a:pt x="111" y="100"/>
                </a:cubicBezTo>
                <a:cubicBezTo>
                  <a:pt x="118" y="100"/>
                  <a:pt x="123" y="95"/>
                  <a:pt x="123" y="88"/>
                </a:cubicBezTo>
                <a:cubicBezTo>
                  <a:pt x="123" y="12"/>
                  <a:pt x="123" y="12"/>
                  <a:pt x="123" y="12"/>
                </a:cubicBezTo>
                <a:cubicBezTo>
                  <a:pt x="123" y="5"/>
                  <a:pt x="118" y="0"/>
                  <a:pt x="111" y="0"/>
                </a:cubicBezTo>
                <a:close/>
                <a:moveTo>
                  <a:pt x="115" y="88"/>
                </a:moveTo>
                <a:cubicBezTo>
                  <a:pt x="115" y="90"/>
                  <a:pt x="114" y="92"/>
                  <a:pt x="111" y="92"/>
                </a:cubicBezTo>
                <a:cubicBezTo>
                  <a:pt x="12" y="92"/>
                  <a:pt x="12" y="92"/>
                  <a:pt x="12" y="92"/>
                </a:cubicBezTo>
                <a:cubicBezTo>
                  <a:pt x="10" y="92"/>
                  <a:pt x="8" y="90"/>
                  <a:pt x="8" y="88"/>
                </a:cubicBezTo>
                <a:cubicBezTo>
                  <a:pt x="8" y="12"/>
                  <a:pt x="8" y="12"/>
                  <a:pt x="8" y="12"/>
                </a:cubicBezTo>
                <a:cubicBezTo>
                  <a:pt x="8" y="9"/>
                  <a:pt x="10" y="8"/>
                  <a:pt x="12" y="8"/>
                </a:cubicBezTo>
                <a:cubicBezTo>
                  <a:pt x="111" y="8"/>
                  <a:pt x="111" y="8"/>
                  <a:pt x="111" y="8"/>
                </a:cubicBezTo>
                <a:cubicBezTo>
                  <a:pt x="114" y="8"/>
                  <a:pt x="115" y="9"/>
                  <a:pt x="115" y="12"/>
                </a:cubicBezTo>
                <a:lnTo>
                  <a:pt x="115" y="88"/>
                </a:lnTo>
                <a:close/>
                <a:moveTo>
                  <a:pt x="104" y="15"/>
                </a:moveTo>
                <a:cubicBezTo>
                  <a:pt x="19" y="15"/>
                  <a:pt x="19" y="15"/>
                  <a:pt x="19" y="15"/>
                </a:cubicBezTo>
                <a:cubicBezTo>
                  <a:pt x="17" y="15"/>
                  <a:pt x="16" y="17"/>
                  <a:pt x="16" y="19"/>
                </a:cubicBezTo>
                <a:cubicBezTo>
                  <a:pt x="16" y="73"/>
                  <a:pt x="16" y="73"/>
                  <a:pt x="16" y="73"/>
                </a:cubicBezTo>
                <a:cubicBezTo>
                  <a:pt x="16" y="75"/>
                  <a:pt x="17" y="77"/>
                  <a:pt x="19" y="77"/>
                </a:cubicBezTo>
                <a:cubicBezTo>
                  <a:pt x="104" y="77"/>
                  <a:pt x="104" y="77"/>
                  <a:pt x="104" y="77"/>
                </a:cubicBezTo>
                <a:cubicBezTo>
                  <a:pt x="106" y="77"/>
                  <a:pt x="108" y="75"/>
                  <a:pt x="108" y="73"/>
                </a:cubicBezTo>
                <a:cubicBezTo>
                  <a:pt x="108" y="19"/>
                  <a:pt x="108" y="19"/>
                  <a:pt x="108" y="19"/>
                </a:cubicBezTo>
                <a:cubicBezTo>
                  <a:pt x="108" y="17"/>
                  <a:pt x="106" y="15"/>
                  <a:pt x="104" y="15"/>
                </a:cubicBezTo>
                <a:close/>
                <a:moveTo>
                  <a:pt x="104" y="73"/>
                </a:moveTo>
                <a:cubicBezTo>
                  <a:pt x="19" y="73"/>
                  <a:pt x="19" y="73"/>
                  <a:pt x="19" y="73"/>
                </a:cubicBezTo>
                <a:cubicBezTo>
                  <a:pt x="19" y="19"/>
                  <a:pt x="19" y="19"/>
                  <a:pt x="19" y="19"/>
                </a:cubicBezTo>
                <a:cubicBezTo>
                  <a:pt x="104" y="19"/>
                  <a:pt x="104" y="19"/>
                  <a:pt x="104" y="19"/>
                </a:cubicBezTo>
                <a:lnTo>
                  <a:pt x="104" y="73"/>
                </a:lnTo>
                <a:close/>
                <a:moveTo>
                  <a:pt x="104" y="73"/>
                </a:moveTo>
                <a:cubicBezTo>
                  <a:pt x="104" y="73"/>
                  <a:pt x="104" y="73"/>
                  <a:pt x="104" y="73"/>
                </a:cubicBezTo>
              </a:path>
            </a:pathLst>
          </a:custGeom>
          <a:solidFill>
            <a:schemeClr val="accent3"/>
          </a:solidFill>
          <a:ln w="9525">
            <a:noFill/>
            <a:round/>
            <a:headEnd/>
            <a:tailEnd/>
          </a:ln>
        </p:spPr>
        <p:txBody>
          <a:bodyPr anchor="ctr"/>
          <a:lstStyle/>
          <a:p>
            <a:pPr algn="ctr"/>
            <a:endParaRPr>
              <a:solidFill>
                <a:schemeClr val="bg1"/>
              </a:solidFill>
            </a:endParaRPr>
          </a:p>
        </p:txBody>
      </p:sp>
      <p:sp>
        <p:nvSpPr>
          <p:cNvPr id="24" name="Rectangle 1">
            <a:extLst>
              <a:ext uri="{FF2B5EF4-FFF2-40B4-BE49-F238E27FC236}">
                <a16:creationId xmlns:a16="http://schemas.microsoft.com/office/drawing/2014/main" id="{FB021824-0068-4374-8D88-2431EFA2C5FD}"/>
              </a:ext>
            </a:extLst>
          </p:cNvPr>
          <p:cNvSpPr/>
          <p:nvPr/>
        </p:nvSpPr>
        <p:spPr>
          <a:xfrm>
            <a:off x="4545296" y="2203757"/>
            <a:ext cx="1261996" cy="267158"/>
          </a:xfrm>
          <a:prstGeom prst="rect">
            <a:avLst/>
          </a:prstGeom>
        </p:spPr>
        <p:txBody>
          <a:bodyPr wrap="none" lIns="216000" anchor="ctr" anchorCtr="0">
            <a:normAutofit fontScale="85000" lnSpcReduction="20000"/>
          </a:bodyPr>
          <a:lstStyle/>
          <a:p>
            <a:r>
              <a:rPr lang="zh-CN" altLang="en-US" sz="1600" b="1" dirty="0">
                <a:solidFill>
                  <a:schemeClr val="bg1"/>
                </a:solidFill>
              </a:rPr>
              <a:t>标题文本预设 </a:t>
            </a:r>
          </a:p>
        </p:txBody>
      </p:sp>
      <p:sp>
        <p:nvSpPr>
          <p:cNvPr id="25" name="Rectangle 27">
            <a:extLst>
              <a:ext uri="{FF2B5EF4-FFF2-40B4-BE49-F238E27FC236}">
                <a16:creationId xmlns:a16="http://schemas.microsoft.com/office/drawing/2014/main" id="{6DFA91F2-0DD7-4B31-A35F-0591B0272A42}"/>
              </a:ext>
            </a:extLst>
          </p:cNvPr>
          <p:cNvSpPr/>
          <p:nvPr/>
        </p:nvSpPr>
        <p:spPr>
          <a:xfrm>
            <a:off x="4842919" y="3371478"/>
            <a:ext cx="1261996" cy="267158"/>
          </a:xfrm>
          <a:prstGeom prst="rect">
            <a:avLst/>
          </a:prstGeom>
        </p:spPr>
        <p:txBody>
          <a:bodyPr wrap="none" lIns="216000" anchor="ctr" anchorCtr="0">
            <a:normAutofit fontScale="85000" lnSpcReduction="20000"/>
          </a:bodyPr>
          <a:lstStyle/>
          <a:p>
            <a:r>
              <a:rPr lang="zh-CN" altLang="en-US" sz="1600" b="1">
                <a:solidFill>
                  <a:schemeClr val="bg1"/>
                </a:solidFill>
              </a:rPr>
              <a:t>标题文本预设 </a:t>
            </a:r>
          </a:p>
        </p:txBody>
      </p:sp>
      <p:sp>
        <p:nvSpPr>
          <p:cNvPr id="26" name="Rectangle 29">
            <a:extLst>
              <a:ext uri="{FF2B5EF4-FFF2-40B4-BE49-F238E27FC236}">
                <a16:creationId xmlns:a16="http://schemas.microsoft.com/office/drawing/2014/main" id="{AD97EF15-0395-4132-B0E6-90A6FEB1EFBA}"/>
              </a:ext>
            </a:extLst>
          </p:cNvPr>
          <p:cNvSpPr/>
          <p:nvPr/>
        </p:nvSpPr>
        <p:spPr>
          <a:xfrm>
            <a:off x="4545296" y="4546598"/>
            <a:ext cx="1261996" cy="267158"/>
          </a:xfrm>
          <a:prstGeom prst="rect">
            <a:avLst/>
          </a:prstGeom>
        </p:spPr>
        <p:txBody>
          <a:bodyPr wrap="none" lIns="216000" anchor="ctr" anchorCtr="0">
            <a:normAutofit fontScale="85000" lnSpcReduction="20000"/>
          </a:bodyPr>
          <a:lstStyle/>
          <a:p>
            <a:r>
              <a:rPr lang="zh-CN" altLang="en-US" sz="1600" b="1">
                <a:solidFill>
                  <a:schemeClr val="bg1"/>
                </a:solidFill>
              </a:rPr>
              <a:t>标题文本预设 </a:t>
            </a:r>
          </a:p>
        </p:txBody>
      </p:sp>
      <p:sp>
        <p:nvSpPr>
          <p:cNvPr id="27" name="TextBox 39">
            <a:extLst>
              <a:ext uri="{FF2B5EF4-FFF2-40B4-BE49-F238E27FC236}">
                <a16:creationId xmlns:a16="http://schemas.microsoft.com/office/drawing/2014/main" id="{275734C0-8302-470B-B2FE-789C3DA6C742}"/>
              </a:ext>
            </a:extLst>
          </p:cNvPr>
          <p:cNvSpPr txBox="1">
            <a:spLocks/>
          </p:cNvSpPr>
          <p:nvPr/>
        </p:nvSpPr>
        <p:spPr bwMode="auto">
          <a:xfrm>
            <a:off x="7434138" y="2271277"/>
            <a:ext cx="1971242" cy="438889"/>
          </a:xfrm>
          <a:prstGeom prst="rect">
            <a:avLst/>
          </a:prstGeom>
          <a:noFill/>
        </p:spPr>
        <p:txBody>
          <a:bodyPr wrap="square" lIns="216000" tIns="46800" rIns="90000" bIns="46800">
            <a:normAutofit fontScale="77500" lnSpcReduction="20000"/>
          </a:bodyPr>
          <a:lstStyle/>
          <a:p>
            <a:pPr algn="l" latinLnBrk="0">
              <a:lnSpc>
                <a:spcPct val="120000"/>
              </a:lnSpc>
            </a:pPr>
            <a:r>
              <a:rPr lang="zh-CN" altLang="en-US" sz="1000" b="0">
                <a:solidFill>
                  <a:schemeClr val="bg1"/>
                </a:solidFill>
                <a:effectLst/>
              </a:rPr>
              <a:t>此部分内容作为文字排版占位显示</a:t>
            </a:r>
            <a:br>
              <a:rPr lang="zh-CN" altLang="en-US" sz="1000" b="0">
                <a:solidFill>
                  <a:schemeClr val="bg1"/>
                </a:solidFill>
                <a:effectLst/>
              </a:rPr>
            </a:br>
            <a:r>
              <a:rPr lang="zh-CN" altLang="en-US" sz="1000" b="0">
                <a:solidFill>
                  <a:schemeClr val="bg1"/>
                </a:solidFill>
                <a:effectLst/>
              </a:rPr>
              <a:t> （建议使用主题字体）</a:t>
            </a:r>
          </a:p>
        </p:txBody>
      </p:sp>
      <p:sp>
        <p:nvSpPr>
          <p:cNvPr id="28" name="TextBox 40">
            <a:extLst>
              <a:ext uri="{FF2B5EF4-FFF2-40B4-BE49-F238E27FC236}">
                <a16:creationId xmlns:a16="http://schemas.microsoft.com/office/drawing/2014/main" id="{4884E9D8-274B-4699-9158-4E47B4196DFD}"/>
              </a:ext>
            </a:extLst>
          </p:cNvPr>
          <p:cNvSpPr txBox="1">
            <a:spLocks/>
          </p:cNvSpPr>
          <p:nvPr/>
        </p:nvSpPr>
        <p:spPr bwMode="auto">
          <a:xfrm>
            <a:off x="8079242" y="3451399"/>
            <a:ext cx="1971242" cy="438889"/>
          </a:xfrm>
          <a:prstGeom prst="rect">
            <a:avLst/>
          </a:prstGeom>
          <a:noFill/>
        </p:spPr>
        <p:txBody>
          <a:bodyPr wrap="square" lIns="216000" tIns="46800" rIns="90000" bIns="46800">
            <a:normAutofit fontScale="77500" lnSpcReduction="20000"/>
          </a:bodyPr>
          <a:lstStyle/>
          <a:p>
            <a:pPr algn="l" latinLnBrk="0">
              <a:lnSpc>
                <a:spcPct val="120000"/>
              </a:lnSpc>
            </a:pPr>
            <a:r>
              <a:rPr lang="zh-CN" altLang="en-US" sz="1000" b="0">
                <a:solidFill>
                  <a:schemeClr val="bg1"/>
                </a:solidFill>
                <a:effectLst/>
              </a:rPr>
              <a:t>此部分内容作为文字排版占位显示</a:t>
            </a:r>
            <a:br>
              <a:rPr lang="zh-CN" altLang="en-US" sz="1000" b="0">
                <a:solidFill>
                  <a:schemeClr val="bg1"/>
                </a:solidFill>
                <a:effectLst/>
              </a:rPr>
            </a:br>
            <a:r>
              <a:rPr lang="zh-CN" altLang="en-US" sz="1000" b="0">
                <a:solidFill>
                  <a:schemeClr val="bg1"/>
                </a:solidFill>
                <a:effectLst/>
              </a:rPr>
              <a:t> （建议使用主题字体）</a:t>
            </a:r>
          </a:p>
        </p:txBody>
      </p:sp>
      <p:sp>
        <p:nvSpPr>
          <p:cNvPr id="29" name="TextBox 42">
            <a:extLst>
              <a:ext uri="{FF2B5EF4-FFF2-40B4-BE49-F238E27FC236}">
                <a16:creationId xmlns:a16="http://schemas.microsoft.com/office/drawing/2014/main" id="{47749D68-1064-47E2-B8A3-DD58253C36D7}"/>
              </a:ext>
            </a:extLst>
          </p:cNvPr>
          <p:cNvSpPr txBox="1">
            <a:spLocks/>
          </p:cNvSpPr>
          <p:nvPr/>
        </p:nvSpPr>
        <p:spPr bwMode="auto">
          <a:xfrm>
            <a:off x="7434138" y="4628274"/>
            <a:ext cx="1971242" cy="438889"/>
          </a:xfrm>
          <a:prstGeom prst="rect">
            <a:avLst/>
          </a:prstGeom>
          <a:noFill/>
        </p:spPr>
        <p:txBody>
          <a:bodyPr wrap="square" lIns="216000" tIns="46800" rIns="90000" bIns="46800">
            <a:normAutofit fontScale="77500" lnSpcReduction="20000"/>
          </a:bodyPr>
          <a:lstStyle/>
          <a:p>
            <a:pPr algn="l" latinLnBrk="0">
              <a:lnSpc>
                <a:spcPct val="120000"/>
              </a:lnSpc>
            </a:pPr>
            <a:r>
              <a:rPr lang="zh-CN" altLang="en-US" sz="1000" b="0">
                <a:solidFill>
                  <a:schemeClr val="bg1"/>
                </a:solidFill>
                <a:effectLst/>
              </a:rPr>
              <a:t>此部分内容作为文字排版占位显示</a:t>
            </a:r>
            <a:br>
              <a:rPr lang="zh-CN" altLang="en-US" sz="1000" b="0">
                <a:solidFill>
                  <a:schemeClr val="bg1"/>
                </a:solidFill>
                <a:effectLst/>
              </a:rPr>
            </a:br>
            <a:r>
              <a:rPr lang="zh-CN" altLang="en-US" sz="1000" b="0">
                <a:solidFill>
                  <a:schemeClr val="bg1"/>
                </a:solidFill>
                <a:effectLst/>
              </a:rPr>
              <a:t> （建议使用主题字体）</a:t>
            </a:r>
          </a:p>
        </p:txBody>
      </p:sp>
    </p:spTree>
    <p:extLst>
      <p:ext uri="{BB962C8B-B14F-4D97-AF65-F5344CB8AC3E}">
        <p14:creationId xmlns:p14="http://schemas.microsoft.com/office/powerpoint/2010/main" val="1063219815"/>
      </p:ext>
    </p:extLst>
  </p:cSld>
  <p:clrMapOvr>
    <a:masterClrMapping/>
  </p:clrMapOvr>
  <mc:AlternateContent xmlns:mc="http://schemas.openxmlformats.org/markup-compatibility/2006" xmlns:p14="http://schemas.microsoft.com/office/powerpoint/2010/main">
    <mc:Choice Requires="p14">
      <p:transition spd="slow" p14:dur="1500" advTm="3800">
        <p:random/>
      </p:transition>
    </mc:Choice>
    <mc:Fallback xmlns="">
      <p:transition spd="slow" advTm="38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anim calcmode="lin" valueType="num">
                                      <p:cBhvr>
                                        <p:cTn id="14" dur="500" fill="hold"/>
                                        <p:tgtEl>
                                          <p:spTgt spid="10"/>
                                        </p:tgtEl>
                                        <p:attrNameLst>
                                          <p:attrName>ppt_w</p:attrName>
                                        </p:attrNameLst>
                                      </p:cBhvr>
                                      <p:tavLst>
                                        <p:tav tm="0">
                                          <p:val>
                                            <p:fltVal val="0"/>
                                          </p:val>
                                        </p:tav>
                                        <p:tav tm="100000">
                                          <p:val>
                                            <p:strVal val="#ppt_w"/>
                                          </p:val>
                                        </p:tav>
                                      </p:tavLst>
                                    </p:anim>
                                    <p:anim calcmode="lin" valueType="num">
                                      <p:cBhvr>
                                        <p:cTn id="15" dur="500" fill="hold"/>
                                        <p:tgtEl>
                                          <p:spTgt spid="10"/>
                                        </p:tgtEl>
                                        <p:attrNameLst>
                                          <p:attrName>ppt_h</p:attrName>
                                        </p:attrNameLst>
                                      </p:cBhvr>
                                      <p:tavLst>
                                        <p:tav tm="0">
                                          <p:val>
                                            <p:fltVal val="0"/>
                                          </p:val>
                                        </p:tav>
                                        <p:tav tm="100000">
                                          <p:val>
                                            <p:strVal val="#ppt_h"/>
                                          </p:val>
                                        </p:tav>
                                      </p:tavLst>
                                    </p:anim>
                                    <p:anim calcmode="lin" valueType="num">
                                      <p:cBhvr>
                                        <p:cTn id="16" dur="500" fill="hold"/>
                                        <p:tgtEl>
                                          <p:spTgt spid="10"/>
                                        </p:tgtEl>
                                        <p:attrNameLst>
                                          <p:attrName>style.rotation</p:attrName>
                                        </p:attrNameLst>
                                      </p:cBhvr>
                                      <p:tavLst>
                                        <p:tav tm="0">
                                          <p:val>
                                            <p:fltVal val="360"/>
                                          </p:val>
                                        </p:tav>
                                        <p:tav tm="100000">
                                          <p:val>
                                            <p:fltVal val="0"/>
                                          </p:val>
                                        </p:tav>
                                      </p:tavLst>
                                    </p:anim>
                                    <p:animEffect transition="in" filter="fade">
                                      <p:cBhvr>
                                        <p:cTn id="17" dur="500"/>
                                        <p:tgtEl>
                                          <p:spTgt spid="10"/>
                                        </p:tgtEl>
                                      </p:cBhvr>
                                    </p:animEffect>
                                  </p:childTnLst>
                                </p:cTn>
                              </p:par>
                            </p:childTnLst>
                          </p:cTn>
                        </p:par>
                        <p:par>
                          <p:cTn id="18" fill="hold">
                            <p:stCondLst>
                              <p:cond delay="1000"/>
                            </p:stCondLst>
                            <p:childTnLst>
                              <p:par>
                                <p:cTn id="19" presetID="53" presetClass="entr" presetSubtype="528"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p:cTn id="21" dur="500" fill="hold"/>
                                        <p:tgtEl>
                                          <p:spTgt spid="11"/>
                                        </p:tgtEl>
                                        <p:attrNameLst>
                                          <p:attrName>ppt_w</p:attrName>
                                        </p:attrNameLst>
                                      </p:cBhvr>
                                      <p:tavLst>
                                        <p:tav tm="0">
                                          <p:val>
                                            <p:fltVal val="0"/>
                                          </p:val>
                                        </p:tav>
                                        <p:tav tm="100000">
                                          <p:val>
                                            <p:strVal val="#ppt_w"/>
                                          </p:val>
                                        </p:tav>
                                      </p:tavLst>
                                    </p:anim>
                                    <p:anim calcmode="lin" valueType="num">
                                      <p:cBhvr>
                                        <p:cTn id="22" dur="500" fill="hold"/>
                                        <p:tgtEl>
                                          <p:spTgt spid="11"/>
                                        </p:tgtEl>
                                        <p:attrNameLst>
                                          <p:attrName>ppt_h</p:attrName>
                                        </p:attrNameLst>
                                      </p:cBhvr>
                                      <p:tavLst>
                                        <p:tav tm="0">
                                          <p:val>
                                            <p:fltVal val="0"/>
                                          </p:val>
                                        </p:tav>
                                        <p:tav tm="100000">
                                          <p:val>
                                            <p:strVal val="#ppt_h"/>
                                          </p:val>
                                        </p:tav>
                                      </p:tavLst>
                                    </p:anim>
                                    <p:animEffect transition="in" filter="fade">
                                      <p:cBhvr>
                                        <p:cTn id="23" dur="500"/>
                                        <p:tgtEl>
                                          <p:spTgt spid="11"/>
                                        </p:tgtEl>
                                      </p:cBhvr>
                                    </p:animEffect>
                                    <p:anim calcmode="lin" valueType="num">
                                      <p:cBhvr>
                                        <p:cTn id="24" dur="500" fill="hold"/>
                                        <p:tgtEl>
                                          <p:spTgt spid="11"/>
                                        </p:tgtEl>
                                        <p:attrNameLst>
                                          <p:attrName>ppt_x</p:attrName>
                                        </p:attrNameLst>
                                      </p:cBhvr>
                                      <p:tavLst>
                                        <p:tav tm="0">
                                          <p:val>
                                            <p:fltVal val="0.5"/>
                                          </p:val>
                                        </p:tav>
                                        <p:tav tm="100000">
                                          <p:val>
                                            <p:strVal val="#ppt_x"/>
                                          </p:val>
                                        </p:tav>
                                      </p:tavLst>
                                    </p:anim>
                                    <p:anim calcmode="lin" valueType="num">
                                      <p:cBhvr>
                                        <p:cTn id="25" dur="500" fill="hold"/>
                                        <p:tgtEl>
                                          <p:spTgt spid="11"/>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500" fill="hold"/>
                                        <p:tgtEl>
                                          <p:spTgt spid="12"/>
                                        </p:tgtEl>
                                        <p:attrNameLst>
                                          <p:attrName>ppt_w</p:attrName>
                                        </p:attrNameLst>
                                      </p:cBhvr>
                                      <p:tavLst>
                                        <p:tav tm="0">
                                          <p:val>
                                            <p:fltVal val="0"/>
                                          </p:val>
                                        </p:tav>
                                        <p:tav tm="100000">
                                          <p:val>
                                            <p:strVal val="#ppt_w"/>
                                          </p:val>
                                        </p:tav>
                                      </p:tavLst>
                                    </p:anim>
                                    <p:anim calcmode="lin" valueType="num">
                                      <p:cBhvr>
                                        <p:cTn id="29" dur="500" fill="hold"/>
                                        <p:tgtEl>
                                          <p:spTgt spid="12"/>
                                        </p:tgtEl>
                                        <p:attrNameLst>
                                          <p:attrName>ppt_h</p:attrName>
                                        </p:attrNameLst>
                                      </p:cBhvr>
                                      <p:tavLst>
                                        <p:tav tm="0">
                                          <p:val>
                                            <p:fltVal val="0"/>
                                          </p:val>
                                        </p:tav>
                                        <p:tav tm="100000">
                                          <p:val>
                                            <p:strVal val="#ppt_h"/>
                                          </p:val>
                                        </p:tav>
                                      </p:tavLst>
                                    </p:anim>
                                    <p:animEffect transition="in" filter="fade">
                                      <p:cBhvr>
                                        <p:cTn id="30" dur="500"/>
                                        <p:tgtEl>
                                          <p:spTgt spid="12"/>
                                        </p:tgtEl>
                                      </p:cBhvr>
                                    </p:animEffect>
                                    <p:anim calcmode="lin" valueType="num">
                                      <p:cBhvr>
                                        <p:cTn id="31" dur="500" fill="hold"/>
                                        <p:tgtEl>
                                          <p:spTgt spid="12"/>
                                        </p:tgtEl>
                                        <p:attrNameLst>
                                          <p:attrName>ppt_x</p:attrName>
                                        </p:attrNameLst>
                                      </p:cBhvr>
                                      <p:tavLst>
                                        <p:tav tm="0">
                                          <p:val>
                                            <p:fltVal val="0.5"/>
                                          </p:val>
                                        </p:tav>
                                        <p:tav tm="100000">
                                          <p:val>
                                            <p:strVal val="#ppt_x"/>
                                          </p:val>
                                        </p:tav>
                                      </p:tavLst>
                                    </p:anim>
                                    <p:anim calcmode="lin" valueType="num">
                                      <p:cBhvr>
                                        <p:cTn id="32" dur="500" fill="hold"/>
                                        <p:tgtEl>
                                          <p:spTgt spid="12"/>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p:cTn id="35" dur="500" fill="hold"/>
                                        <p:tgtEl>
                                          <p:spTgt spid="13"/>
                                        </p:tgtEl>
                                        <p:attrNameLst>
                                          <p:attrName>ppt_w</p:attrName>
                                        </p:attrNameLst>
                                      </p:cBhvr>
                                      <p:tavLst>
                                        <p:tav tm="0">
                                          <p:val>
                                            <p:fltVal val="0"/>
                                          </p:val>
                                        </p:tav>
                                        <p:tav tm="100000">
                                          <p:val>
                                            <p:strVal val="#ppt_w"/>
                                          </p:val>
                                        </p:tav>
                                      </p:tavLst>
                                    </p:anim>
                                    <p:anim calcmode="lin" valueType="num">
                                      <p:cBhvr>
                                        <p:cTn id="36" dur="500" fill="hold"/>
                                        <p:tgtEl>
                                          <p:spTgt spid="13"/>
                                        </p:tgtEl>
                                        <p:attrNameLst>
                                          <p:attrName>ppt_h</p:attrName>
                                        </p:attrNameLst>
                                      </p:cBhvr>
                                      <p:tavLst>
                                        <p:tav tm="0">
                                          <p:val>
                                            <p:fltVal val="0"/>
                                          </p:val>
                                        </p:tav>
                                        <p:tav tm="100000">
                                          <p:val>
                                            <p:strVal val="#ppt_h"/>
                                          </p:val>
                                        </p:tav>
                                      </p:tavLst>
                                    </p:anim>
                                    <p:animEffect transition="in" filter="fade">
                                      <p:cBhvr>
                                        <p:cTn id="37" dur="500"/>
                                        <p:tgtEl>
                                          <p:spTgt spid="13"/>
                                        </p:tgtEl>
                                      </p:cBhvr>
                                    </p:animEffect>
                                    <p:anim calcmode="lin" valueType="num">
                                      <p:cBhvr>
                                        <p:cTn id="38" dur="500" fill="hold"/>
                                        <p:tgtEl>
                                          <p:spTgt spid="13"/>
                                        </p:tgtEl>
                                        <p:attrNameLst>
                                          <p:attrName>ppt_x</p:attrName>
                                        </p:attrNameLst>
                                      </p:cBhvr>
                                      <p:tavLst>
                                        <p:tav tm="0">
                                          <p:val>
                                            <p:fltVal val="0.5"/>
                                          </p:val>
                                        </p:tav>
                                        <p:tav tm="100000">
                                          <p:val>
                                            <p:strVal val="#ppt_x"/>
                                          </p:val>
                                        </p:tav>
                                      </p:tavLst>
                                    </p:anim>
                                    <p:anim calcmode="lin" valueType="num">
                                      <p:cBhvr>
                                        <p:cTn id="39" dur="500" fill="hold"/>
                                        <p:tgtEl>
                                          <p:spTgt spid="13"/>
                                        </p:tgtEl>
                                        <p:attrNameLst>
                                          <p:attrName>ppt_y</p:attrName>
                                        </p:attrNameLst>
                                      </p:cBhvr>
                                      <p:tavLst>
                                        <p:tav tm="0">
                                          <p:val>
                                            <p:fltVal val="0.5"/>
                                          </p:val>
                                        </p:tav>
                                        <p:tav tm="100000">
                                          <p:val>
                                            <p:strVal val="#ppt_y"/>
                                          </p:val>
                                        </p:tav>
                                      </p:tavLst>
                                    </p:anim>
                                  </p:childTnLst>
                                </p:cTn>
                              </p:par>
                            </p:childTnLst>
                          </p:cTn>
                        </p:par>
                        <p:par>
                          <p:cTn id="40" fill="hold">
                            <p:stCondLst>
                              <p:cond delay="1500"/>
                            </p:stCondLst>
                            <p:childTnLst>
                              <p:par>
                                <p:cTn id="41" presetID="41" presetClass="entr" presetSubtype="0" fill="hold" grpId="0" nodeType="afterEffect">
                                  <p:stCondLst>
                                    <p:cond delay="0"/>
                                  </p:stCondLst>
                                  <p:iterate type="lt">
                                    <p:tmPct val="10000"/>
                                  </p:iterate>
                                  <p:childTnLst>
                                    <p:set>
                                      <p:cBhvr>
                                        <p:cTn id="42" dur="1" fill="hold">
                                          <p:stCondLst>
                                            <p:cond delay="0"/>
                                          </p:stCondLst>
                                        </p:cTn>
                                        <p:tgtEl>
                                          <p:spTgt spid="24"/>
                                        </p:tgtEl>
                                        <p:attrNameLst>
                                          <p:attrName>style.visibility</p:attrName>
                                        </p:attrNameLst>
                                      </p:cBhvr>
                                      <p:to>
                                        <p:strVal val="visible"/>
                                      </p:to>
                                    </p:set>
                                    <p:anim calcmode="lin" valueType="num">
                                      <p:cBhvr>
                                        <p:cTn id="43"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44" dur="500" fill="hold"/>
                                        <p:tgtEl>
                                          <p:spTgt spid="24"/>
                                        </p:tgtEl>
                                        <p:attrNameLst>
                                          <p:attrName>ppt_y</p:attrName>
                                        </p:attrNameLst>
                                      </p:cBhvr>
                                      <p:tavLst>
                                        <p:tav tm="0">
                                          <p:val>
                                            <p:strVal val="#ppt_y"/>
                                          </p:val>
                                        </p:tav>
                                        <p:tav tm="100000">
                                          <p:val>
                                            <p:strVal val="#ppt_y"/>
                                          </p:val>
                                        </p:tav>
                                      </p:tavLst>
                                    </p:anim>
                                    <p:anim calcmode="lin" valueType="num">
                                      <p:cBhvr>
                                        <p:cTn id="45"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46"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47" dur="500" tmFilter="0,0; .5, 1; 1, 1"/>
                                        <p:tgtEl>
                                          <p:spTgt spid="24"/>
                                        </p:tgtEl>
                                      </p:cBhvr>
                                    </p:animEffect>
                                  </p:childTnLst>
                                </p:cTn>
                              </p:par>
                              <p:par>
                                <p:cTn id="48" presetID="41" presetClass="entr" presetSubtype="0" fill="hold" grpId="0" nodeType="withEffect">
                                  <p:stCondLst>
                                    <p:cond delay="0"/>
                                  </p:stCondLst>
                                  <p:iterate type="lt">
                                    <p:tmPct val="10000"/>
                                  </p:iterate>
                                  <p:childTnLst>
                                    <p:set>
                                      <p:cBhvr>
                                        <p:cTn id="49" dur="1" fill="hold">
                                          <p:stCondLst>
                                            <p:cond delay="0"/>
                                          </p:stCondLst>
                                        </p:cTn>
                                        <p:tgtEl>
                                          <p:spTgt spid="25"/>
                                        </p:tgtEl>
                                        <p:attrNameLst>
                                          <p:attrName>style.visibility</p:attrName>
                                        </p:attrNameLst>
                                      </p:cBhvr>
                                      <p:to>
                                        <p:strVal val="visible"/>
                                      </p:to>
                                    </p:set>
                                    <p:anim calcmode="lin" valueType="num">
                                      <p:cBhvr>
                                        <p:cTn id="50" dur="500" fill="hold"/>
                                        <p:tgtEl>
                                          <p:spTgt spid="25"/>
                                        </p:tgtEl>
                                        <p:attrNameLst>
                                          <p:attrName>ppt_x</p:attrName>
                                        </p:attrNameLst>
                                      </p:cBhvr>
                                      <p:tavLst>
                                        <p:tav tm="0">
                                          <p:val>
                                            <p:strVal val="#ppt_x"/>
                                          </p:val>
                                        </p:tav>
                                        <p:tav tm="50000">
                                          <p:val>
                                            <p:strVal val="#ppt_x+.1"/>
                                          </p:val>
                                        </p:tav>
                                        <p:tav tm="100000">
                                          <p:val>
                                            <p:strVal val="#ppt_x"/>
                                          </p:val>
                                        </p:tav>
                                      </p:tavLst>
                                    </p:anim>
                                    <p:anim calcmode="lin" valueType="num">
                                      <p:cBhvr>
                                        <p:cTn id="51" dur="500" fill="hold"/>
                                        <p:tgtEl>
                                          <p:spTgt spid="25"/>
                                        </p:tgtEl>
                                        <p:attrNameLst>
                                          <p:attrName>ppt_y</p:attrName>
                                        </p:attrNameLst>
                                      </p:cBhvr>
                                      <p:tavLst>
                                        <p:tav tm="0">
                                          <p:val>
                                            <p:strVal val="#ppt_y"/>
                                          </p:val>
                                        </p:tav>
                                        <p:tav tm="100000">
                                          <p:val>
                                            <p:strVal val="#ppt_y"/>
                                          </p:val>
                                        </p:tav>
                                      </p:tavLst>
                                    </p:anim>
                                    <p:anim calcmode="lin" valueType="num">
                                      <p:cBhvr>
                                        <p:cTn id="52" dur="500" fill="hold"/>
                                        <p:tgtEl>
                                          <p:spTgt spid="25"/>
                                        </p:tgtEl>
                                        <p:attrNameLst>
                                          <p:attrName>ppt_h</p:attrName>
                                        </p:attrNameLst>
                                      </p:cBhvr>
                                      <p:tavLst>
                                        <p:tav tm="0">
                                          <p:val>
                                            <p:strVal val="#ppt_h/10"/>
                                          </p:val>
                                        </p:tav>
                                        <p:tav tm="50000">
                                          <p:val>
                                            <p:strVal val="#ppt_h+.01"/>
                                          </p:val>
                                        </p:tav>
                                        <p:tav tm="100000">
                                          <p:val>
                                            <p:strVal val="#ppt_h"/>
                                          </p:val>
                                        </p:tav>
                                      </p:tavLst>
                                    </p:anim>
                                    <p:anim calcmode="lin" valueType="num">
                                      <p:cBhvr>
                                        <p:cTn id="53" dur="500" fill="hold"/>
                                        <p:tgtEl>
                                          <p:spTgt spid="25"/>
                                        </p:tgtEl>
                                        <p:attrNameLst>
                                          <p:attrName>ppt_w</p:attrName>
                                        </p:attrNameLst>
                                      </p:cBhvr>
                                      <p:tavLst>
                                        <p:tav tm="0">
                                          <p:val>
                                            <p:strVal val="#ppt_w/10"/>
                                          </p:val>
                                        </p:tav>
                                        <p:tav tm="50000">
                                          <p:val>
                                            <p:strVal val="#ppt_w+.01"/>
                                          </p:val>
                                        </p:tav>
                                        <p:tav tm="100000">
                                          <p:val>
                                            <p:strVal val="#ppt_w"/>
                                          </p:val>
                                        </p:tav>
                                      </p:tavLst>
                                    </p:anim>
                                    <p:animEffect transition="in" filter="fade">
                                      <p:cBhvr>
                                        <p:cTn id="54" dur="500" tmFilter="0,0; .5, 1; 1, 1"/>
                                        <p:tgtEl>
                                          <p:spTgt spid="25"/>
                                        </p:tgtEl>
                                      </p:cBhvr>
                                    </p:animEffect>
                                  </p:childTnLst>
                                </p:cTn>
                              </p:par>
                              <p:par>
                                <p:cTn id="55" presetID="41" presetClass="entr" presetSubtype="0" fill="hold" grpId="0" nodeType="withEffect">
                                  <p:stCondLst>
                                    <p:cond delay="0"/>
                                  </p:stCondLst>
                                  <p:iterate type="lt">
                                    <p:tmPct val="10000"/>
                                  </p:iterate>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ppt_x</p:attrName>
                                        </p:attrNameLst>
                                      </p:cBhvr>
                                      <p:tavLst>
                                        <p:tav tm="0">
                                          <p:val>
                                            <p:strVal val="#ppt_x"/>
                                          </p:val>
                                        </p:tav>
                                        <p:tav tm="50000">
                                          <p:val>
                                            <p:strVal val="#ppt_x+.1"/>
                                          </p:val>
                                        </p:tav>
                                        <p:tav tm="100000">
                                          <p:val>
                                            <p:strVal val="#ppt_x"/>
                                          </p:val>
                                        </p:tav>
                                      </p:tavLst>
                                    </p:anim>
                                    <p:anim calcmode="lin" valueType="num">
                                      <p:cBhvr>
                                        <p:cTn id="58" dur="500" fill="hold"/>
                                        <p:tgtEl>
                                          <p:spTgt spid="26"/>
                                        </p:tgtEl>
                                        <p:attrNameLst>
                                          <p:attrName>ppt_y</p:attrName>
                                        </p:attrNameLst>
                                      </p:cBhvr>
                                      <p:tavLst>
                                        <p:tav tm="0">
                                          <p:val>
                                            <p:strVal val="#ppt_y"/>
                                          </p:val>
                                        </p:tav>
                                        <p:tav tm="100000">
                                          <p:val>
                                            <p:strVal val="#ppt_y"/>
                                          </p:val>
                                        </p:tav>
                                      </p:tavLst>
                                    </p:anim>
                                    <p:anim calcmode="lin" valueType="num">
                                      <p:cBhvr>
                                        <p:cTn id="59" dur="500" fill="hold"/>
                                        <p:tgtEl>
                                          <p:spTgt spid="26"/>
                                        </p:tgtEl>
                                        <p:attrNameLst>
                                          <p:attrName>ppt_h</p:attrName>
                                        </p:attrNameLst>
                                      </p:cBhvr>
                                      <p:tavLst>
                                        <p:tav tm="0">
                                          <p:val>
                                            <p:strVal val="#ppt_h/10"/>
                                          </p:val>
                                        </p:tav>
                                        <p:tav tm="50000">
                                          <p:val>
                                            <p:strVal val="#ppt_h+.01"/>
                                          </p:val>
                                        </p:tav>
                                        <p:tav tm="100000">
                                          <p:val>
                                            <p:strVal val="#ppt_h"/>
                                          </p:val>
                                        </p:tav>
                                      </p:tavLst>
                                    </p:anim>
                                    <p:anim calcmode="lin" valueType="num">
                                      <p:cBhvr>
                                        <p:cTn id="60" dur="500" fill="hold"/>
                                        <p:tgtEl>
                                          <p:spTgt spid="26"/>
                                        </p:tgtEl>
                                        <p:attrNameLst>
                                          <p:attrName>ppt_w</p:attrName>
                                        </p:attrNameLst>
                                      </p:cBhvr>
                                      <p:tavLst>
                                        <p:tav tm="0">
                                          <p:val>
                                            <p:strVal val="#ppt_w/10"/>
                                          </p:val>
                                        </p:tav>
                                        <p:tav tm="50000">
                                          <p:val>
                                            <p:strVal val="#ppt_w+.01"/>
                                          </p:val>
                                        </p:tav>
                                        <p:tav tm="100000">
                                          <p:val>
                                            <p:strVal val="#ppt_w"/>
                                          </p:val>
                                        </p:tav>
                                      </p:tavLst>
                                    </p:anim>
                                    <p:animEffect transition="in" filter="fade">
                                      <p:cBhvr>
                                        <p:cTn id="61" dur="500" tmFilter="0,0; .5, 1; 1, 1"/>
                                        <p:tgtEl>
                                          <p:spTgt spid="26"/>
                                        </p:tgtEl>
                                      </p:cBhvr>
                                    </p:animEffect>
                                  </p:childTnLst>
                                </p:cTn>
                              </p:par>
                            </p:childTnLst>
                          </p:cTn>
                        </p:par>
                        <p:par>
                          <p:cTn id="62" fill="hold">
                            <p:stCondLst>
                              <p:cond delay="2250"/>
                            </p:stCondLst>
                            <p:childTnLst>
                              <p:par>
                                <p:cTn id="63" presetID="53" presetClass="entr" presetSubtype="16" fill="hold" grpId="0" nodeType="afterEffect">
                                  <p:stCondLst>
                                    <p:cond delay="0"/>
                                  </p:stCondLst>
                                  <p:childTnLst>
                                    <p:set>
                                      <p:cBhvr>
                                        <p:cTn id="64" dur="1" fill="hold">
                                          <p:stCondLst>
                                            <p:cond delay="0"/>
                                          </p:stCondLst>
                                        </p:cTn>
                                        <p:tgtEl>
                                          <p:spTgt spid="22"/>
                                        </p:tgtEl>
                                        <p:attrNameLst>
                                          <p:attrName>style.visibility</p:attrName>
                                        </p:attrNameLst>
                                      </p:cBhvr>
                                      <p:to>
                                        <p:strVal val="visible"/>
                                      </p:to>
                                    </p:set>
                                    <p:anim calcmode="lin" valueType="num">
                                      <p:cBhvr>
                                        <p:cTn id="65" dur="500" fill="hold"/>
                                        <p:tgtEl>
                                          <p:spTgt spid="22"/>
                                        </p:tgtEl>
                                        <p:attrNameLst>
                                          <p:attrName>ppt_w</p:attrName>
                                        </p:attrNameLst>
                                      </p:cBhvr>
                                      <p:tavLst>
                                        <p:tav tm="0">
                                          <p:val>
                                            <p:fltVal val="0"/>
                                          </p:val>
                                        </p:tav>
                                        <p:tav tm="100000">
                                          <p:val>
                                            <p:strVal val="#ppt_w"/>
                                          </p:val>
                                        </p:tav>
                                      </p:tavLst>
                                    </p:anim>
                                    <p:anim calcmode="lin" valueType="num">
                                      <p:cBhvr>
                                        <p:cTn id="66" dur="500" fill="hold"/>
                                        <p:tgtEl>
                                          <p:spTgt spid="22"/>
                                        </p:tgtEl>
                                        <p:attrNameLst>
                                          <p:attrName>ppt_h</p:attrName>
                                        </p:attrNameLst>
                                      </p:cBhvr>
                                      <p:tavLst>
                                        <p:tav tm="0">
                                          <p:val>
                                            <p:fltVal val="0"/>
                                          </p:val>
                                        </p:tav>
                                        <p:tav tm="100000">
                                          <p:val>
                                            <p:strVal val="#ppt_h"/>
                                          </p:val>
                                        </p:tav>
                                      </p:tavLst>
                                    </p:anim>
                                    <p:animEffect transition="in" filter="fade">
                                      <p:cBhvr>
                                        <p:cTn id="67" dur="500"/>
                                        <p:tgtEl>
                                          <p:spTgt spid="22"/>
                                        </p:tgtEl>
                                      </p:cBhvr>
                                    </p:animEffect>
                                  </p:childTnLst>
                                </p:cTn>
                              </p:par>
                              <p:par>
                                <p:cTn id="68" presetID="53" presetClass="entr" presetSubtype="16" fill="hold" grpId="0" nodeType="withEffect">
                                  <p:stCondLst>
                                    <p:cond delay="0"/>
                                  </p:stCondLst>
                                  <p:childTnLst>
                                    <p:set>
                                      <p:cBhvr>
                                        <p:cTn id="69" dur="1" fill="hold">
                                          <p:stCondLst>
                                            <p:cond delay="0"/>
                                          </p:stCondLst>
                                        </p:cTn>
                                        <p:tgtEl>
                                          <p:spTgt spid="21"/>
                                        </p:tgtEl>
                                        <p:attrNameLst>
                                          <p:attrName>style.visibility</p:attrName>
                                        </p:attrNameLst>
                                      </p:cBhvr>
                                      <p:to>
                                        <p:strVal val="visible"/>
                                      </p:to>
                                    </p:set>
                                    <p:anim calcmode="lin" valueType="num">
                                      <p:cBhvr>
                                        <p:cTn id="70" dur="500" fill="hold"/>
                                        <p:tgtEl>
                                          <p:spTgt spid="21"/>
                                        </p:tgtEl>
                                        <p:attrNameLst>
                                          <p:attrName>ppt_w</p:attrName>
                                        </p:attrNameLst>
                                      </p:cBhvr>
                                      <p:tavLst>
                                        <p:tav tm="0">
                                          <p:val>
                                            <p:fltVal val="0"/>
                                          </p:val>
                                        </p:tav>
                                        <p:tav tm="100000">
                                          <p:val>
                                            <p:strVal val="#ppt_w"/>
                                          </p:val>
                                        </p:tav>
                                      </p:tavLst>
                                    </p:anim>
                                    <p:anim calcmode="lin" valueType="num">
                                      <p:cBhvr>
                                        <p:cTn id="71" dur="500" fill="hold"/>
                                        <p:tgtEl>
                                          <p:spTgt spid="21"/>
                                        </p:tgtEl>
                                        <p:attrNameLst>
                                          <p:attrName>ppt_h</p:attrName>
                                        </p:attrNameLst>
                                      </p:cBhvr>
                                      <p:tavLst>
                                        <p:tav tm="0">
                                          <p:val>
                                            <p:fltVal val="0"/>
                                          </p:val>
                                        </p:tav>
                                        <p:tav tm="100000">
                                          <p:val>
                                            <p:strVal val="#ppt_h"/>
                                          </p:val>
                                        </p:tav>
                                      </p:tavLst>
                                    </p:anim>
                                    <p:animEffect transition="in" filter="fade">
                                      <p:cBhvr>
                                        <p:cTn id="72" dur="500"/>
                                        <p:tgtEl>
                                          <p:spTgt spid="21"/>
                                        </p:tgtEl>
                                      </p:cBhvr>
                                    </p:animEffect>
                                  </p:childTnLst>
                                </p:cTn>
                              </p:par>
                              <p:par>
                                <p:cTn id="73" presetID="53" presetClass="entr" presetSubtype="16" fill="hold" grpId="0" nodeType="withEffect">
                                  <p:stCondLst>
                                    <p:cond delay="0"/>
                                  </p:stCondLst>
                                  <p:childTnLst>
                                    <p:set>
                                      <p:cBhvr>
                                        <p:cTn id="74" dur="1" fill="hold">
                                          <p:stCondLst>
                                            <p:cond delay="0"/>
                                          </p:stCondLst>
                                        </p:cTn>
                                        <p:tgtEl>
                                          <p:spTgt spid="23"/>
                                        </p:tgtEl>
                                        <p:attrNameLst>
                                          <p:attrName>style.visibility</p:attrName>
                                        </p:attrNameLst>
                                      </p:cBhvr>
                                      <p:to>
                                        <p:strVal val="visible"/>
                                      </p:to>
                                    </p:set>
                                    <p:anim calcmode="lin" valueType="num">
                                      <p:cBhvr>
                                        <p:cTn id="75" dur="500" fill="hold"/>
                                        <p:tgtEl>
                                          <p:spTgt spid="23"/>
                                        </p:tgtEl>
                                        <p:attrNameLst>
                                          <p:attrName>ppt_w</p:attrName>
                                        </p:attrNameLst>
                                      </p:cBhvr>
                                      <p:tavLst>
                                        <p:tav tm="0">
                                          <p:val>
                                            <p:fltVal val="0"/>
                                          </p:val>
                                        </p:tav>
                                        <p:tav tm="100000">
                                          <p:val>
                                            <p:strVal val="#ppt_w"/>
                                          </p:val>
                                        </p:tav>
                                      </p:tavLst>
                                    </p:anim>
                                    <p:anim calcmode="lin" valueType="num">
                                      <p:cBhvr>
                                        <p:cTn id="76" dur="500" fill="hold"/>
                                        <p:tgtEl>
                                          <p:spTgt spid="23"/>
                                        </p:tgtEl>
                                        <p:attrNameLst>
                                          <p:attrName>ppt_h</p:attrName>
                                        </p:attrNameLst>
                                      </p:cBhvr>
                                      <p:tavLst>
                                        <p:tav tm="0">
                                          <p:val>
                                            <p:fltVal val="0"/>
                                          </p:val>
                                        </p:tav>
                                        <p:tav tm="100000">
                                          <p:val>
                                            <p:strVal val="#ppt_h"/>
                                          </p:val>
                                        </p:tav>
                                      </p:tavLst>
                                    </p:anim>
                                    <p:animEffect transition="in" filter="fade">
                                      <p:cBhvr>
                                        <p:cTn id="77" dur="500"/>
                                        <p:tgtEl>
                                          <p:spTgt spid="23"/>
                                        </p:tgtEl>
                                      </p:cBhvr>
                                    </p:animEffect>
                                  </p:childTnLst>
                                </p:cTn>
                              </p:par>
                            </p:childTnLst>
                          </p:cTn>
                        </p:par>
                        <p:par>
                          <p:cTn id="78" fill="hold">
                            <p:stCondLst>
                              <p:cond delay="2750"/>
                            </p:stCondLst>
                            <p:childTnLst>
                              <p:par>
                                <p:cTn id="79" presetID="2" presetClass="entr" presetSubtype="2" fill="hold" grpId="0" nodeType="afterEffect">
                                  <p:stCondLst>
                                    <p:cond delay="0"/>
                                  </p:stCondLst>
                                  <p:childTnLst>
                                    <p:set>
                                      <p:cBhvr>
                                        <p:cTn id="80" dur="1" fill="hold">
                                          <p:stCondLst>
                                            <p:cond delay="0"/>
                                          </p:stCondLst>
                                        </p:cTn>
                                        <p:tgtEl>
                                          <p:spTgt spid="27"/>
                                        </p:tgtEl>
                                        <p:attrNameLst>
                                          <p:attrName>style.visibility</p:attrName>
                                        </p:attrNameLst>
                                      </p:cBhvr>
                                      <p:to>
                                        <p:strVal val="visible"/>
                                      </p:to>
                                    </p:set>
                                    <p:anim calcmode="lin" valueType="num">
                                      <p:cBhvr additive="base">
                                        <p:cTn id="81" dur="500" fill="hold"/>
                                        <p:tgtEl>
                                          <p:spTgt spid="27"/>
                                        </p:tgtEl>
                                        <p:attrNameLst>
                                          <p:attrName>ppt_x</p:attrName>
                                        </p:attrNameLst>
                                      </p:cBhvr>
                                      <p:tavLst>
                                        <p:tav tm="0">
                                          <p:val>
                                            <p:strVal val="1+#ppt_w/2"/>
                                          </p:val>
                                        </p:tav>
                                        <p:tav tm="100000">
                                          <p:val>
                                            <p:strVal val="#ppt_x"/>
                                          </p:val>
                                        </p:tav>
                                      </p:tavLst>
                                    </p:anim>
                                    <p:anim calcmode="lin" valueType="num">
                                      <p:cBhvr additive="base">
                                        <p:cTn id="82" dur="500" fill="hold"/>
                                        <p:tgtEl>
                                          <p:spTgt spid="27"/>
                                        </p:tgtEl>
                                        <p:attrNameLst>
                                          <p:attrName>ppt_y</p:attrName>
                                        </p:attrNameLst>
                                      </p:cBhvr>
                                      <p:tavLst>
                                        <p:tav tm="0">
                                          <p:val>
                                            <p:strVal val="#ppt_y"/>
                                          </p:val>
                                        </p:tav>
                                        <p:tav tm="100000">
                                          <p:val>
                                            <p:strVal val="#ppt_y"/>
                                          </p:val>
                                        </p:tav>
                                      </p:tavLst>
                                    </p:anim>
                                  </p:childTnLst>
                                </p:cTn>
                              </p:par>
                              <p:par>
                                <p:cTn id="83" presetID="2" presetClass="entr" presetSubtype="2" fill="hold" grpId="0" nodeType="withEffect">
                                  <p:stCondLst>
                                    <p:cond delay="0"/>
                                  </p:stCondLst>
                                  <p:childTnLst>
                                    <p:set>
                                      <p:cBhvr>
                                        <p:cTn id="84" dur="1" fill="hold">
                                          <p:stCondLst>
                                            <p:cond delay="0"/>
                                          </p:stCondLst>
                                        </p:cTn>
                                        <p:tgtEl>
                                          <p:spTgt spid="28"/>
                                        </p:tgtEl>
                                        <p:attrNameLst>
                                          <p:attrName>style.visibility</p:attrName>
                                        </p:attrNameLst>
                                      </p:cBhvr>
                                      <p:to>
                                        <p:strVal val="visible"/>
                                      </p:to>
                                    </p:set>
                                    <p:anim calcmode="lin" valueType="num">
                                      <p:cBhvr additive="base">
                                        <p:cTn id="85" dur="500" fill="hold"/>
                                        <p:tgtEl>
                                          <p:spTgt spid="28"/>
                                        </p:tgtEl>
                                        <p:attrNameLst>
                                          <p:attrName>ppt_x</p:attrName>
                                        </p:attrNameLst>
                                      </p:cBhvr>
                                      <p:tavLst>
                                        <p:tav tm="0">
                                          <p:val>
                                            <p:strVal val="1+#ppt_w/2"/>
                                          </p:val>
                                        </p:tav>
                                        <p:tav tm="100000">
                                          <p:val>
                                            <p:strVal val="#ppt_x"/>
                                          </p:val>
                                        </p:tav>
                                      </p:tavLst>
                                    </p:anim>
                                    <p:anim calcmode="lin" valueType="num">
                                      <p:cBhvr additive="base">
                                        <p:cTn id="86" dur="500" fill="hold"/>
                                        <p:tgtEl>
                                          <p:spTgt spid="28"/>
                                        </p:tgtEl>
                                        <p:attrNameLst>
                                          <p:attrName>ppt_y</p:attrName>
                                        </p:attrNameLst>
                                      </p:cBhvr>
                                      <p:tavLst>
                                        <p:tav tm="0">
                                          <p:val>
                                            <p:strVal val="#ppt_y"/>
                                          </p:val>
                                        </p:tav>
                                        <p:tav tm="100000">
                                          <p:val>
                                            <p:strVal val="#ppt_y"/>
                                          </p:val>
                                        </p:tav>
                                      </p:tavLst>
                                    </p:anim>
                                  </p:childTnLst>
                                </p:cTn>
                              </p:par>
                              <p:par>
                                <p:cTn id="87" presetID="2" presetClass="entr" presetSubtype="2" fill="hold" grpId="0" nodeType="withEffect">
                                  <p:stCondLst>
                                    <p:cond delay="50"/>
                                  </p:stCondLst>
                                  <p:childTnLst>
                                    <p:set>
                                      <p:cBhvr>
                                        <p:cTn id="88" dur="1" fill="hold">
                                          <p:stCondLst>
                                            <p:cond delay="0"/>
                                          </p:stCondLst>
                                        </p:cTn>
                                        <p:tgtEl>
                                          <p:spTgt spid="29"/>
                                        </p:tgtEl>
                                        <p:attrNameLst>
                                          <p:attrName>style.visibility</p:attrName>
                                        </p:attrNameLst>
                                      </p:cBhvr>
                                      <p:to>
                                        <p:strVal val="visible"/>
                                      </p:to>
                                    </p:set>
                                    <p:anim calcmode="lin" valueType="num">
                                      <p:cBhvr additive="base">
                                        <p:cTn id="89" dur="500" fill="hold"/>
                                        <p:tgtEl>
                                          <p:spTgt spid="29"/>
                                        </p:tgtEl>
                                        <p:attrNameLst>
                                          <p:attrName>ppt_x</p:attrName>
                                        </p:attrNameLst>
                                      </p:cBhvr>
                                      <p:tavLst>
                                        <p:tav tm="0">
                                          <p:val>
                                            <p:strVal val="1+#ppt_w/2"/>
                                          </p:val>
                                        </p:tav>
                                        <p:tav tm="100000">
                                          <p:val>
                                            <p:strVal val="#ppt_x"/>
                                          </p:val>
                                        </p:tav>
                                      </p:tavLst>
                                    </p:anim>
                                    <p:anim calcmode="lin" valueType="num">
                                      <p:cBhvr additive="base">
                                        <p:cTn id="9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0" grpId="0" animBg="1"/>
      <p:bldP spid="11" grpId="0" animBg="1"/>
      <p:bldP spid="12" grpId="0" animBg="1"/>
      <p:bldP spid="13" grpId="0" animBg="1"/>
      <p:bldP spid="21" grpId="0" animBg="1"/>
      <p:bldP spid="22" grpId="0" animBg="1"/>
      <p:bldP spid="23" grpId="0" animBg="1"/>
      <p:bldP spid="24" grpId="0"/>
      <p:bldP spid="25" grpId="0"/>
      <p:bldP spid="26" grpId="0"/>
      <p:bldP spid="27" grpId="0"/>
      <p:bldP spid="28" grpId="0"/>
      <p:bldP spid="2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7" name="箭头: 五边形 6">
            <a:extLst>
              <a:ext uri="{FF2B5EF4-FFF2-40B4-BE49-F238E27FC236}">
                <a16:creationId xmlns:a16="http://schemas.microsoft.com/office/drawing/2014/main" id="{BC583A09-3752-4F79-A2AD-EAD2CF1A10B2}"/>
              </a:ext>
            </a:extLst>
          </p:cNvPr>
          <p:cNvSpPr/>
          <p:nvPr/>
        </p:nvSpPr>
        <p:spPr>
          <a:xfrm flipH="1">
            <a:off x="6418656" y="1957503"/>
            <a:ext cx="5080760" cy="2377514"/>
          </a:xfrm>
          <a:prstGeom prst="homePlate">
            <a:avLst/>
          </a:prstGeom>
          <a:blipFill>
            <a:blip r:embed="rId3"/>
            <a:stretch>
              <a:fillRect/>
            </a:stretch>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8" name="任意多边形: 形状 7">
            <a:extLst>
              <a:ext uri="{FF2B5EF4-FFF2-40B4-BE49-F238E27FC236}">
                <a16:creationId xmlns:a16="http://schemas.microsoft.com/office/drawing/2014/main" id="{E97498D9-D596-4D3B-B74B-654D50D631B6}"/>
              </a:ext>
            </a:extLst>
          </p:cNvPr>
          <p:cNvSpPr/>
          <p:nvPr/>
        </p:nvSpPr>
        <p:spPr>
          <a:xfrm flipH="1">
            <a:off x="6418656" y="1956733"/>
            <a:ext cx="1789886" cy="2378284"/>
          </a:xfrm>
          <a:custGeom>
            <a:avLst/>
            <a:gdLst>
              <a:gd name="connsiteX0" fmla="*/ 0 w 21600"/>
              <a:gd name="connsiteY0" fmla="*/ 7 h 21607"/>
              <a:gd name="connsiteX1" fmla="*/ 11937 w 21600"/>
              <a:gd name="connsiteY1" fmla="*/ 21607 h 21607"/>
              <a:gd name="connsiteX2" fmla="*/ 21600 w 21600"/>
              <a:gd name="connsiteY2" fmla="*/ 10558 h 21607"/>
              <a:gd name="connsiteX3" fmla="*/ 11937 w 21600"/>
              <a:gd name="connsiteY3" fmla="*/ 0 h 21607"/>
              <a:gd name="connsiteX4" fmla="*/ 0 w 21600"/>
              <a:gd name="connsiteY4" fmla="*/ 7 h 216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00" h="21607" extrusionOk="0">
                <a:moveTo>
                  <a:pt x="0" y="7"/>
                </a:moveTo>
                <a:lnTo>
                  <a:pt x="11937" y="21607"/>
                </a:lnTo>
                <a:lnTo>
                  <a:pt x="21600" y="10558"/>
                </a:lnTo>
                <a:lnTo>
                  <a:pt x="11937" y="0"/>
                </a:lnTo>
                <a:lnTo>
                  <a:pt x="0" y="7"/>
                </a:lnTo>
                <a:close/>
              </a:path>
            </a:pathLst>
          </a:custGeom>
          <a:solidFill>
            <a:schemeClr val="accent1">
              <a:alpha val="70000"/>
            </a:schemeClr>
          </a:solidFill>
          <a:ln w="25400" cap="flat">
            <a:noFill/>
            <a:miter lim="400000"/>
          </a:ln>
          <a:effectLst/>
        </p:spPr>
        <p:txBody>
          <a:bodyPr anchor="ctr"/>
          <a:lstStyle/>
          <a:p>
            <a:pPr algn="ctr"/>
            <a:endParaRPr>
              <a:solidFill>
                <a:schemeClr val="bg1"/>
              </a:solidFill>
            </a:endParaRPr>
          </a:p>
        </p:txBody>
      </p:sp>
      <p:sp>
        <p:nvSpPr>
          <p:cNvPr id="9" name="任意多边形: 形状 8">
            <a:extLst>
              <a:ext uri="{FF2B5EF4-FFF2-40B4-BE49-F238E27FC236}">
                <a16:creationId xmlns:a16="http://schemas.microsoft.com/office/drawing/2014/main" id="{EC27D0EE-DFAE-4A99-B626-0FAAB1CDD063}"/>
              </a:ext>
            </a:extLst>
          </p:cNvPr>
          <p:cNvSpPr/>
          <p:nvPr/>
        </p:nvSpPr>
        <p:spPr>
          <a:xfrm rot="10800000">
            <a:off x="6410998" y="1956732"/>
            <a:ext cx="1793540" cy="2382289"/>
          </a:xfrm>
          <a:custGeom>
            <a:avLst/>
            <a:gdLst>
              <a:gd name="connsiteX0" fmla="*/ 0 w 21563"/>
              <a:gd name="connsiteY0" fmla="*/ 0 h 21492"/>
              <a:gd name="connsiteX1" fmla="*/ 11774 w 21563"/>
              <a:gd name="connsiteY1" fmla="*/ 21492 h 21492"/>
              <a:gd name="connsiteX2" fmla="*/ 21563 w 21563"/>
              <a:gd name="connsiteY2" fmla="*/ 11065 h 21492"/>
              <a:gd name="connsiteX3" fmla="*/ 11835 w 21563"/>
              <a:gd name="connsiteY3" fmla="*/ 58 h 21492"/>
              <a:gd name="connsiteX4" fmla="*/ 0 w 21563"/>
              <a:gd name="connsiteY4" fmla="*/ 0 h 21492"/>
              <a:gd name="connsiteX0" fmla="*/ 0 w 21563"/>
              <a:gd name="connsiteY0" fmla="*/ 29 h 21521"/>
              <a:gd name="connsiteX1" fmla="*/ 11774 w 21563"/>
              <a:gd name="connsiteY1" fmla="*/ 21521 h 21521"/>
              <a:gd name="connsiteX2" fmla="*/ 21563 w 21563"/>
              <a:gd name="connsiteY2" fmla="*/ 11094 h 21521"/>
              <a:gd name="connsiteX3" fmla="*/ 11798 w 21563"/>
              <a:gd name="connsiteY3" fmla="*/ 0 h 21521"/>
              <a:gd name="connsiteX4" fmla="*/ 0 w 21563"/>
              <a:gd name="connsiteY4" fmla="*/ 29 h 215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3" h="21521" extrusionOk="0">
                <a:moveTo>
                  <a:pt x="0" y="29"/>
                </a:moveTo>
                <a:lnTo>
                  <a:pt x="11774" y="21521"/>
                </a:lnTo>
                <a:lnTo>
                  <a:pt x="21563" y="11094"/>
                </a:lnTo>
                <a:lnTo>
                  <a:pt x="11798" y="0"/>
                </a:lnTo>
                <a:lnTo>
                  <a:pt x="0" y="29"/>
                </a:lnTo>
                <a:close/>
              </a:path>
            </a:pathLst>
          </a:custGeom>
          <a:solidFill>
            <a:schemeClr val="tx1">
              <a:alpha val="70000"/>
            </a:schemeClr>
          </a:solidFill>
          <a:ln w="25400" cap="flat">
            <a:noFill/>
            <a:miter lim="400000"/>
          </a:ln>
          <a:effectLst/>
        </p:spPr>
        <p:txBody>
          <a:bodyPr anchor="ctr"/>
          <a:lstStyle/>
          <a:p>
            <a:pPr algn="ctr"/>
            <a:endParaRPr>
              <a:solidFill>
                <a:schemeClr val="bg1"/>
              </a:solidFill>
            </a:endParaRPr>
          </a:p>
        </p:txBody>
      </p:sp>
      <p:sp>
        <p:nvSpPr>
          <p:cNvPr id="10" name="矩形 9">
            <a:extLst>
              <a:ext uri="{FF2B5EF4-FFF2-40B4-BE49-F238E27FC236}">
                <a16:creationId xmlns:a16="http://schemas.microsoft.com/office/drawing/2014/main" id="{F862EA63-2317-48C1-9BB5-6E9C98C9AEDF}"/>
              </a:ext>
            </a:extLst>
          </p:cNvPr>
          <p:cNvSpPr/>
          <p:nvPr/>
        </p:nvSpPr>
        <p:spPr>
          <a:xfrm flipH="1">
            <a:off x="6693792" y="2713777"/>
            <a:ext cx="929935" cy="864195"/>
          </a:xfrm>
          <a:prstGeom prst="rect">
            <a:avLst/>
          </a:prstGeom>
          <a:ln w="12700">
            <a:miter lim="400000"/>
          </a:ln>
          <a:extLst>
            <a:ext uri="{C572A759-6A51-4108-AA02-DFA0A04FC94B}">
              <ma14:wrappingTextBoxFlag xmlns="" xmlns:lc="http://schemas.openxmlformats.org/drawingml/2006/lockedCanvas" xmlns:p14="http://schemas.microsoft.com/office/powerpoint/2010/main" xmlns:ma14="http://schemas.microsoft.com/office/mac/drawingml/2011/main" xmlns:a16="http://schemas.microsoft.com/office/drawing/2014/main" xmlns:a14="http://schemas.microsoft.com/office/drawing/2010/main" val="1"/>
            </a:ext>
          </a:extLst>
        </p:spPr>
        <p:txBody>
          <a:bodyPr wrap="none" lIns="25400" tIns="25400" rIns="25400" bIns="25400" anchor="ctr">
            <a:normAutofit/>
          </a:bodyPr>
          <a:lstStyle/>
          <a:p>
            <a:pPr lvl="0" algn="ctr">
              <a:defRPr sz="1800" b="0">
                <a:solidFill>
                  <a:srgbClr val="000000"/>
                </a:solidFill>
              </a:defRPr>
            </a:pPr>
            <a:r>
              <a:rPr lang="zh-CN" altLang="en-US" sz="1600" dirty="0">
                <a:solidFill>
                  <a:schemeClr val="bg1"/>
                </a:solidFill>
              </a:rPr>
              <a:t>关键词</a:t>
            </a:r>
          </a:p>
        </p:txBody>
      </p:sp>
      <p:grpSp>
        <p:nvGrpSpPr>
          <p:cNvPr id="11" name="组合 10">
            <a:extLst>
              <a:ext uri="{FF2B5EF4-FFF2-40B4-BE49-F238E27FC236}">
                <a16:creationId xmlns:a16="http://schemas.microsoft.com/office/drawing/2014/main" id="{4FE95C4D-305A-4289-A39B-32EC65C5F4D7}"/>
              </a:ext>
            </a:extLst>
          </p:cNvPr>
          <p:cNvGrpSpPr/>
          <p:nvPr/>
        </p:nvGrpSpPr>
        <p:grpSpPr>
          <a:xfrm>
            <a:off x="7307767" y="4969671"/>
            <a:ext cx="4058398" cy="1626134"/>
            <a:chOff x="726782" y="2589840"/>
            <a:chExt cx="2455459" cy="3329389"/>
          </a:xfrm>
        </p:grpSpPr>
        <p:sp>
          <p:nvSpPr>
            <p:cNvPr id="34" name="矩形 33">
              <a:extLst>
                <a:ext uri="{FF2B5EF4-FFF2-40B4-BE49-F238E27FC236}">
                  <a16:creationId xmlns:a16="http://schemas.microsoft.com/office/drawing/2014/main" id="{2A0996AF-6604-4BFF-B7A4-86AC40B22831}"/>
                </a:ext>
              </a:extLst>
            </p:cNvPr>
            <p:cNvSpPr/>
            <p:nvPr/>
          </p:nvSpPr>
          <p:spPr>
            <a:xfrm>
              <a:off x="726782" y="2589840"/>
              <a:ext cx="2455459" cy="669535"/>
            </a:xfrm>
            <a:prstGeom prst="rect">
              <a:avLst/>
            </a:prstGeom>
            <a:noFill/>
            <a:ln>
              <a:noFill/>
            </a:ln>
          </p:spPr>
          <p:txBody>
            <a:bodyPr wrap="none" anchor="ctr">
              <a:normAutofit fontScale="92500"/>
            </a:bodyPr>
            <a:lstStyle/>
            <a:p>
              <a:pPr lvl="0" fontAlgn="base">
                <a:lnSpc>
                  <a:spcPct val="110000"/>
                </a:lnSpc>
                <a:spcBef>
                  <a:spcPct val="0"/>
                </a:spcBef>
                <a:spcAft>
                  <a:spcPct val="0"/>
                </a:spcAft>
                <a:tabLst>
                  <a:tab pos="228594" algn="l"/>
                </a:tabLst>
                <a:defRPr/>
              </a:pPr>
              <a:r>
                <a:rPr lang="zh-CN" altLang="en-US" sz="1600" b="1" dirty="0">
                  <a:solidFill>
                    <a:schemeClr val="bg1"/>
                  </a:solidFill>
                </a:rPr>
                <a:t>标题文本预设</a:t>
              </a:r>
            </a:p>
          </p:txBody>
        </p:sp>
        <p:sp>
          <p:nvSpPr>
            <p:cNvPr id="35" name="矩形: 剪去顶角 34">
              <a:extLst>
                <a:ext uri="{FF2B5EF4-FFF2-40B4-BE49-F238E27FC236}">
                  <a16:creationId xmlns:a16="http://schemas.microsoft.com/office/drawing/2014/main" id="{838ABDA8-251E-42FB-B160-65D18FDC56F4}"/>
                </a:ext>
              </a:extLst>
            </p:cNvPr>
            <p:cNvSpPr/>
            <p:nvPr/>
          </p:nvSpPr>
          <p:spPr>
            <a:xfrm>
              <a:off x="726782" y="3394915"/>
              <a:ext cx="2455459" cy="2524314"/>
            </a:xfrm>
            <a:prstGeom prst="snip2SameRect">
              <a:avLst>
                <a:gd name="adj1" fmla="val 0"/>
                <a:gd name="adj2" fmla="val 0"/>
              </a:avLst>
            </a:prstGeom>
            <a:ln>
              <a:noFill/>
            </a:ln>
          </p:spPr>
          <p:txBody>
            <a:bodyPr wrap="square" anchor="t">
              <a:normAutofit/>
            </a:bodyPr>
            <a:lstStyle/>
            <a:p>
              <a:pPr marL="228594" indent="-228594">
                <a:lnSpc>
                  <a:spcPct val="120000"/>
                </a:lnSpc>
                <a:buFont typeface="Arial" pitchFamily="34" charset="0"/>
                <a:buChar char="•"/>
                <a:tabLst>
                  <a:tab pos="228594" algn="l"/>
                </a:tabLst>
                <a:defRPr/>
              </a:pPr>
              <a:r>
                <a:rPr lang="zh-CN" altLang="en-US" sz="1000">
                  <a:solidFill>
                    <a:schemeClr val="bg1"/>
                  </a:solidFill>
                </a:rPr>
                <a:t>此部分内容作为文字排版占位显示（建议使用主题字体）</a:t>
              </a:r>
              <a:br>
                <a:rPr lang="zh-CN" altLang="en-US" sz="1000">
                  <a:solidFill>
                    <a:schemeClr val="bg1"/>
                  </a:solidFill>
                </a:rPr>
              </a:br>
              <a:r>
                <a:rPr lang="zh-CN" altLang="en-US" sz="1000">
                  <a:solidFill>
                    <a:schemeClr val="bg1"/>
                  </a:solidFill>
                </a:rPr>
                <a:t>如需更改请在（设置形状格式）菜单下（文本选项）中调整</a:t>
              </a:r>
              <a:endParaRPr lang="zh-CN" altLang="en-US" sz="1000" dirty="0">
                <a:solidFill>
                  <a:schemeClr val="bg1"/>
                </a:solidFill>
              </a:endParaRPr>
            </a:p>
          </p:txBody>
        </p:sp>
      </p:grpSp>
      <p:sp>
        <p:nvSpPr>
          <p:cNvPr id="12" name="文本框 28">
            <a:extLst>
              <a:ext uri="{FF2B5EF4-FFF2-40B4-BE49-F238E27FC236}">
                <a16:creationId xmlns:a16="http://schemas.microsoft.com/office/drawing/2014/main" id="{69418B57-D992-4CDE-8D2F-0256C8CF848F}"/>
              </a:ext>
            </a:extLst>
          </p:cNvPr>
          <p:cNvSpPr txBox="1"/>
          <p:nvPr/>
        </p:nvSpPr>
        <p:spPr>
          <a:xfrm>
            <a:off x="728018" y="2604805"/>
            <a:ext cx="954107" cy="923330"/>
          </a:xfrm>
          <a:prstGeom prst="rect">
            <a:avLst/>
          </a:prstGeom>
          <a:noFill/>
        </p:spPr>
        <p:txBody>
          <a:bodyPr wrap="none">
            <a:normAutofit/>
          </a:bodyPr>
          <a:lstStyle/>
          <a:p>
            <a:r>
              <a:rPr lang="en-US" altLang="zh-CN" sz="5400" b="1" dirty="0">
                <a:solidFill>
                  <a:schemeClr val="bg1"/>
                </a:solidFill>
              </a:rPr>
              <a:t>01</a:t>
            </a:r>
          </a:p>
        </p:txBody>
      </p:sp>
      <p:sp>
        <p:nvSpPr>
          <p:cNvPr id="13" name="矩形 12">
            <a:extLst>
              <a:ext uri="{FF2B5EF4-FFF2-40B4-BE49-F238E27FC236}">
                <a16:creationId xmlns:a16="http://schemas.microsoft.com/office/drawing/2014/main" id="{443E0607-2201-4B67-8659-647081241B58}"/>
              </a:ext>
            </a:extLst>
          </p:cNvPr>
          <p:cNvSpPr/>
          <p:nvPr/>
        </p:nvSpPr>
        <p:spPr>
          <a:xfrm>
            <a:off x="730866" y="3522723"/>
            <a:ext cx="1485047" cy="211750"/>
          </a:xfrm>
          <a:prstGeom prst="rect">
            <a:avLst/>
          </a:prstGeom>
        </p:spPr>
        <p:txBody>
          <a:bodyPr wrap="none" lIns="144000" tIns="0" rIns="144000" bIns="0">
            <a:normAutofit fontScale="92500" lnSpcReduction="20000"/>
          </a:bodyPr>
          <a:lstStyle/>
          <a:p>
            <a:pPr>
              <a:lnSpc>
                <a:spcPct val="110000"/>
              </a:lnSpc>
            </a:pPr>
            <a:r>
              <a:rPr lang="zh-CN" altLang="en-US" sz="1600" dirty="0">
                <a:solidFill>
                  <a:schemeClr val="bg1"/>
                </a:solidFill>
              </a:rPr>
              <a:t>标题文本预设</a:t>
            </a:r>
          </a:p>
        </p:txBody>
      </p:sp>
      <p:grpSp>
        <p:nvGrpSpPr>
          <p:cNvPr id="14" name="组合 13">
            <a:extLst>
              <a:ext uri="{FF2B5EF4-FFF2-40B4-BE49-F238E27FC236}">
                <a16:creationId xmlns:a16="http://schemas.microsoft.com/office/drawing/2014/main" id="{FF875F19-6465-43C0-93CD-BF8E1E64944C}"/>
              </a:ext>
            </a:extLst>
          </p:cNvPr>
          <p:cNvGrpSpPr/>
          <p:nvPr/>
        </p:nvGrpSpPr>
        <p:grpSpPr>
          <a:xfrm>
            <a:off x="851872" y="4149236"/>
            <a:ext cx="371561" cy="371561"/>
            <a:chOff x="1631504" y="4324694"/>
            <a:chExt cx="432048" cy="432048"/>
          </a:xfrm>
        </p:grpSpPr>
        <p:sp>
          <p:nvSpPr>
            <p:cNvPr id="32" name="矩形: 圆角 31">
              <a:extLst>
                <a:ext uri="{FF2B5EF4-FFF2-40B4-BE49-F238E27FC236}">
                  <a16:creationId xmlns:a16="http://schemas.microsoft.com/office/drawing/2014/main" id="{9F086B4F-1CEA-411D-AC1A-FC7EF8C5062B}"/>
                </a:ext>
              </a:extLst>
            </p:cNvPr>
            <p:cNvSpPr/>
            <p:nvPr/>
          </p:nvSpPr>
          <p:spPr>
            <a:xfrm>
              <a:off x="1631504" y="4324694"/>
              <a:ext cx="432048" cy="432048"/>
            </a:xfrm>
            <a:prstGeom prst="roundRect">
              <a:avLst>
                <a:gd name="adj" fmla="val 14132"/>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3" name="任意多边形: 形状 32">
              <a:extLst>
                <a:ext uri="{FF2B5EF4-FFF2-40B4-BE49-F238E27FC236}">
                  <a16:creationId xmlns:a16="http://schemas.microsoft.com/office/drawing/2014/main" id="{0DF40D88-6B55-4077-947A-73444844B65C}"/>
                </a:ext>
              </a:extLst>
            </p:cNvPr>
            <p:cNvSpPr>
              <a:spLocks/>
            </p:cNvSpPr>
            <p:nvPr/>
          </p:nvSpPr>
          <p:spPr bwMode="auto">
            <a:xfrm>
              <a:off x="1730527" y="4423717"/>
              <a:ext cx="234003" cy="234003"/>
            </a:xfrm>
            <a:custGeom>
              <a:avLst/>
              <a:gdLst>
                <a:gd name="connsiteX0" fmla="*/ 221853 w 338138"/>
                <a:gd name="connsiteY0" fmla="*/ 169862 h 338138"/>
                <a:gd name="connsiteX1" fmla="*/ 243284 w 338138"/>
                <a:gd name="connsiteY1" fmla="*/ 169862 h 338138"/>
                <a:gd name="connsiteX2" fmla="*/ 254000 w 338138"/>
                <a:gd name="connsiteY2" fmla="*/ 180379 h 338138"/>
                <a:gd name="connsiteX3" fmla="*/ 254000 w 338138"/>
                <a:gd name="connsiteY3" fmla="*/ 243483 h 338138"/>
                <a:gd name="connsiteX4" fmla="*/ 243284 w 338138"/>
                <a:gd name="connsiteY4" fmla="*/ 254000 h 338138"/>
                <a:gd name="connsiteX5" fmla="*/ 221853 w 338138"/>
                <a:gd name="connsiteY5" fmla="*/ 254000 h 338138"/>
                <a:gd name="connsiteX6" fmla="*/ 211137 w 338138"/>
                <a:gd name="connsiteY6" fmla="*/ 243483 h 338138"/>
                <a:gd name="connsiteX7" fmla="*/ 211137 w 338138"/>
                <a:gd name="connsiteY7" fmla="*/ 180379 h 338138"/>
                <a:gd name="connsiteX8" fmla="*/ 221853 w 338138"/>
                <a:gd name="connsiteY8" fmla="*/ 169862 h 338138"/>
                <a:gd name="connsiteX9" fmla="*/ 94853 w 338138"/>
                <a:gd name="connsiteY9" fmla="*/ 127000 h 338138"/>
                <a:gd name="connsiteX10" fmla="*/ 116284 w 338138"/>
                <a:gd name="connsiteY10" fmla="*/ 127000 h 338138"/>
                <a:gd name="connsiteX11" fmla="*/ 127000 w 338138"/>
                <a:gd name="connsiteY11" fmla="*/ 137583 h 338138"/>
                <a:gd name="connsiteX12" fmla="*/ 127000 w 338138"/>
                <a:gd name="connsiteY12" fmla="*/ 243417 h 338138"/>
                <a:gd name="connsiteX13" fmla="*/ 116284 w 338138"/>
                <a:gd name="connsiteY13" fmla="*/ 254000 h 338138"/>
                <a:gd name="connsiteX14" fmla="*/ 94853 w 338138"/>
                <a:gd name="connsiteY14" fmla="*/ 254000 h 338138"/>
                <a:gd name="connsiteX15" fmla="*/ 84137 w 338138"/>
                <a:gd name="connsiteY15" fmla="*/ 243417 h 338138"/>
                <a:gd name="connsiteX16" fmla="*/ 84137 w 338138"/>
                <a:gd name="connsiteY16" fmla="*/ 137583 h 338138"/>
                <a:gd name="connsiteX17" fmla="*/ 94853 w 338138"/>
                <a:gd name="connsiteY17" fmla="*/ 127000 h 338138"/>
                <a:gd name="connsiteX18" fmla="*/ 285353 w 338138"/>
                <a:gd name="connsiteY18" fmla="*/ 85725 h 338138"/>
                <a:gd name="connsiteX19" fmla="*/ 306784 w 338138"/>
                <a:gd name="connsiteY19" fmla="*/ 85725 h 338138"/>
                <a:gd name="connsiteX20" fmla="*/ 317500 w 338138"/>
                <a:gd name="connsiteY20" fmla="*/ 96242 h 338138"/>
                <a:gd name="connsiteX21" fmla="*/ 317500 w 338138"/>
                <a:gd name="connsiteY21" fmla="*/ 243483 h 338138"/>
                <a:gd name="connsiteX22" fmla="*/ 306784 w 338138"/>
                <a:gd name="connsiteY22" fmla="*/ 254000 h 338138"/>
                <a:gd name="connsiteX23" fmla="*/ 285353 w 338138"/>
                <a:gd name="connsiteY23" fmla="*/ 254000 h 338138"/>
                <a:gd name="connsiteX24" fmla="*/ 274637 w 338138"/>
                <a:gd name="connsiteY24" fmla="*/ 243483 h 338138"/>
                <a:gd name="connsiteX25" fmla="*/ 274637 w 338138"/>
                <a:gd name="connsiteY25" fmla="*/ 96242 h 338138"/>
                <a:gd name="connsiteX26" fmla="*/ 285353 w 338138"/>
                <a:gd name="connsiteY26" fmla="*/ 85725 h 338138"/>
                <a:gd name="connsiteX27" fmla="*/ 158353 w 338138"/>
                <a:gd name="connsiteY27" fmla="*/ 42862 h 338138"/>
                <a:gd name="connsiteX28" fmla="*/ 179784 w 338138"/>
                <a:gd name="connsiteY28" fmla="*/ 42862 h 338138"/>
                <a:gd name="connsiteX29" fmla="*/ 190500 w 338138"/>
                <a:gd name="connsiteY29" fmla="*/ 53419 h 338138"/>
                <a:gd name="connsiteX30" fmla="*/ 190500 w 338138"/>
                <a:gd name="connsiteY30" fmla="*/ 243443 h 338138"/>
                <a:gd name="connsiteX31" fmla="*/ 179784 w 338138"/>
                <a:gd name="connsiteY31" fmla="*/ 254000 h 338138"/>
                <a:gd name="connsiteX32" fmla="*/ 158353 w 338138"/>
                <a:gd name="connsiteY32" fmla="*/ 254000 h 338138"/>
                <a:gd name="connsiteX33" fmla="*/ 147637 w 338138"/>
                <a:gd name="connsiteY33" fmla="*/ 243443 h 338138"/>
                <a:gd name="connsiteX34" fmla="*/ 147637 w 338138"/>
                <a:gd name="connsiteY34" fmla="*/ 53419 h 338138"/>
                <a:gd name="connsiteX35" fmla="*/ 158353 w 338138"/>
                <a:gd name="connsiteY35" fmla="*/ 42862 h 338138"/>
                <a:gd name="connsiteX36" fmla="*/ 0 w 338138"/>
                <a:gd name="connsiteY36" fmla="*/ 0 h 338138"/>
                <a:gd name="connsiteX37" fmla="*/ 42267 w 338138"/>
                <a:gd name="connsiteY37" fmla="*/ 0 h 338138"/>
                <a:gd name="connsiteX38" fmla="*/ 42267 w 338138"/>
                <a:gd name="connsiteY38" fmla="*/ 295871 h 338138"/>
                <a:gd name="connsiteX39" fmla="*/ 338138 w 338138"/>
                <a:gd name="connsiteY39" fmla="*/ 295871 h 338138"/>
                <a:gd name="connsiteX40" fmla="*/ 338138 w 338138"/>
                <a:gd name="connsiteY40" fmla="*/ 338138 h 338138"/>
                <a:gd name="connsiteX41" fmla="*/ 21133 w 338138"/>
                <a:gd name="connsiteY41" fmla="*/ 338138 h 338138"/>
                <a:gd name="connsiteX42" fmla="*/ 0 w 338138"/>
                <a:gd name="connsiteY42" fmla="*/ 317005 h 338138"/>
                <a:gd name="connsiteX43" fmla="*/ 0 w 338138"/>
                <a:gd name="connsiteY43" fmla="*/ 0 h 3381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38138" h="338138">
                  <a:moveTo>
                    <a:pt x="221853" y="169862"/>
                  </a:moveTo>
                  <a:cubicBezTo>
                    <a:pt x="221853" y="169862"/>
                    <a:pt x="221853" y="169862"/>
                    <a:pt x="243284" y="169862"/>
                  </a:cubicBezTo>
                  <a:cubicBezTo>
                    <a:pt x="248642" y="169862"/>
                    <a:pt x="254000" y="175121"/>
                    <a:pt x="254000" y="180379"/>
                  </a:cubicBezTo>
                  <a:cubicBezTo>
                    <a:pt x="254000" y="180379"/>
                    <a:pt x="254000" y="180379"/>
                    <a:pt x="254000" y="243483"/>
                  </a:cubicBezTo>
                  <a:cubicBezTo>
                    <a:pt x="254000" y="248742"/>
                    <a:pt x="248642" y="254000"/>
                    <a:pt x="243284" y="254000"/>
                  </a:cubicBezTo>
                  <a:cubicBezTo>
                    <a:pt x="243284" y="254000"/>
                    <a:pt x="243284" y="254000"/>
                    <a:pt x="221853" y="254000"/>
                  </a:cubicBezTo>
                  <a:cubicBezTo>
                    <a:pt x="216495" y="254000"/>
                    <a:pt x="211137" y="248742"/>
                    <a:pt x="211137" y="243483"/>
                  </a:cubicBezTo>
                  <a:cubicBezTo>
                    <a:pt x="211137" y="243483"/>
                    <a:pt x="211137" y="243483"/>
                    <a:pt x="211137" y="180379"/>
                  </a:cubicBezTo>
                  <a:cubicBezTo>
                    <a:pt x="211137" y="175121"/>
                    <a:pt x="216495" y="169862"/>
                    <a:pt x="221853" y="169862"/>
                  </a:cubicBezTo>
                  <a:close/>
                  <a:moveTo>
                    <a:pt x="94853" y="127000"/>
                  </a:moveTo>
                  <a:cubicBezTo>
                    <a:pt x="94853" y="127000"/>
                    <a:pt x="94853" y="127000"/>
                    <a:pt x="116284" y="127000"/>
                  </a:cubicBezTo>
                  <a:cubicBezTo>
                    <a:pt x="121642" y="127000"/>
                    <a:pt x="127000" y="132292"/>
                    <a:pt x="127000" y="137583"/>
                  </a:cubicBezTo>
                  <a:cubicBezTo>
                    <a:pt x="127000" y="137583"/>
                    <a:pt x="127000" y="137583"/>
                    <a:pt x="127000" y="243417"/>
                  </a:cubicBezTo>
                  <a:cubicBezTo>
                    <a:pt x="127000" y="248708"/>
                    <a:pt x="121642" y="254000"/>
                    <a:pt x="116284" y="254000"/>
                  </a:cubicBezTo>
                  <a:cubicBezTo>
                    <a:pt x="116284" y="254000"/>
                    <a:pt x="116284" y="254000"/>
                    <a:pt x="94853" y="254000"/>
                  </a:cubicBezTo>
                  <a:cubicBezTo>
                    <a:pt x="89495" y="254000"/>
                    <a:pt x="84137" y="248708"/>
                    <a:pt x="84137" y="243417"/>
                  </a:cubicBezTo>
                  <a:cubicBezTo>
                    <a:pt x="84137" y="243417"/>
                    <a:pt x="84137" y="243417"/>
                    <a:pt x="84137" y="137583"/>
                  </a:cubicBezTo>
                  <a:cubicBezTo>
                    <a:pt x="84137" y="132292"/>
                    <a:pt x="89495" y="127000"/>
                    <a:pt x="94853" y="127000"/>
                  </a:cubicBezTo>
                  <a:close/>
                  <a:moveTo>
                    <a:pt x="285353" y="85725"/>
                  </a:moveTo>
                  <a:cubicBezTo>
                    <a:pt x="285353" y="85725"/>
                    <a:pt x="285353" y="85725"/>
                    <a:pt x="306784" y="85725"/>
                  </a:cubicBezTo>
                  <a:cubicBezTo>
                    <a:pt x="312142" y="85725"/>
                    <a:pt x="317500" y="90984"/>
                    <a:pt x="317500" y="96242"/>
                  </a:cubicBezTo>
                  <a:cubicBezTo>
                    <a:pt x="317500" y="96242"/>
                    <a:pt x="317500" y="96242"/>
                    <a:pt x="317500" y="243483"/>
                  </a:cubicBezTo>
                  <a:cubicBezTo>
                    <a:pt x="317500" y="248742"/>
                    <a:pt x="312142" y="254000"/>
                    <a:pt x="306784" y="254000"/>
                  </a:cubicBezTo>
                  <a:cubicBezTo>
                    <a:pt x="306784" y="254000"/>
                    <a:pt x="306784" y="254000"/>
                    <a:pt x="285353" y="254000"/>
                  </a:cubicBezTo>
                  <a:cubicBezTo>
                    <a:pt x="279995" y="254000"/>
                    <a:pt x="274637" y="248742"/>
                    <a:pt x="274637" y="243483"/>
                  </a:cubicBezTo>
                  <a:cubicBezTo>
                    <a:pt x="274637" y="243483"/>
                    <a:pt x="274637" y="243483"/>
                    <a:pt x="274637" y="96242"/>
                  </a:cubicBezTo>
                  <a:cubicBezTo>
                    <a:pt x="274637" y="90984"/>
                    <a:pt x="279995" y="85725"/>
                    <a:pt x="285353" y="85725"/>
                  </a:cubicBezTo>
                  <a:close/>
                  <a:moveTo>
                    <a:pt x="158353" y="42862"/>
                  </a:moveTo>
                  <a:cubicBezTo>
                    <a:pt x="158353" y="42862"/>
                    <a:pt x="158353" y="42862"/>
                    <a:pt x="179784" y="42862"/>
                  </a:cubicBezTo>
                  <a:cubicBezTo>
                    <a:pt x="185142" y="42862"/>
                    <a:pt x="190500" y="48140"/>
                    <a:pt x="190500" y="53419"/>
                  </a:cubicBezTo>
                  <a:cubicBezTo>
                    <a:pt x="190500" y="53419"/>
                    <a:pt x="190500" y="53419"/>
                    <a:pt x="190500" y="243443"/>
                  </a:cubicBezTo>
                  <a:cubicBezTo>
                    <a:pt x="190500" y="248722"/>
                    <a:pt x="185142" y="254000"/>
                    <a:pt x="179784" y="254000"/>
                  </a:cubicBezTo>
                  <a:cubicBezTo>
                    <a:pt x="179784" y="254000"/>
                    <a:pt x="179784" y="254000"/>
                    <a:pt x="158353" y="254000"/>
                  </a:cubicBezTo>
                  <a:cubicBezTo>
                    <a:pt x="152995" y="254000"/>
                    <a:pt x="147637" y="248722"/>
                    <a:pt x="147637" y="243443"/>
                  </a:cubicBezTo>
                  <a:cubicBezTo>
                    <a:pt x="147637" y="243443"/>
                    <a:pt x="147637" y="243443"/>
                    <a:pt x="147637" y="53419"/>
                  </a:cubicBezTo>
                  <a:cubicBezTo>
                    <a:pt x="147637" y="48140"/>
                    <a:pt x="152995" y="42862"/>
                    <a:pt x="158353" y="42862"/>
                  </a:cubicBezTo>
                  <a:close/>
                  <a:moveTo>
                    <a:pt x="0" y="0"/>
                  </a:moveTo>
                  <a:cubicBezTo>
                    <a:pt x="0" y="0"/>
                    <a:pt x="0" y="0"/>
                    <a:pt x="42267" y="0"/>
                  </a:cubicBezTo>
                  <a:cubicBezTo>
                    <a:pt x="42267" y="0"/>
                    <a:pt x="42267" y="0"/>
                    <a:pt x="42267" y="295871"/>
                  </a:cubicBezTo>
                  <a:lnTo>
                    <a:pt x="338138" y="295871"/>
                  </a:lnTo>
                  <a:cubicBezTo>
                    <a:pt x="338138" y="295871"/>
                    <a:pt x="338138" y="295871"/>
                    <a:pt x="338138" y="338138"/>
                  </a:cubicBezTo>
                  <a:cubicBezTo>
                    <a:pt x="338138" y="338138"/>
                    <a:pt x="338138" y="338138"/>
                    <a:pt x="21133" y="338138"/>
                  </a:cubicBezTo>
                  <a:cubicBezTo>
                    <a:pt x="9246" y="338138"/>
                    <a:pt x="0" y="328892"/>
                    <a:pt x="0" y="317005"/>
                  </a:cubicBezTo>
                  <a:cubicBezTo>
                    <a:pt x="0" y="317005"/>
                    <a:pt x="0" y="317005"/>
                    <a:pt x="0" y="0"/>
                  </a:cubicBezTo>
                  <a:close/>
                </a:path>
              </a:pathLst>
            </a:custGeom>
            <a:solidFill>
              <a:srgbClr val="FFFFFF"/>
            </a:solidFill>
            <a:ln>
              <a:noFill/>
            </a:ln>
          </p:spPr>
          <p:txBody>
            <a:bodyPr anchor="ctr"/>
            <a:lstStyle/>
            <a:p>
              <a:pPr algn="ctr"/>
              <a:endParaRPr>
                <a:solidFill>
                  <a:schemeClr val="bg1"/>
                </a:solidFill>
              </a:endParaRPr>
            </a:p>
          </p:txBody>
        </p:sp>
      </p:grpSp>
      <p:sp>
        <p:nvSpPr>
          <p:cNvPr id="15" name="文本框 35">
            <a:extLst>
              <a:ext uri="{FF2B5EF4-FFF2-40B4-BE49-F238E27FC236}">
                <a16:creationId xmlns:a16="http://schemas.microsoft.com/office/drawing/2014/main" id="{A946B3C6-E106-4950-8273-794F4CAD25E6}"/>
              </a:ext>
            </a:extLst>
          </p:cNvPr>
          <p:cNvSpPr txBox="1"/>
          <p:nvPr/>
        </p:nvSpPr>
        <p:spPr>
          <a:xfrm>
            <a:off x="2487598" y="2604805"/>
            <a:ext cx="954107" cy="923330"/>
          </a:xfrm>
          <a:prstGeom prst="rect">
            <a:avLst/>
          </a:prstGeom>
          <a:noFill/>
        </p:spPr>
        <p:txBody>
          <a:bodyPr wrap="none">
            <a:normAutofit/>
          </a:bodyPr>
          <a:lstStyle/>
          <a:p>
            <a:r>
              <a:rPr lang="en-US" altLang="zh-CN" sz="5400" b="1">
                <a:solidFill>
                  <a:schemeClr val="bg1"/>
                </a:solidFill>
              </a:rPr>
              <a:t>02</a:t>
            </a:r>
            <a:endParaRPr lang="en-US" altLang="zh-CN" sz="5400" b="1" dirty="0">
              <a:solidFill>
                <a:schemeClr val="bg1"/>
              </a:solidFill>
            </a:endParaRPr>
          </a:p>
        </p:txBody>
      </p:sp>
      <p:sp>
        <p:nvSpPr>
          <p:cNvPr id="16" name="矩形 15">
            <a:extLst>
              <a:ext uri="{FF2B5EF4-FFF2-40B4-BE49-F238E27FC236}">
                <a16:creationId xmlns:a16="http://schemas.microsoft.com/office/drawing/2014/main" id="{0FBA08D7-1FE4-4D33-BC5B-A2BA35740F76}"/>
              </a:ext>
            </a:extLst>
          </p:cNvPr>
          <p:cNvSpPr/>
          <p:nvPr/>
        </p:nvSpPr>
        <p:spPr>
          <a:xfrm>
            <a:off x="2458762" y="3522723"/>
            <a:ext cx="1485046" cy="211750"/>
          </a:xfrm>
          <a:prstGeom prst="rect">
            <a:avLst/>
          </a:prstGeom>
        </p:spPr>
        <p:txBody>
          <a:bodyPr wrap="none" lIns="144000" tIns="0" rIns="144000" bIns="0">
            <a:normAutofit fontScale="92500" lnSpcReduction="20000"/>
          </a:bodyPr>
          <a:lstStyle/>
          <a:p>
            <a:pPr>
              <a:lnSpc>
                <a:spcPct val="110000"/>
              </a:lnSpc>
            </a:pPr>
            <a:r>
              <a:rPr lang="zh-CN" altLang="en-US" sz="1600">
                <a:solidFill>
                  <a:schemeClr val="bg1"/>
                </a:solidFill>
              </a:rPr>
              <a:t>标题文本预设</a:t>
            </a:r>
            <a:endParaRPr lang="zh-CN" altLang="en-US" sz="1600" dirty="0">
              <a:solidFill>
                <a:schemeClr val="bg1"/>
              </a:solidFill>
            </a:endParaRPr>
          </a:p>
        </p:txBody>
      </p:sp>
      <p:grpSp>
        <p:nvGrpSpPr>
          <p:cNvPr id="17" name="组合 16">
            <a:extLst>
              <a:ext uri="{FF2B5EF4-FFF2-40B4-BE49-F238E27FC236}">
                <a16:creationId xmlns:a16="http://schemas.microsoft.com/office/drawing/2014/main" id="{3579A1C6-A877-44D0-A40B-C6D986CD5C70}"/>
              </a:ext>
            </a:extLst>
          </p:cNvPr>
          <p:cNvGrpSpPr/>
          <p:nvPr/>
        </p:nvGrpSpPr>
        <p:grpSpPr>
          <a:xfrm>
            <a:off x="2611452" y="4149236"/>
            <a:ext cx="371561" cy="371561"/>
            <a:chOff x="2581164" y="3432222"/>
            <a:chExt cx="371561" cy="371561"/>
          </a:xfrm>
        </p:grpSpPr>
        <p:sp>
          <p:nvSpPr>
            <p:cNvPr id="30" name="矩形: 圆角 29">
              <a:extLst>
                <a:ext uri="{FF2B5EF4-FFF2-40B4-BE49-F238E27FC236}">
                  <a16:creationId xmlns:a16="http://schemas.microsoft.com/office/drawing/2014/main" id="{253678A4-24BA-4677-943F-D4A5A7F072DA}"/>
                </a:ext>
              </a:extLst>
            </p:cNvPr>
            <p:cNvSpPr/>
            <p:nvPr/>
          </p:nvSpPr>
          <p:spPr>
            <a:xfrm>
              <a:off x="2581164" y="3432222"/>
              <a:ext cx="371561" cy="371561"/>
            </a:xfrm>
            <a:prstGeom prst="roundRect">
              <a:avLst>
                <a:gd name="adj" fmla="val 14132"/>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31" name="任意多边形: 形状 30">
              <a:extLst>
                <a:ext uri="{FF2B5EF4-FFF2-40B4-BE49-F238E27FC236}">
                  <a16:creationId xmlns:a16="http://schemas.microsoft.com/office/drawing/2014/main" id="{CC63C278-F2BB-474D-8697-107CCD1ED29A}"/>
                </a:ext>
              </a:extLst>
            </p:cNvPr>
            <p:cNvSpPr>
              <a:spLocks/>
            </p:cNvSpPr>
            <p:nvPr/>
          </p:nvSpPr>
          <p:spPr bwMode="auto">
            <a:xfrm>
              <a:off x="2666324" y="3522041"/>
              <a:ext cx="201242" cy="191923"/>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anchor="ctr"/>
            <a:lstStyle/>
            <a:p>
              <a:pPr algn="ctr"/>
              <a:endParaRPr>
                <a:solidFill>
                  <a:schemeClr val="bg1"/>
                </a:solidFill>
              </a:endParaRPr>
            </a:p>
          </p:txBody>
        </p:sp>
      </p:grpSp>
      <p:sp>
        <p:nvSpPr>
          <p:cNvPr id="18" name="文本框 42">
            <a:extLst>
              <a:ext uri="{FF2B5EF4-FFF2-40B4-BE49-F238E27FC236}">
                <a16:creationId xmlns:a16="http://schemas.microsoft.com/office/drawing/2014/main" id="{B64CF21C-5AC5-4562-AA5F-54DD23598CEB}"/>
              </a:ext>
            </a:extLst>
          </p:cNvPr>
          <p:cNvSpPr txBox="1"/>
          <p:nvPr/>
        </p:nvSpPr>
        <p:spPr>
          <a:xfrm>
            <a:off x="4247178" y="2604805"/>
            <a:ext cx="954107" cy="923330"/>
          </a:xfrm>
          <a:prstGeom prst="rect">
            <a:avLst/>
          </a:prstGeom>
          <a:noFill/>
        </p:spPr>
        <p:txBody>
          <a:bodyPr wrap="none">
            <a:normAutofit/>
          </a:bodyPr>
          <a:lstStyle/>
          <a:p>
            <a:r>
              <a:rPr lang="en-US" altLang="zh-CN" sz="5400" b="1">
                <a:solidFill>
                  <a:schemeClr val="bg1"/>
                </a:solidFill>
              </a:rPr>
              <a:t>03</a:t>
            </a:r>
            <a:endParaRPr lang="en-US" altLang="zh-CN" sz="5400" b="1" dirty="0">
              <a:solidFill>
                <a:schemeClr val="bg1"/>
              </a:solidFill>
            </a:endParaRPr>
          </a:p>
        </p:txBody>
      </p:sp>
      <p:cxnSp>
        <p:nvCxnSpPr>
          <p:cNvPr id="27" name="直接连接符 26">
            <a:extLst>
              <a:ext uri="{FF2B5EF4-FFF2-40B4-BE49-F238E27FC236}">
                <a16:creationId xmlns:a16="http://schemas.microsoft.com/office/drawing/2014/main" id="{2ED76BA5-7307-4D7D-B0CA-9BE7F47392C4}"/>
              </a:ext>
            </a:extLst>
          </p:cNvPr>
          <p:cNvCxnSpPr>
            <a:cxnSpLocks/>
          </p:cNvCxnSpPr>
          <p:nvPr/>
        </p:nvCxnSpPr>
        <p:spPr>
          <a:xfrm>
            <a:off x="692583" y="2728659"/>
            <a:ext cx="0" cy="1783398"/>
          </a:xfrm>
          <a:prstGeom prst="line">
            <a:avLst/>
          </a:prstGeom>
          <a:ln cap="rnd">
            <a:solidFill>
              <a:schemeClr val="tx1">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1827A42-41AD-41D2-A7F6-BBE868AB00DA}"/>
              </a:ext>
            </a:extLst>
          </p:cNvPr>
          <p:cNvCxnSpPr>
            <a:cxnSpLocks/>
          </p:cNvCxnSpPr>
          <p:nvPr/>
        </p:nvCxnSpPr>
        <p:spPr>
          <a:xfrm>
            <a:off x="2452163" y="2728659"/>
            <a:ext cx="0" cy="1783398"/>
          </a:xfrm>
          <a:prstGeom prst="line">
            <a:avLst/>
          </a:prstGeom>
          <a:ln cap="rnd">
            <a:solidFill>
              <a:schemeClr val="tx1">
                <a:lumMod val="20000"/>
                <a:lumOff val="80000"/>
              </a:schemeClr>
            </a:solidFill>
            <a:round/>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5662EC4-E5DD-453D-82AD-8348EF292333}"/>
              </a:ext>
            </a:extLst>
          </p:cNvPr>
          <p:cNvCxnSpPr>
            <a:cxnSpLocks/>
          </p:cNvCxnSpPr>
          <p:nvPr/>
        </p:nvCxnSpPr>
        <p:spPr>
          <a:xfrm>
            <a:off x="4211743" y="2728659"/>
            <a:ext cx="0" cy="1783398"/>
          </a:xfrm>
          <a:prstGeom prst="line">
            <a:avLst/>
          </a:prstGeom>
          <a:ln cap="rnd">
            <a:solidFill>
              <a:schemeClr val="tx1">
                <a:lumMod val="20000"/>
                <a:lumOff val="80000"/>
              </a:schemeClr>
            </a:solidFill>
            <a:round/>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948EB61-1052-4A0A-8B1B-243375B732E7}"/>
              </a:ext>
            </a:extLst>
          </p:cNvPr>
          <p:cNvSpPr/>
          <p:nvPr/>
        </p:nvSpPr>
        <p:spPr>
          <a:xfrm>
            <a:off x="4218342" y="3522723"/>
            <a:ext cx="1485046" cy="211750"/>
          </a:xfrm>
          <a:prstGeom prst="rect">
            <a:avLst/>
          </a:prstGeom>
        </p:spPr>
        <p:txBody>
          <a:bodyPr wrap="none" lIns="144000" tIns="0" rIns="144000" bIns="0">
            <a:normAutofit fontScale="92500" lnSpcReduction="20000"/>
          </a:bodyPr>
          <a:lstStyle/>
          <a:p>
            <a:pPr>
              <a:lnSpc>
                <a:spcPct val="110000"/>
              </a:lnSpc>
            </a:pPr>
            <a:r>
              <a:rPr lang="zh-CN" altLang="en-US" sz="1600">
                <a:solidFill>
                  <a:schemeClr val="bg1"/>
                </a:solidFill>
              </a:rPr>
              <a:t>标题文本预设</a:t>
            </a:r>
            <a:endParaRPr lang="zh-CN" altLang="en-US" sz="1600" dirty="0">
              <a:solidFill>
                <a:schemeClr val="bg1"/>
              </a:solidFill>
            </a:endParaRPr>
          </a:p>
        </p:txBody>
      </p:sp>
      <p:grpSp>
        <p:nvGrpSpPr>
          <p:cNvPr id="21" name="组合 20">
            <a:extLst>
              <a:ext uri="{FF2B5EF4-FFF2-40B4-BE49-F238E27FC236}">
                <a16:creationId xmlns:a16="http://schemas.microsoft.com/office/drawing/2014/main" id="{EDB0E0D9-797F-4864-8103-673A557FB129}"/>
              </a:ext>
            </a:extLst>
          </p:cNvPr>
          <p:cNvGrpSpPr/>
          <p:nvPr/>
        </p:nvGrpSpPr>
        <p:grpSpPr>
          <a:xfrm>
            <a:off x="4371031" y="4149236"/>
            <a:ext cx="371561" cy="371561"/>
            <a:chOff x="4340743" y="3432222"/>
            <a:chExt cx="371561" cy="371561"/>
          </a:xfrm>
        </p:grpSpPr>
        <p:sp>
          <p:nvSpPr>
            <p:cNvPr id="25" name="矩形: 圆角 24">
              <a:extLst>
                <a:ext uri="{FF2B5EF4-FFF2-40B4-BE49-F238E27FC236}">
                  <a16:creationId xmlns:a16="http://schemas.microsoft.com/office/drawing/2014/main" id="{8AA656FD-3919-4F96-A9B1-66AF349906CD}"/>
                </a:ext>
              </a:extLst>
            </p:cNvPr>
            <p:cNvSpPr/>
            <p:nvPr/>
          </p:nvSpPr>
          <p:spPr>
            <a:xfrm>
              <a:off x="4340743" y="3432222"/>
              <a:ext cx="371561" cy="371561"/>
            </a:xfrm>
            <a:prstGeom prst="roundRect">
              <a:avLst>
                <a:gd name="adj" fmla="val 14132"/>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6" name="任意多边形: 形状 25">
              <a:extLst>
                <a:ext uri="{FF2B5EF4-FFF2-40B4-BE49-F238E27FC236}">
                  <a16:creationId xmlns:a16="http://schemas.microsoft.com/office/drawing/2014/main" id="{77EA1D6C-F524-4212-9173-3EB5B1457518}"/>
                </a:ext>
              </a:extLst>
            </p:cNvPr>
            <p:cNvSpPr>
              <a:spLocks/>
            </p:cNvSpPr>
            <p:nvPr/>
          </p:nvSpPr>
          <p:spPr bwMode="auto">
            <a:xfrm>
              <a:off x="4469387" y="3517382"/>
              <a:ext cx="114274" cy="201242"/>
            </a:xfrm>
            <a:custGeom>
              <a:avLst/>
              <a:gdLst>
                <a:gd name="T0" fmla="*/ 36 w 123"/>
                <a:gd name="T1" fmla="*/ 18 h 217"/>
                <a:gd name="T2" fmla="*/ 56 w 123"/>
                <a:gd name="T3" fmla="*/ 18 h 217"/>
                <a:gd name="T4" fmla="*/ 56 w 123"/>
                <a:gd name="T5" fmla="*/ 33 h 217"/>
                <a:gd name="T6" fmla="*/ 36 w 123"/>
                <a:gd name="T7" fmla="*/ 33 h 217"/>
                <a:gd name="T8" fmla="*/ 36 w 123"/>
                <a:gd name="T9" fmla="*/ 18 h 217"/>
                <a:gd name="T10" fmla="*/ 66 w 123"/>
                <a:gd name="T11" fmla="*/ 33 h 217"/>
                <a:gd name="T12" fmla="*/ 86 w 123"/>
                <a:gd name="T13" fmla="*/ 33 h 217"/>
                <a:gd name="T14" fmla="*/ 86 w 123"/>
                <a:gd name="T15" fmla="*/ 18 h 217"/>
                <a:gd name="T16" fmla="*/ 66 w 123"/>
                <a:gd name="T17" fmla="*/ 18 h 217"/>
                <a:gd name="T18" fmla="*/ 66 w 123"/>
                <a:gd name="T19" fmla="*/ 33 h 217"/>
                <a:gd name="T20" fmla="*/ 103 w 123"/>
                <a:gd name="T21" fmla="*/ 62 h 217"/>
                <a:gd name="T22" fmla="*/ 123 w 123"/>
                <a:gd name="T23" fmla="*/ 62 h 217"/>
                <a:gd name="T24" fmla="*/ 123 w 123"/>
                <a:gd name="T25" fmla="*/ 149 h 217"/>
                <a:gd name="T26" fmla="*/ 123 w 123"/>
                <a:gd name="T27" fmla="*/ 149 h 217"/>
                <a:gd name="T28" fmla="*/ 123 w 123"/>
                <a:gd name="T29" fmla="*/ 154 h 217"/>
                <a:gd name="T30" fmla="*/ 62 w 123"/>
                <a:gd name="T31" fmla="*/ 217 h 217"/>
                <a:gd name="T32" fmla="*/ 0 w 123"/>
                <a:gd name="T33" fmla="*/ 154 h 217"/>
                <a:gd name="T34" fmla="*/ 0 w 123"/>
                <a:gd name="T35" fmla="*/ 149 h 217"/>
                <a:gd name="T36" fmla="*/ 0 w 123"/>
                <a:gd name="T37" fmla="*/ 149 h 217"/>
                <a:gd name="T38" fmla="*/ 0 w 123"/>
                <a:gd name="T39" fmla="*/ 62 h 217"/>
                <a:gd name="T40" fmla="*/ 20 w 123"/>
                <a:gd name="T41" fmla="*/ 62 h 217"/>
                <a:gd name="T42" fmla="*/ 20 w 123"/>
                <a:gd name="T43" fmla="*/ 0 h 217"/>
                <a:gd name="T44" fmla="*/ 103 w 123"/>
                <a:gd name="T45" fmla="*/ 0 h 217"/>
                <a:gd name="T46" fmla="*/ 103 w 123"/>
                <a:gd name="T47" fmla="*/ 62 h 217"/>
                <a:gd name="T48" fmla="*/ 30 w 123"/>
                <a:gd name="T49" fmla="*/ 62 h 217"/>
                <a:gd name="T50" fmla="*/ 93 w 123"/>
                <a:gd name="T51" fmla="*/ 62 h 217"/>
                <a:gd name="T52" fmla="*/ 93 w 123"/>
                <a:gd name="T53" fmla="*/ 10 h 217"/>
                <a:gd name="T54" fmla="*/ 30 w 123"/>
                <a:gd name="T55" fmla="*/ 10 h 217"/>
                <a:gd name="T56" fmla="*/ 30 w 123"/>
                <a:gd name="T57" fmla="*/ 62 h 217"/>
                <a:gd name="T58" fmla="*/ 76 w 123"/>
                <a:gd name="T59" fmla="*/ 137 h 217"/>
                <a:gd name="T60" fmla="*/ 98 w 123"/>
                <a:gd name="T61" fmla="*/ 115 h 217"/>
                <a:gd name="T62" fmla="*/ 98 w 123"/>
                <a:gd name="T63" fmla="*/ 109 h 217"/>
                <a:gd name="T64" fmla="*/ 91 w 123"/>
                <a:gd name="T65" fmla="*/ 102 h 217"/>
                <a:gd name="T66" fmla="*/ 85 w 123"/>
                <a:gd name="T67" fmla="*/ 102 h 217"/>
                <a:gd name="T68" fmla="*/ 63 w 123"/>
                <a:gd name="T69" fmla="*/ 124 h 217"/>
                <a:gd name="T70" fmla="*/ 42 w 123"/>
                <a:gd name="T71" fmla="*/ 102 h 217"/>
                <a:gd name="T72" fmla="*/ 36 w 123"/>
                <a:gd name="T73" fmla="*/ 102 h 217"/>
                <a:gd name="T74" fmla="*/ 29 w 123"/>
                <a:gd name="T75" fmla="*/ 109 h 217"/>
                <a:gd name="T76" fmla="*/ 29 w 123"/>
                <a:gd name="T77" fmla="*/ 115 h 217"/>
                <a:gd name="T78" fmla="*/ 50 w 123"/>
                <a:gd name="T79" fmla="*/ 137 h 217"/>
                <a:gd name="T80" fmla="*/ 29 w 123"/>
                <a:gd name="T81" fmla="*/ 158 h 217"/>
                <a:gd name="T82" fmla="*/ 29 w 123"/>
                <a:gd name="T83" fmla="*/ 164 h 217"/>
                <a:gd name="T84" fmla="*/ 36 w 123"/>
                <a:gd name="T85" fmla="*/ 171 h 217"/>
                <a:gd name="T86" fmla="*/ 42 w 123"/>
                <a:gd name="T87" fmla="*/ 171 h 217"/>
                <a:gd name="T88" fmla="*/ 63 w 123"/>
                <a:gd name="T89" fmla="*/ 150 h 217"/>
                <a:gd name="T90" fmla="*/ 85 w 123"/>
                <a:gd name="T91" fmla="*/ 171 h 217"/>
                <a:gd name="T92" fmla="*/ 91 w 123"/>
                <a:gd name="T93" fmla="*/ 171 h 217"/>
                <a:gd name="T94" fmla="*/ 98 w 123"/>
                <a:gd name="T95" fmla="*/ 164 h 217"/>
                <a:gd name="T96" fmla="*/ 98 w 123"/>
                <a:gd name="T97" fmla="*/ 158 h 217"/>
                <a:gd name="T98" fmla="*/ 76 w 123"/>
                <a:gd name="T99" fmla="*/ 137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3" h="217">
                  <a:moveTo>
                    <a:pt x="36" y="18"/>
                  </a:moveTo>
                  <a:lnTo>
                    <a:pt x="56" y="18"/>
                  </a:lnTo>
                  <a:lnTo>
                    <a:pt x="56" y="33"/>
                  </a:lnTo>
                  <a:lnTo>
                    <a:pt x="36" y="33"/>
                  </a:lnTo>
                  <a:lnTo>
                    <a:pt x="36" y="18"/>
                  </a:lnTo>
                  <a:close/>
                  <a:moveTo>
                    <a:pt x="66" y="33"/>
                  </a:moveTo>
                  <a:lnTo>
                    <a:pt x="86" y="33"/>
                  </a:lnTo>
                  <a:lnTo>
                    <a:pt x="86" y="18"/>
                  </a:lnTo>
                  <a:lnTo>
                    <a:pt x="66" y="18"/>
                  </a:lnTo>
                  <a:lnTo>
                    <a:pt x="66" y="33"/>
                  </a:lnTo>
                  <a:close/>
                  <a:moveTo>
                    <a:pt x="103" y="62"/>
                  </a:moveTo>
                  <a:lnTo>
                    <a:pt x="123" y="62"/>
                  </a:lnTo>
                  <a:lnTo>
                    <a:pt x="123" y="149"/>
                  </a:lnTo>
                  <a:lnTo>
                    <a:pt x="123" y="149"/>
                  </a:lnTo>
                  <a:cubicBezTo>
                    <a:pt x="123" y="151"/>
                    <a:pt x="123" y="152"/>
                    <a:pt x="123" y="154"/>
                  </a:cubicBezTo>
                  <a:cubicBezTo>
                    <a:pt x="123" y="194"/>
                    <a:pt x="96" y="217"/>
                    <a:pt x="62" y="217"/>
                  </a:cubicBezTo>
                  <a:cubicBezTo>
                    <a:pt x="28" y="217"/>
                    <a:pt x="0" y="194"/>
                    <a:pt x="0" y="154"/>
                  </a:cubicBezTo>
                  <a:cubicBezTo>
                    <a:pt x="0" y="152"/>
                    <a:pt x="0" y="151"/>
                    <a:pt x="0" y="149"/>
                  </a:cubicBezTo>
                  <a:lnTo>
                    <a:pt x="0" y="149"/>
                  </a:lnTo>
                  <a:lnTo>
                    <a:pt x="0" y="62"/>
                  </a:lnTo>
                  <a:lnTo>
                    <a:pt x="20" y="62"/>
                  </a:lnTo>
                  <a:lnTo>
                    <a:pt x="20" y="0"/>
                  </a:lnTo>
                  <a:lnTo>
                    <a:pt x="103" y="0"/>
                  </a:lnTo>
                  <a:lnTo>
                    <a:pt x="103" y="62"/>
                  </a:lnTo>
                  <a:close/>
                  <a:moveTo>
                    <a:pt x="30" y="62"/>
                  </a:moveTo>
                  <a:lnTo>
                    <a:pt x="93" y="62"/>
                  </a:lnTo>
                  <a:lnTo>
                    <a:pt x="93" y="10"/>
                  </a:lnTo>
                  <a:lnTo>
                    <a:pt x="30" y="10"/>
                  </a:lnTo>
                  <a:lnTo>
                    <a:pt x="30" y="62"/>
                  </a:lnTo>
                  <a:close/>
                  <a:moveTo>
                    <a:pt x="76" y="137"/>
                  </a:moveTo>
                  <a:lnTo>
                    <a:pt x="98" y="115"/>
                  </a:lnTo>
                  <a:cubicBezTo>
                    <a:pt x="100" y="113"/>
                    <a:pt x="100" y="111"/>
                    <a:pt x="98" y="109"/>
                  </a:cubicBezTo>
                  <a:lnTo>
                    <a:pt x="91" y="102"/>
                  </a:lnTo>
                  <a:cubicBezTo>
                    <a:pt x="89" y="100"/>
                    <a:pt x="87" y="100"/>
                    <a:pt x="85" y="102"/>
                  </a:cubicBezTo>
                  <a:lnTo>
                    <a:pt x="63" y="124"/>
                  </a:lnTo>
                  <a:lnTo>
                    <a:pt x="42" y="102"/>
                  </a:lnTo>
                  <a:cubicBezTo>
                    <a:pt x="40" y="100"/>
                    <a:pt x="38" y="100"/>
                    <a:pt x="36" y="102"/>
                  </a:cubicBezTo>
                  <a:lnTo>
                    <a:pt x="29" y="109"/>
                  </a:lnTo>
                  <a:cubicBezTo>
                    <a:pt x="27" y="111"/>
                    <a:pt x="27" y="113"/>
                    <a:pt x="29" y="115"/>
                  </a:cubicBezTo>
                  <a:lnTo>
                    <a:pt x="50" y="137"/>
                  </a:lnTo>
                  <a:lnTo>
                    <a:pt x="29" y="158"/>
                  </a:lnTo>
                  <a:cubicBezTo>
                    <a:pt x="27" y="160"/>
                    <a:pt x="27" y="162"/>
                    <a:pt x="29" y="164"/>
                  </a:cubicBezTo>
                  <a:lnTo>
                    <a:pt x="36" y="171"/>
                  </a:lnTo>
                  <a:cubicBezTo>
                    <a:pt x="38" y="173"/>
                    <a:pt x="40" y="173"/>
                    <a:pt x="42" y="171"/>
                  </a:cubicBezTo>
                  <a:lnTo>
                    <a:pt x="63" y="150"/>
                  </a:lnTo>
                  <a:lnTo>
                    <a:pt x="85" y="171"/>
                  </a:lnTo>
                  <a:cubicBezTo>
                    <a:pt x="87" y="173"/>
                    <a:pt x="89" y="173"/>
                    <a:pt x="91" y="171"/>
                  </a:cubicBezTo>
                  <a:lnTo>
                    <a:pt x="98" y="164"/>
                  </a:lnTo>
                  <a:cubicBezTo>
                    <a:pt x="100" y="162"/>
                    <a:pt x="100" y="160"/>
                    <a:pt x="98" y="158"/>
                  </a:cubicBezTo>
                  <a:lnTo>
                    <a:pt x="76" y="137"/>
                  </a:lnTo>
                  <a:close/>
                </a:path>
              </a:pathLst>
            </a:custGeom>
            <a:solidFill>
              <a:schemeClr val="bg1"/>
            </a:solidFill>
            <a:ln>
              <a:noFill/>
            </a:ln>
          </p:spPr>
          <p:txBody>
            <a:bodyPr anchor="ctr"/>
            <a:lstStyle/>
            <a:p>
              <a:pPr algn="ctr"/>
              <a:endParaRPr>
                <a:solidFill>
                  <a:schemeClr val="bg1"/>
                </a:solidFill>
              </a:endParaRPr>
            </a:p>
          </p:txBody>
        </p:sp>
      </p:grpSp>
      <p:sp>
        <p:nvSpPr>
          <p:cNvPr id="22" name="矩形 21">
            <a:extLst>
              <a:ext uri="{FF2B5EF4-FFF2-40B4-BE49-F238E27FC236}">
                <a16:creationId xmlns:a16="http://schemas.microsoft.com/office/drawing/2014/main" id="{4F1C33DF-4176-471D-800F-E6A12EBDFBDA}"/>
              </a:ext>
            </a:extLst>
          </p:cNvPr>
          <p:cNvSpPr/>
          <p:nvPr/>
        </p:nvSpPr>
        <p:spPr>
          <a:xfrm>
            <a:off x="730866" y="4700122"/>
            <a:ext cx="1485047" cy="211750"/>
          </a:xfrm>
          <a:prstGeom prst="rect">
            <a:avLst/>
          </a:prstGeom>
        </p:spPr>
        <p:txBody>
          <a:bodyPr wrap="none" lIns="144000" tIns="0" rIns="144000" bIns="0">
            <a:normAutofit fontScale="92500" lnSpcReduction="20000"/>
          </a:bodyPr>
          <a:lstStyle/>
          <a:p>
            <a:pPr>
              <a:lnSpc>
                <a:spcPct val="110000"/>
              </a:lnSpc>
            </a:pPr>
            <a:r>
              <a:rPr lang="zh-CN" altLang="en-US" sz="1600">
                <a:solidFill>
                  <a:schemeClr val="bg1"/>
                </a:solidFill>
              </a:rPr>
              <a:t>关键词</a:t>
            </a:r>
            <a:endParaRPr lang="zh-CN" altLang="en-US" sz="1600" dirty="0">
              <a:solidFill>
                <a:schemeClr val="bg1"/>
              </a:solidFill>
            </a:endParaRPr>
          </a:p>
        </p:txBody>
      </p:sp>
      <p:sp>
        <p:nvSpPr>
          <p:cNvPr id="23" name="矩形 22">
            <a:extLst>
              <a:ext uri="{FF2B5EF4-FFF2-40B4-BE49-F238E27FC236}">
                <a16:creationId xmlns:a16="http://schemas.microsoft.com/office/drawing/2014/main" id="{FBEFF5DB-529A-4174-9717-FB9B4E7277BC}"/>
              </a:ext>
            </a:extLst>
          </p:cNvPr>
          <p:cNvSpPr/>
          <p:nvPr/>
        </p:nvSpPr>
        <p:spPr>
          <a:xfrm>
            <a:off x="2458762" y="4700122"/>
            <a:ext cx="1485046" cy="211750"/>
          </a:xfrm>
          <a:prstGeom prst="rect">
            <a:avLst/>
          </a:prstGeom>
        </p:spPr>
        <p:txBody>
          <a:bodyPr wrap="none" lIns="144000" tIns="0" rIns="144000" bIns="0">
            <a:normAutofit fontScale="92500" lnSpcReduction="20000"/>
          </a:bodyPr>
          <a:lstStyle/>
          <a:p>
            <a:pPr>
              <a:lnSpc>
                <a:spcPct val="110000"/>
              </a:lnSpc>
            </a:pPr>
            <a:r>
              <a:rPr lang="zh-CN" altLang="en-US" sz="1600">
                <a:solidFill>
                  <a:schemeClr val="bg1"/>
                </a:solidFill>
              </a:rPr>
              <a:t>关键词</a:t>
            </a:r>
          </a:p>
        </p:txBody>
      </p:sp>
      <p:sp>
        <p:nvSpPr>
          <p:cNvPr id="24" name="矩形 23">
            <a:extLst>
              <a:ext uri="{FF2B5EF4-FFF2-40B4-BE49-F238E27FC236}">
                <a16:creationId xmlns:a16="http://schemas.microsoft.com/office/drawing/2014/main" id="{DC2B9CF4-D343-43E2-B726-38E358763E23}"/>
              </a:ext>
            </a:extLst>
          </p:cNvPr>
          <p:cNvSpPr/>
          <p:nvPr/>
        </p:nvSpPr>
        <p:spPr>
          <a:xfrm>
            <a:off x="4218342" y="4700122"/>
            <a:ext cx="1485046" cy="211750"/>
          </a:xfrm>
          <a:prstGeom prst="rect">
            <a:avLst/>
          </a:prstGeom>
        </p:spPr>
        <p:txBody>
          <a:bodyPr wrap="none" lIns="144000" tIns="0" rIns="144000" bIns="0">
            <a:normAutofit fontScale="92500" lnSpcReduction="20000"/>
          </a:bodyPr>
          <a:lstStyle/>
          <a:p>
            <a:pPr>
              <a:lnSpc>
                <a:spcPct val="110000"/>
              </a:lnSpc>
            </a:pPr>
            <a:r>
              <a:rPr lang="zh-CN" altLang="en-US" sz="1600">
                <a:solidFill>
                  <a:schemeClr val="bg1"/>
                </a:solidFill>
              </a:rPr>
              <a:t>关键词</a:t>
            </a:r>
          </a:p>
        </p:txBody>
      </p:sp>
    </p:spTree>
    <p:extLst>
      <p:ext uri="{BB962C8B-B14F-4D97-AF65-F5344CB8AC3E}">
        <p14:creationId xmlns:p14="http://schemas.microsoft.com/office/powerpoint/2010/main" val="2051827738"/>
      </p:ext>
    </p:extLst>
  </p:cSld>
  <p:clrMapOvr>
    <a:masterClrMapping/>
  </p:clrMapOvr>
  <mc:AlternateContent xmlns:mc="http://schemas.openxmlformats.org/markup-compatibility/2006" xmlns:p14="http://schemas.microsoft.com/office/powerpoint/2010/main">
    <mc:Choice Requires="p14">
      <p:transition spd="slow" p14:dur="1500" advTm="6000">
        <p:random/>
      </p:transition>
    </mc:Choice>
    <mc:Fallback xmlns="">
      <p:transition spd="slow" advTm="6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2" presetClass="entr" presetSubtype="2"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additive="base">
                                        <p:cTn id="14" dur="500" fill="hold"/>
                                        <p:tgtEl>
                                          <p:spTgt spid="7"/>
                                        </p:tgtEl>
                                        <p:attrNameLst>
                                          <p:attrName>ppt_x</p:attrName>
                                        </p:attrNameLst>
                                      </p:cBhvr>
                                      <p:tavLst>
                                        <p:tav tm="0">
                                          <p:val>
                                            <p:strVal val="1+#ppt_w/2"/>
                                          </p:val>
                                        </p:tav>
                                        <p:tav tm="100000">
                                          <p:val>
                                            <p:strVal val="#ppt_x"/>
                                          </p:val>
                                        </p:tav>
                                      </p:tavLst>
                                    </p:anim>
                                    <p:anim calcmode="lin" valueType="num">
                                      <p:cBhvr additive="base">
                                        <p:cTn id="15" dur="500" fill="hold"/>
                                        <p:tgtEl>
                                          <p:spTgt spid="7"/>
                                        </p:tgtEl>
                                        <p:attrNameLst>
                                          <p:attrName>ppt_y</p:attrName>
                                        </p:attrNameLst>
                                      </p:cBhvr>
                                      <p:tavLst>
                                        <p:tav tm="0">
                                          <p:val>
                                            <p:strVal val="#ppt_y"/>
                                          </p:val>
                                        </p:tav>
                                        <p:tav tm="100000">
                                          <p:val>
                                            <p:strVal val="#ppt_y"/>
                                          </p:val>
                                        </p:tav>
                                      </p:tavLst>
                                    </p:anim>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wipe(up)">
                                      <p:cBhvr>
                                        <p:cTn id="19" dur="500"/>
                                        <p:tgtEl>
                                          <p:spTgt spid="8"/>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wipe(down)">
                                      <p:cBhvr>
                                        <p:cTn id="22" dur="500"/>
                                        <p:tgtEl>
                                          <p:spTgt spid="9"/>
                                        </p:tgtEl>
                                      </p:cBhvr>
                                    </p:animEffect>
                                  </p:childTnLst>
                                </p:cTn>
                              </p:par>
                            </p:childTnLst>
                          </p:cTn>
                        </p:par>
                        <p:par>
                          <p:cTn id="23" fill="hold">
                            <p:stCondLst>
                              <p:cond delay="1500"/>
                            </p:stCondLst>
                            <p:childTnLst>
                              <p:par>
                                <p:cTn id="24" presetID="53" presetClass="entr" presetSubtype="16" fill="hold" grpId="0" nodeType="afterEffect">
                                  <p:stCondLst>
                                    <p:cond delay="0"/>
                                  </p:stCondLst>
                                  <p:childTnLst>
                                    <p:set>
                                      <p:cBhvr>
                                        <p:cTn id="25" dur="1" fill="hold">
                                          <p:stCondLst>
                                            <p:cond delay="0"/>
                                          </p:stCondLst>
                                        </p:cTn>
                                        <p:tgtEl>
                                          <p:spTgt spid="10"/>
                                        </p:tgtEl>
                                        <p:attrNameLst>
                                          <p:attrName>style.visibility</p:attrName>
                                        </p:attrNameLst>
                                      </p:cBhvr>
                                      <p:to>
                                        <p:strVal val="visible"/>
                                      </p:to>
                                    </p:set>
                                    <p:anim calcmode="lin" valueType="num">
                                      <p:cBhvr>
                                        <p:cTn id="26" dur="500" fill="hold"/>
                                        <p:tgtEl>
                                          <p:spTgt spid="10"/>
                                        </p:tgtEl>
                                        <p:attrNameLst>
                                          <p:attrName>ppt_w</p:attrName>
                                        </p:attrNameLst>
                                      </p:cBhvr>
                                      <p:tavLst>
                                        <p:tav tm="0">
                                          <p:val>
                                            <p:fltVal val="0"/>
                                          </p:val>
                                        </p:tav>
                                        <p:tav tm="100000">
                                          <p:val>
                                            <p:strVal val="#ppt_w"/>
                                          </p:val>
                                        </p:tav>
                                      </p:tavLst>
                                    </p:anim>
                                    <p:anim calcmode="lin" valueType="num">
                                      <p:cBhvr>
                                        <p:cTn id="27" dur="500" fill="hold"/>
                                        <p:tgtEl>
                                          <p:spTgt spid="10"/>
                                        </p:tgtEl>
                                        <p:attrNameLst>
                                          <p:attrName>ppt_h</p:attrName>
                                        </p:attrNameLst>
                                      </p:cBhvr>
                                      <p:tavLst>
                                        <p:tav tm="0">
                                          <p:val>
                                            <p:fltVal val="0"/>
                                          </p:val>
                                        </p:tav>
                                        <p:tav tm="100000">
                                          <p:val>
                                            <p:strVal val="#ppt_h"/>
                                          </p:val>
                                        </p:tav>
                                      </p:tavLst>
                                    </p:anim>
                                    <p:animEffect transition="in" filter="fade">
                                      <p:cBhvr>
                                        <p:cTn id="28" dur="500"/>
                                        <p:tgtEl>
                                          <p:spTgt spid="10"/>
                                        </p:tgtEl>
                                      </p:cBhvr>
                                    </p:animEffect>
                                  </p:childTnLst>
                                </p:cTn>
                              </p:par>
                            </p:childTnLst>
                          </p:cTn>
                        </p:par>
                        <p:par>
                          <p:cTn id="29" fill="hold">
                            <p:stCondLst>
                              <p:cond delay="2000"/>
                            </p:stCondLst>
                            <p:childTnLst>
                              <p:par>
                                <p:cTn id="30" presetID="49" presetClass="entr" presetSubtype="0" decel="100000" fill="hold" nodeType="afterEffect">
                                  <p:stCondLst>
                                    <p:cond delay="0"/>
                                  </p:stCondLst>
                                  <p:childTnLst>
                                    <p:set>
                                      <p:cBhvr>
                                        <p:cTn id="31" dur="1" fill="hold">
                                          <p:stCondLst>
                                            <p:cond delay="0"/>
                                          </p:stCondLst>
                                        </p:cTn>
                                        <p:tgtEl>
                                          <p:spTgt spid="27"/>
                                        </p:tgtEl>
                                        <p:attrNameLst>
                                          <p:attrName>style.visibility</p:attrName>
                                        </p:attrNameLst>
                                      </p:cBhvr>
                                      <p:to>
                                        <p:strVal val="visible"/>
                                      </p:to>
                                    </p:set>
                                    <p:anim calcmode="lin" valueType="num">
                                      <p:cBhvr>
                                        <p:cTn id="32" dur="500" fill="hold"/>
                                        <p:tgtEl>
                                          <p:spTgt spid="27"/>
                                        </p:tgtEl>
                                        <p:attrNameLst>
                                          <p:attrName>ppt_w</p:attrName>
                                        </p:attrNameLst>
                                      </p:cBhvr>
                                      <p:tavLst>
                                        <p:tav tm="0">
                                          <p:val>
                                            <p:fltVal val="0"/>
                                          </p:val>
                                        </p:tav>
                                        <p:tav tm="100000">
                                          <p:val>
                                            <p:strVal val="#ppt_w"/>
                                          </p:val>
                                        </p:tav>
                                      </p:tavLst>
                                    </p:anim>
                                    <p:anim calcmode="lin" valueType="num">
                                      <p:cBhvr>
                                        <p:cTn id="33" dur="500" fill="hold"/>
                                        <p:tgtEl>
                                          <p:spTgt spid="27"/>
                                        </p:tgtEl>
                                        <p:attrNameLst>
                                          <p:attrName>ppt_h</p:attrName>
                                        </p:attrNameLst>
                                      </p:cBhvr>
                                      <p:tavLst>
                                        <p:tav tm="0">
                                          <p:val>
                                            <p:fltVal val="0"/>
                                          </p:val>
                                        </p:tav>
                                        <p:tav tm="100000">
                                          <p:val>
                                            <p:strVal val="#ppt_h"/>
                                          </p:val>
                                        </p:tav>
                                      </p:tavLst>
                                    </p:anim>
                                    <p:anim calcmode="lin" valueType="num">
                                      <p:cBhvr>
                                        <p:cTn id="34" dur="500" fill="hold"/>
                                        <p:tgtEl>
                                          <p:spTgt spid="27"/>
                                        </p:tgtEl>
                                        <p:attrNameLst>
                                          <p:attrName>style.rotation</p:attrName>
                                        </p:attrNameLst>
                                      </p:cBhvr>
                                      <p:tavLst>
                                        <p:tav tm="0">
                                          <p:val>
                                            <p:fltVal val="360"/>
                                          </p:val>
                                        </p:tav>
                                        <p:tav tm="100000">
                                          <p:val>
                                            <p:fltVal val="0"/>
                                          </p:val>
                                        </p:tav>
                                      </p:tavLst>
                                    </p:anim>
                                    <p:animEffect transition="in" filter="fade">
                                      <p:cBhvr>
                                        <p:cTn id="35" dur="500"/>
                                        <p:tgtEl>
                                          <p:spTgt spid="27"/>
                                        </p:tgtEl>
                                      </p:cBhvr>
                                    </p:animEffect>
                                  </p:childTnLst>
                                </p:cTn>
                              </p:par>
                              <p:par>
                                <p:cTn id="36" presetID="49" presetClass="entr" presetSubtype="0" decel="100000" fill="hold" nodeType="withEffect">
                                  <p:stCondLst>
                                    <p:cond delay="0"/>
                                  </p:stCondLst>
                                  <p:childTnLst>
                                    <p:set>
                                      <p:cBhvr>
                                        <p:cTn id="37" dur="1" fill="hold">
                                          <p:stCondLst>
                                            <p:cond delay="0"/>
                                          </p:stCondLst>
                                        </p:cTn>
                                        <p:tgtEl>
                                          <p:spTgt spid="28"/>
                                        </p:tgtEl>
                                        <p:attrNameLst>
                                          <p:attrName>style.visibility</p:attrName>
                                        </p:attrNameLst>
                                      </p:cBhvr>
                                      <p:to>
                                        <p:strVal val="visible"/>
                                      </p:to>
                                    </p:set>
                                    <p:anim calcmode="lin" valueType="num">
                                      <p:cBhvr>
                                        <p:cTn id="38" dur="500" fill="hold"/>
                                        <p:tgtEl>
                                          <p:spTgt spid="28"/>
                                        </p:tgtEl>
                                        <p:attrNameLst>
                                          <p:attrName>ppt_w</p:attrName>
                                        </p:attrNameLst>
                                      </p:cBhvr>
                                      <p:tavLst>
                                        <p:tav tm="0">
                                          <p:val>
                                            <p:fltVal val="0"/>
                                          </p:val>
                                        </p:tav>
                                        <p:tav tm="100000">
                                          <p:val>
                                            <p:strVal val="#ppt_w"/>
                                          </p:val>
                                        </p:tav>
                                      </p:tavLst>
                                    </p:anim>
                                    <p:anim calcmode="lin" valueType="num">
                                      <p:cBhvr>
                                        <p:cTn id="39" dur="500" fill="hold"/>
                                        <p:tgtEl>
                                          <p:spTgt spid="28"/>
                                        </p:tgtEl>
                                        <p:attrNameLst>
                                          <p:attrName>ppt_h</p:attrName>
                                        </p:attrNameLst>
                                      </p:cBhvr>
                                      <p:tavLst>
                                        <p:tav tm="0">
                                          <p:val>
                                            <p:fltVal val="0"/>
                                          </p:val>
                                        </p:tav>
                                        <p:tav tm="100000">
                                          <p:val>
                                            <p:strVal val="#ppt_h"/>
                                          </p:val>
                                        </p:tav>
                                      </p:tavLst>
                                    </p:anim>
                                    <p:anim calcmode="lin" valueType="num">
                                      <p:cBhvr>
                                        <p:cTn id="40" dur="500" fill="hold"/>
                                        <p:tgtEl>
                                          <p:spTgt spid="28"/>
                                        </p:tgtEl>
                                        <p:attrNameLst>
                                          <p:attrName>style.rotation</p:attrName>
                                        </p:attrNameLst>
                                      </p:cBhvr>
                                      <p:tavLst>
                                        <p:tav tm="0">
                                          <p:val>
                                            <p:fltVal val="360"/>
                                          </p:val>
                                        </p:tav>
                                        <p:tav tm="100000">
                                          <p:val>
                                            <p:fltVal val="0"/>
                                          </p:val>
                                        </p:tav>
                                      </p:tavLst>
                                    </p:anim>
                                    <p:animEffect transition="in" filter="fade">
                                      <p:cBhvr>
                                        <p:cTn id="41" dur="500"/>
                                        <p:tgtEl>
                                          <p:spTgt spid="28"/>
                                        </p:tgtEl>
                                      </p:cBhvr>
                                    </p:animEffect>
                                  </p:childTnLst>
                                </p:cTn>
                              </p:par>
                              <p:par>
                                <p:cTn id="42" presetID="49" presetClass="entr" presetSubtype="0" decel="100000" fill="hold" nodeType="withEffect">
                                  <p:stCondLst>
                                    <p:cond delay="0"/>
                                  </p:stCondLst>
                                  <p:childTnLst>
                                    <p:set>
                                      <p:cBhvr>
                                        <p:cTn id="43" dur="1" fill="hold">
                                          <p:stCondLst>
                                            <p:cond delay="0"/>
                                          </p:stCondLst>
                                        </p:cTn>
                                        <p:tgtEl>
                                          <p:spTgt spid="29"/>
                                        </p:tgtEl>
                                        <p:attrNameLst>
                                          <p:attrName>style.visibility</p:attrName>
                                        </p:attrNameLst>
                                      </p:cBhvr>
                                      <p:to>
                                        <p:strVal val="visible"/>
                                      </p:to>
                                    </p:set>
                                    <p:anim calcmode="lin" valueType="num">
                                      <p:cBhvr>
                                        <p:cTn id="44" dur="500" fill="hold"/>
                                        <p:tgtEl>
                                          <p:spTgt spid="29"/>
                                        </p:tgtEl>
                                        <p:attrNameLst>
                                          <p:attrName>ppt_w</p:attrName>
                                        </p:attrNameLst>
                                      </p:cBhvr>
                                      <p:tavLst>
                                        <p:tav tm="0">
                                          <p:val>
                                            <p:fltVal val="0"/>
                                          </p:val>
                                        </p:tav>
                                        <p:tav tm="100000">
                                          <p:val>
                                            <p:strVal val="#ppt_w"/>
                                          </p:val>
                                        </p:tav>
                                      </p:tavLst>
                                    </p:anim>
                                    <p:anim calcmode="lin" valueType="num">
                                      <p:cBhvr>
                                        <p:cTn id="45" dur="500" fill="hold"/>
                                        <p:tgtEl>
                                          <p:spTgt spid="29"/>
                                        </p:tgtEl>
                                        <p:attrNameLst>
                                          <p:attrName>ppt_h</p:attrName>
                                        </p:attrNameLst>
                                      </p:cBhvr>
                                      <p:tavLst>
                                        <p:tav tm="0">
                                          <p:val>
                                            <p:fltVal val="0"/>
                                          </p:val>
                                        </p:tav>
                                        <p:tav tm="100000">
                                          <p:val>
                                            <p:strVal val="#ppt_h"/>
                                          </p:val>
                                        </p:tav>
                                      </p:tavLst>
                                    </p:anim>
                                    <p:anim calcmode="lin" valueType="num">
                                      <p:cBhvr>
                                        <p:cTn id="46" dur="500" fill="hold"/>
                                        <p:tgtEl>
                                          <p:spTgt spid="29"/>
                                        </p:tgtEl>
                                        <p:attrNameLst>
                                          <p:attrName>style.rotation</p:attrName>
                                        </p:attrNameLst>
                                      </p:cBhvr>
                                      <p:tavLst>
                                        <p:tav tm="0">
                                          <p:val>
                                            <p:fltVal val="360"/>
                                          </p:val>
                                        </p:tav>
                                        <p:tav tm="100000">
                                          <p:val>
                                            <p:fltVal val="0"/>
                                          </p:val>
                                        </p:tav>
                                      </p:tavLst>
                                    </p:anim>
                                    <p:animEffect transition="in" filter="fade">
                                      <p:cBhvr>
                                        <p:cTn id="47" dur="500"/>
                                        <p:tgtEl>
                                          <p:spTgt spid="29"/>
                                        </p:tgtEl>
                                      </p:cBhvr>
                                    </p:animEffect>
                                  </p:childTnLst>
                                </p:cTn>
                              </p:par>
                            </p:childTnLst>
                          </p:cTn>
                        </p:par>
                        <p:par>
                          <p:cTn id="48" fill="hold">
                            <p:stCondLst>
                              <p:cond delay="2500"/>
                            </p:stCondLst>
                            <p:childTnLst>
                              <p:par>
                                <p:cTn id="49" presetID="22" presetClass="entr" presetSubtype="8"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left)">
                                      <p:cBhvr>
                                        <p:cTn id="51" dur="500"/>
                                        <p:tgtEl>
                                          <p:spTgt spid="12"/>
                                        </p:tgtEl>
                                      </p:cBhvr>
                                    </p:animEffect>
                                  </p:childTnLst>
                                </p:cTn>
                              </p:par>
                              <p:par>
                                <p:cTn id="52" presetID="22" presetClass="entr" presetSubtype="8" fill="hold" grpId="0" nodeType="withEffect">
                                  <p:stCondLst>
                                    <p:cond delay="0"/>
                                  </p:stCondLst>
                                  <p:childTnLst>
                                    <p:set>
                                      <p:cBhvr>
                                        <p:cTn id="53" dur="1" fill="hold">
                                          <p:stCondLst>
                                            <p:cond delay="0"/>
                                          </p:stCondLst>
                                        </p:cTn>
                                        <p:tgtEl>
                                          <p:spTgt spid="15"/>
                                        </p:tgtEl>
                                        <p:attrNameLst>
                                          <p:attrName>style.visibility</p:attrName>
                                        </p:attrNameLst>
                                      </p:cBhvr>
                                      <p:to>
                                        <p:strVal val="visible"/>
                                      </p:to>
                                    </p:set>
                                    <p:animEffect transition="in" filter="wipe(left)">
                                      <p:cBhvr>
                                        <p:cTn id="54" dur="500"/>
                                        <p:tgtEl>
                                          <p:spTgt spid="15"/>
                                        </p:tgtEl>
                                      </p:cBhvr>
                                    </p:animEffect>
                                  </p:childTnLst>
                                </p:cTn>
                              </p:par>
                              <p:par>
                                <p:cTn id="55" presetID="22" presetClass="entr" presetSubtype="8"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wipe(left)">
                                      <p:cBhvr>
                                        <p:cTn id="57" dur="500"/>
                                        <p:tgtEl>
                                          <p:spTgt spid="18"/>
                                        </p:tgtEl>
                                      </p:cBhvr>
                                    </p:animEffect>
                                  </p:childTnLst>
                                </p:cTn>
                              </p:par>
                            </p:childTnLst>
                          </p:cTn>
                        </p:par>
                        <p:par>
                          <p:cTn id="58" fill="hold">
                            <p:stCondLst>
                              <p:cond delay="3000"/>
                            </p:stCondLst>
                            <p:childTnLst>
                              <p:par>
                                <p:cTn id="59" presetID="41" presetClass="entr" presetSubtype="0" fill="hold" grpId="0" nodeType="afterEffect">
                                  <p:stCondLst>
                                    <p:cond delay="0"/>
                                  </p:stCondLst>
                                  <p:iterate type="lt">
                                    <p:tmPct val="10000"/>
                                  </p:iterate>
                                  <p:childTnLst>
                                    <p:set>
                                      <p:cBhvr>
                                        <p:cTn id="60" dur="1" fill="hold">
                                          <p:stCondLst>
                                            <p:cond delay="0"/>
                                          </p:stCondLst>
                                        </p:cTn>
                                        <p:tgtEl>
                                          <p:spTgt spid="13"/>
                                        </p:tgtEl>
                                        <p:attrNameLst>
                                          <p:attrName>style.visibility</p:attrName>
                                        </p:attrNameLst>
                                      </p:cBhvr>
                                      <p:to>
                                        <p:strVal val="visible"/>
                                      </p:to>
                                    </p:set>
                                    <p:anim calcmode="lin" valueType="num">
                                      <p:cBhvr>
                                        <p:cTn id="61" dur="500" fill="hold"/>
                                        <p:tgtEl>
                                          <p:spTgt spid="13"/>
                                        </p:tgtEl>
                                        <p:attrNameLst>
                                          <p:attrName>ppt_x</p:attrName>
                                        </p:attrNameLst>
                                      </p:cBhvr>
                                      <p:tavLst>
                                        <p:tav tm="0">
                                          <p:val>
                                            <p:strVal val="#ppt_x"/>
                                          </p:val>
                                        </p:tav>
                                        <p:tav tm="50000">
                                          <p:val>
                                            <p:strVal val="#ppt_x+.1"/>
                                          </p:val>
                                        </p:tav>
                                        <p:tav tm="100000">
                                          <p:val>
                                            <p:strVal val="#ppt_x"/>
                                          </p:val>
                                        </p:tav>
                                      </p:tavLst>
                                    </p:anim>
                                    <p:anim calcmode="lin" valueType="num">
                                      <p:cBhvr>
                                        <p:cTn id="62" dur="500" fill="hold"/>
                                        <p:tgtEl>
                                          <p:spTgt spid="13"/>
                                        </p:tgtEl>
                                        <p:attrNameLst>
                                          <p:attrName>ppt_y</p:attrName>
                                        </p:attrNameLst>
                                      </p:cBhvr>
                                      <p:tavLst>
                                        <p:tav tm="0">
                                          <p:val>
                                            <p:strVal val="#ppt_y"/>
                                          </p:val>
                                        </p:tav>
                                        <p:tav tm="100000">
                                          <p:val>
                                            <p:strVal val="#ppt_y"/>
                                          </p:val>
                                        </p:tav>
                                      </p:tavLst>
                                    </p:anim>
                                    <p:anim calcmode="lin" valueType="num">
                                      <p:cBhvr>
                                        <p:cTn id="63" dur="500" fill="hold"/>
                                        <p:tgtEl>
                                          <p:spTgt spid="13"/>
                                        </p:tgtEl>
                                        <p:attrNameLst>
                                          <p:attrName>ppt_h</p:attrName>
                                        </p:attrNameLst>
                                      </p:cBhvr>
                                      <p:tavLst>
                                        <p:tav tm="0">
                                          <p:val>
                                            <p:strVal val="#ppt_h/10"/>
                                          </p:val>
                                        </p:tav>
                                        <p:tav tm="50000">
                                          <p:val>
                                            <p:strVal val="#ppt_h+.01"/>
                                          </p:val>
                                        </p:tav>
                                        <p:tav tm="100000">
                                          <p:val>
                                            <p:strVal val="#ppt_h"/>
                                          </p:val>
                                        </p:tav>
                                      </p:tavLst>
                                    </p:anim>
                                    <p:anim calcmode="lin" valueType="num">
                                      <p:cBhvr>
                                        <p:cTn id="64" dur="500" fill="hold"/>
                                        <p:tgtEl>
                                          <p:spTgt spid="13"/>
                                        </p:tgtEl>
                                        <p:attrNameLst>
                                          <p:attrName>ppt_w</p:attrName>
                                        </p:attrNameLst>
                                      </p:cBhvr>
                                      <p:tavLst>
                                        <p:tav tm="0">
                                          <p:val>
                                            <p:strVal val="#ppt_w/10"/>
                                          </p:val>
                                        </p:tav>
                                        <p:tav tm="50000">
                                          <p:val>
                                            <p:strVal val="#ppt_w+.01"/>
                                          </p:val>
                                        </p:tav>
                                        <p:tav tm="100000">
                                          <p:val>
                                            <p:strVal val="#ppt_w"/>
                                          </p:val>
                                        </p:tav>
                                      </p:tavLst>
                                    </p:anim>
                                    <p:animEffect transition="in" filter="fade">
                                      <p:cBhvr>
                                        <p:cTn id="65" dur="500" tmFilter="0,0; .5, 1; 1, 1"/>
                                        <p:tgtEl>
                                          <p:spTgt spid="13"/>
                                        </p:tgtEl>
                                      </p:cBhvr>
                                    </p:animEffect>
                                  </p:childTnLst>
                                </p:cTn>
                              </p:par>
                              <p:par>
                                <p:cTn id="66" presetID="41" presetClass="entr" presetSubtype="0" fill="hold" grpId="0" nodeType="withEffect">
                                  <p:stCondLst>
                                    <p:cond delay="0"/>
                                  </p:stCondLst>
                                  <p:iterate type="lt">
                                    <p:tmPct val="10000"/>
                                  </p:iterate>
                                  <p:childTnLst>
                                    <p:set>
                                      <p:cBhvr>
                                        <p:cTn id="67" dur="1" fill="hold">
                                          <p:stCondLst>
                                            <p:cond delay="0"/>
                                          </p:stCondLst>
                                        </p:cTn>
                                        <p:tgtEl>
                                          <p:spTgt spid="16"/>
                                        </p:tgtEl>
                                        <p:attrNameLst>
                                          <p:attrName>style.visibility</p:attrName>
                                        </p:attrNameLst>
                                      </p:cBhvr>
                                      <p:to>
                                        <p:strVal val="visible"/>
                                      </p:to>
                                    </p:set>
                                    <p:anim calcmode="lin" valueType="num">
                                      <p:cBhvr>
                                        <p:cTn id="68" dur="500" fill="hold"/>
                                        <p:tgtEl>
                                          <p:spTgt spid="16"/>
                                        </p:tgtEl>
                                        <p:attrNameLst>
                                          <p:attrName>ppt_x</p:attrName>
                                        </p:attrNameLst>
                                      </p:cBhvr>
                                      <p:tavLst>
                                        <p:tav tm="0">
                                          <p:val>
                                            <p:strVal val="#ppt_x"/>
                                          </p:val>
                                        </p:tav>
                                        <p:tav tm="50000">
                                          <p:val>
                                            <p:strVal val="#ppt_x+.1"/>
                                          </p:val>
                                        </p:tav>
                                        <p:tav tm="100000">
                                          <p:val>
                                            <p:strVal val="#ppt_x"/>
                                          </p:val>
                                        </p:tav>
                                      </p:tavLst>
                                    </p:anim>
                                    <p:anim calcmode="lin" valueType="num">
                                      <p:cBhvr>
                                        <p:cTn id="69" dur="500" fill="hold"/>
                                        <p:tgtEl>
                                          <p:spTgt spid="16"/>
                                        </p:tgtEl>
                                        <p:attrNameLst>
                                          <p:attrName>ppt_y</p:attrName>
                                        </p:attrNameLst>
                                      </p:cBhvr>
                                      <p:tavLst>
                                        <p:tav tm="0">
                                          <p:val>
                                            <p:strVal val="#ppt_y"/>
                                          </p:val>
                                        </p:tav>
                                        <p:tav tm="100000">
                                          <p:val>
                                            <p:strVal val="#ppt_y"/>
                                          </p:val>
                                        </p:tav>
                                      </p:tavLst>
                                    </p:anim>
                                    <p:anim calcmode="lin" valueType="num">
                                      <p:cBhvr>
                                        <p:cTn id="70" dur="500" fill="hold"/>
                                        <p:tgtEl>
                                          <p:spTgt spid="16"/>
                                        </p:tgtEl>
                                        <p:attrNameLst>
                                          <p:attrName>ppt_h</p:attrName>
                                        </p:attrNameLst>
                                      </p:cBhvr>
                                      <p:tavLst>
                                        <p:tav tm="0">
                                          <p:val>
                                            <p:strVal val="#ppt_h/10"/>
                                          </p:val>
                                        </p:tav>
                                        <p:tav tm="50000">
                                          <p:val>
                                            <p:strVal val="#ppt_h+.01"/>
                                          </p:val>
                                        </p:tav>
                                        <p:tav tm="100000">
                                          <p:val>
                                            <p:strVal val="#ppt_h"/>
                                          </p:val>
                                        </p:tav>
                                      </p:tavLst>
                                    </p:anim>
                                    <p:anim calcmode="lin" valueType="num">
                                      <p:cBhvr>
                                        <p:cTn id="71" dur="500" fill="hold"/>
                                        <p:tgtEl>
                                          <p:spTgt spid="16"/>
                                        </p:tgtEl>
                                        <p:attrNameLst>
                                          <p:attrName>ppt_w</p:attrName>
                                        </p:attrNameLst>
                                      </p:cBhvr>
                                      <p:tavLst>
                                        <p:tav tm="0">
                                          <p:val>
                                            <p:strVal val="#ppt_w/10"/>
                                          </p:val>
                                        </p:tav>
                                        <p:tav tm="50000">
                                          <p:val>
                                            <p:strVal val="#ppt_w+.01"/>
                                          </p:val>
                                        </p:tav>
                                        <p:tav tm="100000">
                                          <p:val>
                                            <p:strVal val="#ppt_w"/>
                                          </p:val>
                                        </p:tav>
                                      </p:tavLst>
                                    </p:anim>
                                    <p:animEffect transition="in" filter="fade">
                                      <p:cBhvr>
                                        <p:cTn id="72" dur="500" tmFilter="0,0; .5, 1; 1, 1"/>
                                        <p:tgtEl>
                                          <p:spTgt spid="16"/>
                                        </p:tgtEl>
                                      </p:cBhvr>
                                    </p:animEffect>
                                  </p:childTnLst>
                                </p:cTn>
                              </p:par>
                              <p:par>
                                <p:cTn id="73" presetID="41" presetClass="entr" presetSubtype="0" fill="hold" grpId="0" nodeType="withEffect">
                                  <p:stCondLst>
                                    <p:cond delay="0"/>
                                  </p:stCondLst>
                                  <p:iterate type="lt">
                                    <p:tmPct val="10000"/>
                                  </p:iterate>
                                  <p:childTnLst>
                                    <p:set>
                                      <p:cBhvr>
                                        <p:cTn id="74" dur="1" fill="hold">
                                          <p:stCondLst>
                                            <p:cond delay="0"/>
                                          </p:stCondLst>
                                        </p:cTn>
                                        <p:tgtEl>
                                          <p:spTgt spid="20"/>
                                        </p:tgtEl>
                                        <p:attrNameLst>
                                          <p:attrName>style.visibility</p:attrName>
                                        </p:attrNameLst>
                                      </p:cBhvr>
                                      <p:to>
                                        <p:strVal val="visible"/>
                                      </p:to>
                                    </p:set>
                                    <p:anim calcmode="lin" valueType="num">
                                      <p:cBhvr>
                                        <p:cTn id="75" dur="500" fill="hold"/>
                                        <p:tgtEl>
                                          <p:spTgt spid="20"/>
                                        </p:tgtEl>
                                        <p:attrNameLst>
                                          <p:attrName>ppt_x</p:attrName>
                                        </p:attrNameLst>
                                      </p:cBhvr>
                                      <p:tavLst>
                                        <p:tav tm="0">
                                          <p:val>
                                            <p:strVal val="#ppt_x"/>
                                          </p:val>
                                        </p:tav>
                                        <p:tav tm="50000">
                                          <p:val>
                                            <p:strVal val="#ppt_x+.1"/>
                                          </p:val>
                                        </p:tav>
                                        <p:tav tm="100000">
                                          <p:val>
                                            <p:strVal val="#ppt_x"/>
                                          </p:val>
                                        </p:tav>
                                      </p:tavLst>
                                    </p:anim>
                                    <p:anim calcmode="lin" valueType="num">
                                      <p:cBhvr>
                                        <p:cTn id="76" dur="500" fill="hold"/>
                                        <p:tgtEl>
                                          <p:spTgt spid="20"/>
                                        </p:tgtEl>
                                        <p:attrNameLst>
                                          <p:attrName>ppt_y</p:attrName>
                                        </p:attrNameLst>
                                      </p:cBhvr>
                                      <p:tavLst>
                                        <p:tav tm="0">
                                          <p:val>
                                            <p:strVal val="#ppt_y"/>
                                          </p:val>
                                        </p:tav>
                                        <p:tav tm="100000">
                                          <p:val>
                                            <p:strVal val="#ppt_y"/>
                                          </p:val>
                                        </p:tav>
                                      </p:tavLst>
                                    </p:anim>
                                    <p:anim calcmode="lin" valueType="num">
                                      <p:cBhvr>
                                        <p:cTn id="77" dur="500" fill="hold"/>
                                        <p:tgtEl>
                                          <p:spTgt spid="20"/>
                                        </p:tgtEl>
                                        <p:attrNameLst>
                                          <p:attrName>ppt_h</p:attrName>
                                        </p:attrNameLst>
                                      </p:cBhvr>
                                      <p:tavLst>
                                        <p:tav tm="0">
                                          <p:val>
                                            <p:strVal val="#ppt_h/10"/>
                                          </p:val>
                                        </p:tav>
                                        <p:tav tm="50000">
                                          <p:val>
                                            <p:strVal val="#ppt_h+.01"/>
                                          </p:val>
                                        </p:tav>
                                        <p:tav tm="100000">
                                          <p:val>
                                            <p:strVal val="#ppt_h"/>
                                          </p:val>
                                        </p:tav>
                                      </p:tavLst>
                                    </p:anim>
                                    <p:anim calcmode="lin" valueType="num">
                                      <p:cBhvr>
                                        <p:cTn id="78" dur="500" fill="hold"/>
                                        <p:tgtEl>
                                          <p:spTgt spid="20"/>
                                        </p:tgtEl>
                                        <p:attrNameLst>
                                          <p:attrName>ppt_w</p:attrName>
                                        </p:attrNameLst>
                                      </p:cBhvr>
                                      <p:tavLst>
                                        <p:tav tm="0">
                                          <p:val>
                                            <p:strVal val="#ppt_w/10"/>
                                          </p:val>
                                        </p:tav>
                                        <p:tav tm="50000">
                                          <p:val>
                                            <p:strVal val="#ppt_w+.01"/>
                                          </p:val>
                                        </p:tav>
                                        <p:tav tm="100000">
                                          <p:val>
                                            <p:strVal val="#ppt_w"/>
                                          </p:val>
                                        </p:tav>
                                      </p:tavLst>
                                    </p:anim>
                                    <p:animEffect transition="in" filter="fade">
                                      <p:cBhvr>
                                        <p:cTn id="79" dur="500" tmFilter="0,0; .5, 1; 1, 1"/>
                                        <p:tgtEl>
                                          <p:spTgt spid="20"/>
                                        </p:tgtEl>
                                      </p:cBhvr>
                                    </p:animEffect>
                                  </p:childTnLst>
                                </p:cTn>
                              </p:par>
                            </p:childTnLst>
                          </p:cTn>
                        </p:par>
                        <p:par>
                          <p:cTn id="80" fill="hold">
                            <p:stCondLst>
                              <p:cond delay="3750"/>
                            </p:stCondLst>
                            <p:childTnLst>
                              <p:par>
                                <p:cTn id="81" presetID="2" presetClass="entr" presetSubtype="4" fill="hold" nodeType="afterEffect">
                                  <p:stCondLst>
                                    <p:cond delay="0"/>
                                  </p:stCondLst>
                                  <p:childTnLst>
                                    <p:set>
                                      <p:cBhvr>
                                        <p:cTn id="82" dur="1" fill="hold">
                                          <p:stCondLst>
                                            <p:cond delay="0"/>
                                          </p:stCondLst>
                                        </p:cTn>
                                        <p:tgtEl>
                                          <p:spTgt spid="14"/>
                                        </p:tgtEl>
                                        <p:attrNameLst>
                                          <p:attrName>style.visibility</p:attrName>
                                        </p:attrNameLst>
                                      </p:cBhvr>
                                      <p:to>
                                        <p:strVal val="visible"/>
                                      </p:to>
                                    </p:set>
                                    <p:anim calcmode="lin" valueType="num">
                                      <p:cBhvr additive="base">
                                        <p:cTn id="83" dur="500" fill="hold"/>
                                        <p:tgtEl>
                                          <p:spTgt spid="14"/>
                                        </p:tgtEl>
                                        <p:attrNameLst>
                                          <p:attrName>ppt_x</p:attrName>
                                        </p:attrNameLst>
                                      </p:cBhvr>
                                      <p:tavLst>
                                        <p:tav tm="0">
                                          <p:val>
                                            <p:strVal val="#ppt_x"/>
                                          </p:val>
                                        </p:tav>
                                        <p:tav tm="100000">
                                          <p:val>
                                            <p:strVal val="#ppt_x"/>
                                          </p:val>
                                        </p:tav>
                                      </p:tavLst>
                                    </p:anim>
                                    <p:anim calcmode="lin" valueType="num">
                                      <p:cBhvr additive="base">
                                        <p:cTn id="84" dur="500" fill="hold"/>
                                        <p:tgtEl>
                                          <p:spTgt spid="14"/>
                                        </p:tgtEl>
                                        <p:attrNameLst>
                                          <p:attrName>ppt_y</p:attrName>
                                        </p:attrNameLst>
                                      </p:cBhvr>
                                      <p:tavLst>
                                        <p:tav tm="0">
                                          <p:val>
                                            <p:strVal val="1+#ppt_h/2"/>
                                          </p:val>
                                        </p:tav>
                                        <p:tav tm="100000">
                                          <p:val>
                                            <p:strVal val="#ppt_y"/>
                                          </p:val>
                                        </p:tav>
                                      </p:tavLst>
                                    </p:anim>
                                  </p:childTnLst>
                                </p:cTn>
                              </p:par>
                              <p:par>
                                <p:cTn id="85" presetID="2" presetClass="entr" presetSubtype="4" fill="hold" nodeType="withEffect">
                                  <p:stCondLst>
                                    <p:cond delay="0"/>
                                  </p:stCondLst>
                                  <p:childTnLst>
                                    <p:set>
                                      <p:cBhvr>
                                        <p:cTn id="86" dur="1" fill="hold">
                                          <p:stCondLst>
                                            <p:cond delay="0"/>
                                          </p:stCondLst>
                                        </p:cTn>
                                        <p:tgtEl>
                                          <p:spTgt spid="17"/>
                                        </p:tgtEl>
                                        <p:attrNameLst>
                                          <p:attrName>style.visibility</p:attrName>
                                        </p:attrNameLst>
                                      </p:cBhvr>
                                      <p:to>
                                        <p:strVal val="visible"/>
                                      </p:to>
                                    </p:set>
                                    <p:anim calcmode="lin" valueType="num">
                                      <p:cBhvr additive="base">
                                        <p:cTn id="87" dur="500" fill="hold"/>
                                        <p:tgtEl>
                                          <p:spTgt spid="17"/>
                                        </p:tgtEl>
                                        <p:attrNameLst>
                                          <p:attrName>ppt_x</p:attrName>
                                        </p:attrNameLst>
                                      </p:cBhvr>
                                      <p:tavLst>
                                        <p:tav tm="0">
                                          <p:val>
                                            <p:strVal val="#ppt_x"/>
                                          </p:val>
                                        </p:tav>
                                        <p:tav tm="100000">
                                          <p:val>
                                            <p:strVal val="#ppt_x"/>
                                          </p:val>
                                        </p:tav>
                                      </p:tavLst>
                                    </p:anim>
                                    <p:anim calcmode="lin" valueType="num">
                                      <p:cBhvr additive="base">
                                        <p:cTn id="88" dur="500" fill="hold"/>
                                        <p:tgtEl>
                                          <p:spTgt spid="17"/>
                                        </p:tgtEl>
                                        <p:attrNameLst>
                                          <p:attrName>ppt_y</p:attrName>
                                        </p:attrNameLst>
                                      </p:cBhvr>
                                      <p:tavLst>
                                        <p:tav tm="0">
                                          <p:val>
                                            <p:strVal val="1+#ppt_h/2"/>
                                          </p:val>
                                        </p:tav>
                                        <p:tav tm="100000">
                                          <p:val>
                                            <p:strVal val="#ppt_y"/>
                                          </p:val>
                                        </p:tav>
                                      </p:tavLst>
                                    </p:anim>
                                  </p:childTnLst>
                                </p:cTn>
                              </p:par>
                              <p:par>
                                <p:cTn id="89" presetID="2" presetClass="entr" presetSubtype="4" fill="hold" nodeType="withEffect">
                                  <p:stCondLst>
                                    <p:cond delay="0"/>
                                  </p:stCondLst>
                                  <p:childTnLst>
                                    <p:set>
                                      <p:cBhvr>
                                        <p:cTn id="90" dur="1" fill="hold">
                                          <p:stCondLst>
                                            <p:cond delay="0"/>
                                          </p:stCondLst>
                                        </p:cTn>
                                        <p:tgtEl>
                                          <p:spTgt spid="21"/>
                                        </p:tgtEl>
                                        <p:attrNameLst>
                                          <p:attrName>style.visibility</p:attrName>
                                        </p:attrNameLst>
                                      </p:cBhvr>
                                      <p:to>
                                        <p:strVal val="visible"/>
                                      </p:to>
                                    </p:set>
                                    <p:anim calcmode="lin" valueType="num">
                                      <p:cBhvr additive="base">
                                        <p:cTn id="91" dur="500" fill="hold"/>
                                        <p:tgtEl>
                                          <p:spTgt spid="21"/>
                                        </p:tgtEl>
                                        <p:attrNameLst>
                                          <p:attrName>ppt_x</p:attrName>
                                        </p:attrNameLst>
                                      </p:cBhvr>
                                      <p:tavLst>
                                        <p:tav tm="0">
                                          <p:val>
                                            <p:strVal val="#ppt_x"/>
                                          </p:val>
                                        </p:tav>
                                        <p:tav tm="100000">
                                          <p:val>
                                            <p:strVal val="#ppt_x"/>
                                          </p:val>
                                        </p:tav>
                                      </p:tavLst>
                                    </p:anim>
                                    <p:anim calcmode="lin" valueType="num">
                                      <p:cBhvr additive="base">
                                        <p:cTn id="92" dur="500" fill="hold"/>
                                        <p:tgtEl>
                                          <p:spTgt spid="21"/>
                                        </p:tgtEl>
                                        <p:attrNameLst>
                                          <p:attrName>ppt_y</p:attrName>
                                        </p:attrNameLst>
                                      </p:cBhvr>
                                      <p:tavLst>
                                        <p:tav tm="0">
                                          <p:val>
                                            <p:strVal val="1+#ppt_h/2"/>
                                          </p:val>
                                        </p:tav>
                                        <p:tav tm="100000">
                                          <p:val>
                                            <p:strVal val="#ppt_y"/>
                                          </p:val>
                                        </p:tav>
                                      </p:tavLst>
                                    </p:anim>
                                  </p:childTnLst>
                                </p:cTn>
                              </p:par>
                            </p:childTnLst>
                          </p:cTn>
                        </p:par>
                        <p:par>
                          <p:cTn id="93" fill="hold">
                            <p:stCondLst>
                              <p:cond delay="4250"/>
                            </p:stCondLst>
                            <p:childTnLst>
                              <p:par>
                                <p:cTn id="94" presetID="41" presetClass="entr" presetSubtype="0" fill="hold" grpId="0" nodeType="afterEffect">
                                  <p:stCondLst>
                                    <p:cond delay="0"/>
                                  </p:stCondLst>
                                  <p:iterate type="lt">
                                    <p:tmPct val="10000"/>
                                  </p:iterate>
                                  <p:childTnLst>
                                    <p:set>
                                      <p:cBhvr>
                                        <p:cTn id="95" dur="1" fill="hold">
                                          <p:stCondLst>
                                            <p:cond delay="0"/>
                                          </p:stCondLst>
                                        </p:cTn>
                                        <p:tgtEl>
                                          <p:spTgt spid="22"/>
                                        </p:tgtEl>
                                        <p:attrNameLst>
                                          <p:attrName>style.visibility</p:attrName>
                                        </p:attrNameLst>
                                      </p:cBhvr>
                                      <p:to>
                                        <p:strVal val="visible"/>
                                      </p:to>
                                    </p:set>
                                    <p:anim calcmode="lin" valueType="num">
                                      <p:cBhvr>
                                        <p:cTn id="96" dur="500" fill="hold"/>
                                        <p:tgtEl>
                                          <p:spTgt spid="22"/>
                                        </p:tgtEl>
                                        <p:attrNameLst>
                                          <p:attrName>ppt_x</p:attrName>
                                        </p:attrNameLst>
                                      </p:cBhvr>
                                      <p:tavLst>
                                        <p:tav tm="0">
                                          <p:val>
                                            <p:strVal val="#ppt_x"/>
                                          </p:val>
                                        </p:tav>
                                        <p:tav tm="50000">
                                          <p:val>
                                            <p:strVal val="#ppt_x+.1"/>
                                          </p:val>
                                        </p:tav>
                                        <p:tav tm="100000">
                                          <p:val>
                                            <p:strVal val="#ppt_x"/>
                                          </p:val>
                                        </p:tav>
                                      </p:tavLst>
                                    </p:anim>
                                    <p:anim calcmode="lin" valueType="num">
                                      <p:cBhvr>
                                        <p:cTn id="97" dur="500" fill="hold"/>
                                        <p:tgtEl>
                                          <p:spTgt spid="22"/>
                                        </p:tgtEl>
                                        <p:attrNameLst>
                                          <p:attrName>ppt_y</p:attrName>
                                        </p:attrNameLst>
                                      </p:cBhvr>
                                      <p:tavLst>
                                        <p:tav tm="0">
                                          <p:val>
                                            <p:strVal val="#ppt_y"/>
                                          </p:val>
                                        </p:tav>
                                        <p:tav tm="100000">
                                          <p:val>
                                            <p:strVal val="#ppt_y"/>
                                          </p:val>
                                        </p:tav>
                                      </p:tavLst>
                                    </p:anim>
                                    <p:anim calcmode="lin" valueType="num">
                                      <p:cBhvr>
                                        <p:cTn id="98" dur="500" fill="hold"/>
                                        <p:tgtEl>
                                          <p:spTgt spid="22"/>
                                        </p:tgtEl>
                                        <p:attrNameLst>
                                          <p:attrName>ppt_h</p:attrName>
                                        </p:attrNameLst>
                                      </p:cBhvr>
                                      <p:tavLst>
                                        <p:tav tm="0">
                                          <p:val>
                                            <p:strVal val="#ppt_h/10"/>
                                          </p:val>
                                        </p:tav>
                                        <p:tav tm="50000">
                                          <p:val>
                                            <p:strVal val="#ppt_h+.01"/>
                                          </p:val>
                                        </p:tav>
                                        <p:tav tm="100000">
                                          <p:val>
                                            <p:strVal val="#ppt_h"/>
                                          </p:val>
                                        </p:tav>
                                      </p:tavLst>
                                    </p:anim>
                                    <p:anim calcmode="lin" valueType="num">
                                      <p:cBhvr>
                                        <p:cTn id="99" dur="500" fill="hold"/>
                                        <p:tgtEl>
                                          <p:spTgt spid="22"/>
                                        </p:tgtEl>
                                        <p:attrNameLst>
                                          <p:attrName>ppt_w</p:attrName>
                                        </p:attrNameLst>
                                      </p:cBhvr>
                                      <p:tavLst>
                                        <p:tav tm="0">
                                          <p:val>
                                            <p:strVal val="#ppt_w/10"/>
                                          </p:val>
                                        </p:tav>
                                        <p:tav tm="50000">
                                          <p:val>
                                            <p:strVal val="#ppt_w+.01"/>
                                          </p:val>
                                        </p:tav>
                                        <p:tav tm="100000">
                                          <p:val>
                                            <p:strVal val="#ppt_w"/>
                                          </p:val>
                                        </p:tav>
                                      </p:tavLst>
                                    </p:anim>
                                    <p:animEffect transition="in" filter="fade">
                                      <p:cBhvr>
                                        <p:cTn id="100" dur="500" tmFilter="0,0; .5, 1; 1, 1"/>
                                        <p:tgtEl>
                                          <p:spTgt spid="22"/>
                                        </p:tgtEl>
                                      </p:cBhvr>
                                    </p:animEffect>
                                  </p:childTnLst>
                                </p:cTn>
                              </p:par>
                              <p:par>
                                <p:cTn id="101" presetID="41" presetClass="entr" presetSubtype="0" fill="hold" grpId="0" nodeType="withEffect">
                                  <p:stCondLst>
                                    <p:cond delay="0"/>
                                  </p:stCondLst>
                                  <p:iterate type="lt">
                                    <p:tmPct val="10000"/>
                                  </p:iterate>
                                  <p:childTnLst>
                                    <p:set>
                                      <p:cBhvr>
                                        <p:cTn id="102" dur="1" fill="hold">
                                          <p:stCondLst>
                                            <p:cond delay="0"/>
                                          </p:stCondLst>
                                        </p:cTn>
                                        <p:tgtEl>
                                          <p:spTgt spid="23"/>
                                        </p:tgtEl>
                                        <p:attrNameLst>
                                          <p:attrName>style.visibility</p:attrName>
                                        </p:attrNameLst>
                                      </p:cBhvr>
                                      <p:to>
                                        <p:strVal val="visible"/>
                                      </p:to>
                                    </p:set>
                                    <p:anim calcmode="lin" valueType="num">
                                      <p:cBhvr>
                                        <p:cTn id="103" dur="5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104" dur="500" fill="hold"/>
                                        <p:tgtEl>
                                          <p:spTgt spid="23"/>
                                        </p:tgtEl>
                                        <p:attrNameLst>
                                          <p:attrName>ppt_y</p:attrName>
                                        </p:attrNameLst>
                                      </p:cBhvr>
                                      <p:tavLst>
                                        <p:tav tm="0">
                                          <p:val>
                                            <p:strVal val="#ppt_y"/>
                                          </p:val>
                                        </p:tav>
                                        <p:tav tm="100000">
                                          <p:val>
                                            <p:strVal val="#ppt_y"/>
                                          </p:val>
                                        </p:tav>
                                      </p:tavLst>
                                    </p:anim>
                                    <p:anim calcmode="lin" valueType="num">
                                      <p:cBhvr>
                                        <p:cTn id="105" dur="5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6" dur="5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07" dur="500" tmFilter="0,0; .5, 1; 1, 1"/>
                                        <p:tgtEl>
                                          <p:spTgt spid="23"/>
                                        </p:tgtEl>
                                      </p:cBhvr>
                                    </p:animEffect>
                                  </p:childTnLst>
                                </p:cTn>
                              </p:par>
                              <p:par>
                                <p:cTn id="108" presetID="41" presetClass="entr" presetSubtype="0" fill="hold" grpId="0" nodeType="withEffect">
                                  <p:stCondLst>
                                    <p:cond delay="0"/>
                                  </p:stCondLst>
                                  <p:iterate type="lt">
                                    <p:tmPct val="10000"/>
                                  </p:iterate>
                                  <p:childTnLst>
                                    <p:set>
                                      <p:cBhvr>
                                        <p:cTn id="109" dur="1" fill="hold">
                                          <p:stCondLst>
                                            <p:cond delay="0"/>
                                          </p:stCondLst>
                                        </p:cTn>
                                        <p:tgtEl>
                                          <p:spTgt spid="24"/>
                                        </p:tgtEl>
                                        <p:attrNameLst>
                                          <p:attrName>style.visibility</p:attrName>
                                        </p:attrNameLst>
                                      </p:cBhvr>
                                      <p:to>
                                        <p:strVal val="visible"/>
                                      </p:to>
                                    </p:set>
                                    <p:anim calcmode="lin" valueType="num">
                                      <p:cBhvr>
                                        <p:cTn id="110" dur="500" fill="hold"/>
                                        <p:tgtEl>
                                          <p:spTgt spid="24"/>
                                        </p:tgtEl>
                                        <p:attrNameLst>
                                          <p:attrName>ppt_x</p:attrName>
                                        </p:attrNameLst>
                                      </p:cBhvr>
                                      <p:tavLst>
                                        <p:tav tm="0">
                                          <p:val>
                                            <p:strVal val="#ppt_x"/>
                                          </p:val>
                                        </p:tav>
                                        <p:tav tm="50000">
                                          <p:val>
                                            <p:strVal val="#ppt_x+.1"/>
                                          </p:val>
                                        </p:tav>
                                        <p:tav tm="100000">
                                          <p:val>
                                            <p:strVal val="#ppt_x"/>
                                          </p:val>
                                        </p:tav>
                                      </p:tavLst>
                                    </p:anim>
                                    <p:anim calcmode="lin" valueType="num">
                                      <p:cBhvr>
                                        <p:cTn id="111" dur="500" fill="hold"/>
                                        <p:tgtEl>
                                          <p:spTgt spid="24"/>
                                        </p:tgtEl>
                                        <p:attrNameLst>
                                          <p:attrName>ppt_y</p:attrName>
                                        </p:attrNameLst>
                                      </p:cBhvr>
                                      <p:tavLst>
                                        <p:tav tm="0">
                                          <p:val>
                                            <p:strVal val="#ppt_y"/>
                                          </p:val>
                                        </p:tav>
                                        <p:tav tm="100000">
                                          <p:val>
                                            <p:strVal val="#ppt_y"/>
                                          </p:val>
                                        </p:tav>
                                      </p:tavLst>
                                    </p:anim>
                                    <p:anim calcmode="lin" valueType="num">
                                      <p:cBhvr>
                                        <p:cTn id="112" dur="500" fill="hold"/>
                                        <p:tgtEl>
                                          <p:spTgt spid="24"/>
                                        </p:tgtEl>
                                        <p:attrNameLst>
                                          <p:attrName>ppt_h</p:attrName>
                                        </p:attrNameLst>
                                      </p:cBhvr>
                                      <p:tavLst>
                                        <p:tav tm="0">
                                          <p:val>
                                            <p:strVal val="#ppt_h/10"/>
                                          </p:val>
                                        </p:tav>
                                        <p:tav tm="50000">
                                          <p:val>
                                            <p:strVal val="#ppt_h+.01"/>
                                          </p:val>
                                        </p:tav>
                                        <p:tav tm="100000">
                                          <p:val>
                                            <p:strVal val="#ppt_h"/>
                                          </p:val>
                                        </p:tav>
                                      </p:tavLst>
                                    </p:anim>
                                    <p:anim calcmode="lin" valueType="num">
                                      <p:cBhvr>
                                        <p:cTn id="113" dur="500" fill="hold"/>
                                        <p:tgtEl>
                                          <p:spTgt spid="24"/>
                                        </p:tgtEl>
                                        <p:attrNameLst>
                                          <p:attrName>ppt_w</p:attrName>
                                        </p:attrNameLst>
                                      </p:cBhvr>
                                      <p:tavLst>
                                        <p:tav tm="0">
                                          <p:val>
                                            <p:strVal val="#ppt_w/10"/>
                                          </p:val>
                                        </p:tav>
                                        <p:tav tm="50000">
                                          <p:val>
                                            <p:strVal val="#ppt_w+.01"/>
                                          </p:val>
                                        </p:tav>
                                        <p:tav tm="100000">
                                          <p:val>
                                            <p:strVal val="#ppt_w"/>
                                          </p:val>
                                        </p:tav>
                                      </p:tavLst>
                                    </p:anim>
                                    <p:animEffect transition="in" filter="fade">
                                      <p:cBhvr>
                                        <p:cTn id="114" dur="500" tmFilter="0,0; .5, 1; 1, 1"/>
                                        <p:tgtEl>
                                          <p:spTgt spid="24"/>
                                        </p:tgtEl>
                                      </p:cBhvr>
                                    </p:animEffect>
                                  </p:childTnLst>
                                </p:cTn>
                              </p:par>
                            </p:childTnLst>
                          </p:cTn>
                        </p:par>
                        <p:par>
                          <p:cTn id="115" fill="hold">
                            <p:stCondLst>
                              <p:cond delay="4850"/>
                            </p:stCondLst>
                            <p:childTnLst>
                              <p:par>
                                <p:cTn id="116" presetID="2" presetClass="entr" presetSubtype="4" fill="hold" nodeType="afterEffect">
                                  <p:stCondLst>
                                    <p:cond delay="0"/>
                                  </p:stCondLst>
                                  <p:childTnLst>
                                    <p:set>
                                      <p:cBhvr>
                                        <p:cTn id="117" dur="1" fill="hold">
                                          <p:stCondLst>
                                            <p:cond delay="0"/>
                                          </p:stCondLst>
                                        </p:cTn>
                                        <p:tgtEl>
                                          <p:spTgt spid="11"/>
                                        </p:tgtEl>
                                        <p:attrNameLst>
                                          <p:attrName>style.visibility</p:attrName>
                                        </p:attrNameLst>
                                      </p:cBhvr>
                                      <p:to>
                                        <p:strVal val="visible"/>
                                      </p:to>
                                    </p:set>
                                    <p:anim calcmode="lin" valueType="num">
                                      <p:cBhvr additive="base">
                                        <p:cTn id="118" dur="500" fill="hold"/>
                                        <p:tgtEl>
                                          <p:spTgt spid="11"/>
                                        </p:tgtEl>
                                        <p:attrNameLst>
                                          <p:attrName>ppt_x</p:attrName>
                                        </p:attrNameLst>
                                      </p:cBhvr>
                                      <p:tavLst>
                                        <p:tav tm="0">
                                          <p:val>
                                            <p:strVal val="#ppt_x"/>
                                          </p:val>
                                        </p:tav>
                                        <p:tav tm="100000">
                                          <p:val>
                                            <p:strVal val="#ppt_x"/>
                                          </p:val>
                                        </p:tav>
                                      </p:tavLst>
                                    </p:anim>
                                    <p:anim calcmode="lin" valueType="num">
                                      <p:cBhvr additive="base">
                                        <p:cTn id="119"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9" grpId="0" animBg="1"/>
      <p:bldP spid="10" grpId="0" animBg="1"/>
      <p:bldP spid="12" grpId="0"/>
      <p:bldP spid="13" grpId="0"/>
      <p:bldP spid="15" grpId="0"/>
      <p:bldP spid="16" grpId="0"/>
      <p:bldP spid="18" grpId="0"/>
      <p:bldP spid="20" grpId="0"/>
      <p:bldP spid="22" grpId="0"/>
      <p:bldP spid="23" grpId="0"/>
      <p:bldP spid="2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7" name="Text Placeholder 2">
            <a:extLst>
              <a:ext uri="{FF2B5EF4-FFF2-40B4-BE49-F238E27FC236}">
                <a16:creationId xmlns:a16="http://schemas.microsoft.com/office/drawing/2014/main" id="{8FFC21FE-CB7C-49BE-87F6-8A2AB2CBE878}"/>
              </a:ext>
            </a:extLst>
          </p:cNvPr>
          <p:cNvSpPr txBox="1">
            <a:spLocks/>
          </p:cNvSpPr>
          <p:nvPr/>
        </p:nvSpPr>
        <p:spPr>
          <a:xfrm>
            <a:off x="3211471" y="4198010"/>
            <a:ext cx="1506118" cy="812800"/>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nSpc>
                <a:spcPct val="150000"/>
              </a:lnSpc>
              <a:spcBef>
                <a:spcPts val="0"/>
              </a:spcBef>
              <a:buNone/>
            </a:pPr>
            <a:r>
              <a:rPr lang="zh-CN" altLang="en-US" sz="1000" dirty="0">
                <a:solidFill>
                  <a:schemeClr val="bg1"/>
                </a:solidFill>
              </a:rPr>
              <a:t>此部分内容作为文字排版占位显示（建议使用主题字体）。</a:t>
            </a:r>
            <a:endParaRPr lang="en-US" sz="1000" dirty="0">
              <a:solidFill>
                <a:schemeClr val="bg1"/>
              </a:solidFill>
            </a:endParaRPr>
          </a:p>
        </p:txBody>
      </p:sp>
      <p:sp>
        <p:nvSpPr>
          <p:cNvPr id="8" name="Content Placeholder 4">
            <a:extLst>
              <a:ext uri="{FF2B5EF4-FFF2-40B4-BE49-F238E27FC236}">
                <a16:creationId xmlns:a16="http://schemas.microsoft.com/office/drawing/2014/main" id="{384BE465-50B2-44D6-A939-986CAE42F7B6}"/>
              </a:ext>
            </a:extLst>
          </p:cNvPr>
          <p:cNvSpPr txBox="1">
            <a:spLocks/>
          </p:cNvSpPr>
          <p:nvPr/>
        </p:nvSpPr>
        <p:spPr>
          <a:xfrm>
            <a:off x="3211471" y="3917552"/>
            <a:ext cx="1506117" cy="280458"/>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buNone/>
            </a:pPr>
            <a:r>
              <a:rPr lang="zh-CN" altLang="en-US" sz="1200" b="1" dirty="0">
                <a:solidFill>
                  <a:schemeClr val="bg1"/>
                </a:solidFill>
              </a:rPr>
              <a:t>标题文本预设</a:t>
            </a:r>
            <a:endParaRPr lang="en-US" sz="1200" b="1" dirty="0">
              <a:solidFill>
                <a:schemeClr val="bg1"/>
              </a:solidFill>
            </a:endParaRPr>
          </a:p>
        </p:txBody>
      </p:sp>
      <p:sp>
        <p:nvSpPr>
          <p:cNvPr id="20" name="Shape 992">
            <a:extLst>
              <a:ext uri="{FF2B5EF4-FFF2-40B4-BE49-F238E27FC236}">
                <a16:creationId xmlns:a16="http://schemas.microsoft.com/office/drawing/2014/main" id="{7980C6DF-3B54-4489-9A1A-11B1AAA77B64}"/>
              </a:ext>
            </a:extLst>
          </p:cNvPr>
          <p:cNvSpPr/>
          <p:nvPr/>
        </p:nvSpPr>
        <p:spPr>
          <a:xfrm flipV="1">
            <a:off x="-420914" y="3555936"/>
            <a:ext cx="13079422" cy="56012"/>
          </a:xfrm>
          <a:prstGeom prst="rect">
            <a:avLst/>
          </a:prstGeom>
          <a:solidFill>
            <a:schemeClr val="tx2"/>
          </a:solidFill>
          <a:ln w="12700">
            <a:miter lim="400000"/>
          </a:ln>
        </p:spPr>
        <p:txBody>
          <a:bodyPr lIns="25395" tIns="25395" rIns="25395" bIns="25395" anchor="ctr"/>
          <a:lstStyle/>
          <a:p>
            <a:pPr>
              <a:defRPr sz="1300"/>
            </a:pPr>
            <a:endParaRPr sz="700">
              <a:solidFill>
                <a:schemeClr val="bg1"/>
              </a:solidFill>
            </a:endParaRPr>
          </a:p>
        </p:txBody>
      </p:sp>
      <p:grpSp>
        <p:nvGrpSpPr>
          <p:cNvPr id="2" name="组合 1">
            <a:extLst>
              <a:ext uri="{FF2B5EF4-FFF2-40B4-BE49-F238E27FC236}">
                <a16:creationId xmlns:a16="http://schemas.microsoft.com/office/drawing/2014/main" id="{E88B81F9-E83F-4263-8D4F-B653DAB898F9}"/>
              </a:ext>
            </a:extLst>
          </p:cNvPr>
          <p:cNvGrpSpPr/>
          <p:nvPr/>
        </p:nvGrpSpPr>
        <p:grpSpPr>
          <a:xfrm>
            <a:off x="2940202" y="2612153"/>
            <a:ext cx="1394057" cy="526060"/>
            <a:chOff x="2940202" y="2612153"/>
            <a:chExt cx="1394057" cy="526060"/>
          </a:xfrm>
        </p:grpSpPr>
        <p:sp>
          <p:nvSpPr>
            <p:cNvPr id="9" name="Shape 994">
              <a:extLst>
                <a:ext uri="{FF2B5EF4-FFF2-40B4-BE49-F238E27FC236}">
                  <a16:creationId xmlns:a16="http://schemas.microsoft.com/office/drawing/2014/main" id="{CAB84523-816C-4237-8933-C0E46986372E}"/>
                </a:ext>
              </a:extLst>
            </p:cNvPr>
            <p:cNvSpPr/>
            <p:nvPr/>
          </p:nvSpPr>
          <p:spPr>
            <a:xfrm>
              <a:off x="2940202" y="2612153"/>
              <a:ext cx="1394057" cy="526060"/>
            </a:xfrm>
            <a:custGeom>
              <a:avLst/>
              <a:gdLst/>
              <a:ahLst/>
              <a:cxnLst>
                <a:cxn ang="0">
                  <a:pos x="wd2" y="hd2"/>
                </a:cxn>
                <a:cxn ang="5400000">
                  <a:pos x="wd2" y="hd2"/>
                </a:cxn>
                <a:cxn ang="10800000">
                  <a:pos x="wd2" y="hd2"/>
                </a:cxn>
                <a:cxn ang="16200000">
                  <a:pos x="wd2" y="hd2"/>
                </a:cxn>
              </a:cxnLst>
              <a:rect l="0" t="0" r="r" b="b"/>
              <a:pathLst>
                <a:path w="21600" h="21600" extrusionOk="0">
                  <a:moveTo>
                    <a:pt x="335" y="0"/>
                  </a:moveTo>
                  <a:cubicBezTo>
                    <a:pt x="150" y="0"/>
                    <a:pt x="0" y="398"/>
                    <a:pt x="0" y="888"/>
                  </a:cubicBezTo>
                  <a:lnTo>
                    <a:pt x="0" y="18765"/>
                  </a:lnTo>
                  <a:cubicBezTo>
                    <a:pt x="0" y="19254"/>
                    <a:pt x="150" y="19653"/>
                    <a:pt x="335" y="19653"/>
                  </a:cubicBezTo>
                  <a:lnTo>
                    <a:pt x="4629" y="19653"/>
                  </a:lnTo>
                  <a:lnTo>
                    <a:pt x="5376" y="21600"/>
                  </a:lnTo>
                  <a:lnTo>
                    <a:pt x="6120" y="19653"/>
                  </a:lnTo>
                  <a:lnTo>
                    <a:pt x="21265" y="19653"/>
                  </a:lnTo>
                  <a:cubicBezTo>
                    <a:pt x="21450" y="19653"/>
                    <a:pt x="21600" y="19254"/>
                    <a:pt x="21600" y="18765"/>
                  </a:cubicBezTo>
                  <a:lnTo>
                    <a:pt x="21600" y="888"/>
                  </a:lnTo>
                  <a:cubicBezTo>
                    <a:pt x="21600" y="398"/>
                    <a:pt x="21450" y="0"/>
                    <a:pt x="21265" y="0"/>
                  </a:cubicBezTo>
                  <a:lnTo>
                    <a:pt x="335" y="0"/>
                  </a:lnTo>
                  <a:close/>
                </a:path>
              </a:pathLst>
            </a:custGeom>
            <a:solidFill>
              <a:schemeClr val="tx1">
                <a:lumMod val="40000"/>
                <a:lumOff val="60000"/>
              </a:schemeClr>
            </a:solidFill>
            <a:ln w="12700" cap="flat">
              <a:noFill/>
              <a:miter lim="400000"/>
            </a:ln>
            <a:effectLst/>
          </p:spPr>
          <p:txBody>
            <a:bodyPr wrap="square" lIns="50800" tIns="50800" rIns="50800" bIns="50800" numCol="1" anchor="ctr">
              <a:noAutofit/>
            </a:bodyPr>
            <a:lstStyle/>
            <a:p>
              <a:pPr>
                <a:defRPr sz="1300"/>
              </a:pPr>
              <a:endParaRPr sz="700">
                <a:solidFill>
                  <a:schemeClr val="bg1"/>
                </a:solidFill>
              </a:endParaRPr>
            </a:p>
          </p:txBody>
        </p:sp>
        <p:grpSp>
          <p:nvGrpSpPr>
            <p:cNvPr id="10" name="Group 997">
              <a:extLst>
                <a:ext uri="{FF2B5EF4-FFF2-40B4-BE49-F238E27FC236}">
                  <a16:creationId xmlns:a16="http://schemas.microsoft.com/office/drawing/2014/main" id="{A3AB1680-DAD0-4941-9453-137A3B406C17}"/>
                </a:ext>
              </a:extLst>
            </p:cNvPr>
            <p:cNvGrpSpPr/>
            <p:nvPr/>
          </p:nvGrpSpPr>
          <p:grpSpPr>
            <a:xfrm>
              <a:off x="3986119" y="2783666"/>
              <a:ext cx="99086" cy="140062"/>
              <a:chOff x="0" y="0"/>
              <a:chExt cx="198222" cy="280123"/>
            </a:xfrm>
            <a:solidFill>
              <a:schemeClr val="bg1"/>
            </a:solidFill>
          </p:grpSpPr>
          <p:sp>
            <p:nvSpPr>
              <p:cNvPr id="35" name="Shape 995">
                <a:extLst>
                  <a:ext uri="{FF2B5EF4-FFF2-40B4-BE49-F238E27FC236}">
                    <a16:creationId xmlns:a16="http://schemas.microsoft.com/office/drawing/2014/main" id="{62F4BAB6-21CB-43C8-86B6-26420560B163}"/>
                  </a:ext>
                </a:extLst>
              </p:cNvPr>
              <p:cNvSpPr/>
              <p:nvPr/>
            </p:nvSpPr>
            <p:spPr>
              <a:xfrm>
                <a:off x="0" y="25260"/>
                <a:ext cx="198222" cy="254863"/>
              </a:xfrm>
              <a:custGeom>
                <a:avLst/>
                <a:gdLst/>
                <a:ahLst/>
                <a:cxnLst>
                  <a:cxn ang="0">
                    <a:pos x="wd2" y="hd2"/>
                  </a:cxn>
                  <a:cxn ang="5400000">
                    <a:pos x="wd2" y="hd2"/>
                  </a:cxn>
                  <a:cxn ang="10800000">
                    <a:pos x="wd2" y="hd2"/>
                  </a:cxn>
                  <a:cxn ang="16200000">
                    <a:pos x="wd2" y="hd2"/>
                  </a:cxn>
                </a:cxnLst>
                <a:rect l="0" t="0" r="r" b="b"/>
                <a:pathLst>
                  <a:path w="21600" h="21600" extrusionOk="0">
                    <a:moveTo>
                      <a:pt x="19441" y="0"/>
                    </a:moveTo>
                    <a:lnTo>
                      <a:pt x="17589" y="3600"/>
                    </a:lnTo>
                    <a:lnTo>
                      <a:pt x="4011" y="3600"/>
                    </a:lnTo>
                    <a:lnTo>
                      <a:pt x="2159" y="0"/>
                    </a:lnTo>
                    <a:cubicBezTo>
                      <a:pt x="972" y="0"/>
                      <a:pt x="0" y="756"/>
                      <a:pt x="0" y="1679"/>
                    </a:cubicBezTo>
                    <a:lnTo>
                      <a:pt x="0" y="19921"/>
                    </a:lnTo>
                    <a:cubicBezTo>
                      <a:pt x="0" y="20844"/>
                      <a:pt x="972" y="21600"/>
                      <a:pt x="2159" y="21600"/>
                    </a:cubicBezTo>
                    <a:lnTo>
                      <a:pt x="19441" y="21600"/>
                    </a:lnTo>
                    <a:cubicBezTo>
                      <a:pt x="20628" y="21600"/>
                      <a:pt x="21600" y="20844"/>
                      <a:pt x="21600" y="19921"/>
                    </a:cubicBezTo>
                    <a:lnTo>
                      <a:pt x="21600" y="1679"/>
                    </a:lnTo>
                    <a:cubicBezTo>
                      <a:pt x="21600" y="756"/>
                      <a:pt x="20628" y="0"/>
                      <a:pt x="19441" y="0"/>
                    </a:cubicBezTo>
                    <a:close/>
                  </a:path>
                </a:pathLst>
              </a:custGeom>
              <a:grpFill/>
              <a:ln w="12700" cap="flat">
                <a:noFill/>
                <a:miter lim="400000"/>
              </a:ln>
              <a:effectLst/>
            </p:spPr>
            <p:txBody>
              <a:bodyPr wrap="square" lIns="38100" tIns="38100" rIns="38100" bIns="38100" numCol="1" anchor="ctr">
                <a:noAutofit/>
              </a:bodyPr>
              <a:lstStyle/>
              <a:p>
                <a:pPr>
                  <a:defRPr sz="1300"/>
                </a:pPr>
                <a:endParaRPr sz="700">
                  <a:solidFill>
                    <a:schemeClr val="bg1"/>
                  </a:solidFill>
                </a:endParaRPr>
              </a:p>
            </p:txBody>
          </p:sp>
          <p:sp>
            <p:nvSpPr>
              <p:cNvPr id="36" name="Shape 996">
                <a:extLst>
                  <a:ext uri="{FF2B5EF4-FFF2-40B4-BE49-F238E27FC236}">
                    <a16:creationId xmlns:a16="http://schemas.microsoft.com/office/drawing/2014/main" id="{B02BB27E-E562-475C-9BB7-1B76C9F6D0AD}"/>
                  </a:ext>
                </a:extLst>
              </p:cNvPr>
              <p:cNvSpPr/>
              <p:nvPr/>
            </p:nvSpPr>
            <p:spPr>
              <a:xfrm>
                <a:off x="34918" y="0"/>
                <a:ext cx="127431" cy="56639"/>
              </a:xfrm>
              <a:custGeom>
                <a:avLst/>
                <a:gdLst/>
                <a:ahLst/>
                <a:cxnLst>
                  <a:cxn ang="0">
                    <a:pos x="wd2" y="hd2"/>
                  </a:cxn>
                  <a:cxn ang="5400000">
                    <a:pos x="wd2" y="hd2"/>
                  </a:cxn>
                  <a:cxn ang="10800000">
                    <a:pos x="wd2" y="hd2"/>
                  </a:cxn>
                  <a:cxn ang="16200000">
                    <a:pos x="wd2" y="hd2"/>
                  </a:cxn>
                </a:cxnLst>
                <a:rect l="0" t="0" r="r" b="b"/>
                <a:pathLst>
                  <a:path w="21600" h="21600" extrusionOk="0">
                    <a:moveTo>
                      <a:pt x="19441" y="21600"/>
                    </a:moveTo>
                    <a:lnTo>
                      <a:pt x="21600" y="10800"/>
                    </a:lnTo>
                    <a:lnTo>
                      <a:pt x="16369" y="10800"/>
                    </a:lnTo>
                    <a:lnTo>
                      <a:pt x="14641" y="0"/>
                    </a:lnTo>
                    <a:lnTo>
                      <a:pt x="6959" y="0"/>
                    </a:lnTo>
                    <a:lnTo>
                      <a:pt x="5231" y="10800"/>
                    </a:lnTo>
                    <a:lnTo>
                      <a:pt x="0" y="10800"/>
                    </a:lnTo>
                    <a:lnTo>
                      <a:pt x="2159" y="21600"/>
                    </a:lnTo>
                    <a:cubicBezTo>
                      <a:pt x="2159" y="21600"/>
                      <a:pt x="19441" y="21600"/>
                      <a:pt x="19441" y="21600"/>
                    </a:cubicBezTo>
                    <a:close/>
                  </a:path>
                </a:pathLst>
              </a:custGeom>
              <a:grpFill/>
              <a:ln w="12700" cap="flat">
                <a:noFill/>
                <a:miter lim="400000"/>
              </a:ln>
              <a:effectLst/>
            </p:spPr>
            <p:txBody>
              <a:bodyPr wrap="square" lIns="38100" tIns="38100" rIns="38100" bIns="38100" numCol="1" anchor="ctr">
                <a:noAutofit/>
              </a:bodyPr>
              <a:lstStyle/>
              <a:p>
                <a:pPr>
                  <a:defRPr sz="1300"/>
                </a:pPr>
                <a:endParaRPr sz="700">
                  <a:solidFill>
                    <a:schemeClr val="bg1"/>
                  </a:solidFill>
                </a:endParaRPr>
              </a:p>
            </p:txBody>
          </p:sp>
        </p:grpSp>
        <p:sp>
          <p:nvSpPr>
            <p:cNvPr id="21" name="Text Placeholder 2">
              <a:extLst>
                <a:ext uri="{FF2B5EF4-FFF2-40B4-BE49-F238E27FC236}">
                  <a16:creationId xmlns:a16="http://schemas.microsoft.com/office/drawing/2014/main" id="{39155D8E-90C9-4510-8DE7-49E6AAEF62EE}"/>
                </a:ext>
              </a:extLst>
            </p:cNvPr>
            <p:cNvSpPr txBox="1">
              <a:spLocks/>
            </p:cNvSpPr>
            <p:nvPr/>
          </p:nvSpPr>
          <p:spPr>
            <a:xfrm>
              <a:off x="3086736" y="2673315"/>
              <a:ext cx="860433" cy="355600"/>
            </a:xfrm>
            <a:prstGeom prst="rect">
              <a:avLst/>
            </a:prstGeom>
          </p:spPr>
          <p:txBody>
            <a:bodyPr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r>
                <a:rPr lang="zh-CN" altLang="en-US" sz="1050" b="1">
                  <a:solidFill>
                    <a:schemeClr val="bg1"/>
                  </a:solidFill>
                </a:rPr>
                <a:t>关键词</a:t>
              </a:r>
              <a:endParaRPr lang="en-US" sz="1050" b="1" dirty="0">
                <a:solidFill>
                  <a:schemeClr val="bg1"/>
                </a:solidFill>
              </a:endParaRPr>
            </a:p>
          </p:txBody>
        </p:sp>
      </p:grpSp>
      <p:sp>
        <p:nvSpPr>
          <p:cNvPr id="22" name="Text Placeholder 2">
            <a:extLst>
              <a:ext uri="{FF2B5EF4-FFF2-40B4-BE49-F238E27FC236}">
                <a16:creationId xmlns:a16="http://schemas.microsoft.com/office/drawing/2014/main" id="{C4E1DE72-76C7-4971-9343-EBDE2F27F5BB}"/>
              </a:ext>
            </a:extLst>
          </p:cNvPr>
          <p:cNvSpPr txBox="1">
            <a:spLocks/>
          </p:cNvSpPr>
          <p:nvPr/>
        </p:nvSpPr>
        <p:spPr>
          <a:xfrm>
            <a:off x="5090169" y="4198010"/>
            <a:ext cx="1506118" cy="812800"/>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nSpc>
                <a:spcPct val="150000"/>
              </a:lnSpc>
              <a:spcBef>
                <a:spcPts val="0"/>
              </a:spcBef>
              <a:buNone/>
            </a:pPr>
            <a:r>
              <a:rPr lang="zh-CN" altLang="en-US" sz="1000">
                <a:solidFill>
                  <a:schemeClr val="bg1"/>
                </a:solidFill>
              </a:rPr>
              <a:t>此部分内容作为文字排版占位显示（建议使用主题字体）。</a:t>
            </a:r>
            <a:endParaRPr lang="en-US" sz="1000" dirty="0">
              <a:solidFill>
                <a:schemeClr val="bg1"/>
              </a:solidFill>
            </a:endParaRPr>
          </a:p>
        </p:txBody>
      </p:sp>
      <p:sp>
        <p:nvSpPr>
          <p:cNvPr id="23" name="Content Placeholder 4">
            <a:extLst>
              <a:ext uri="{FF2B5EF4-FFF2-40B4-BE49-F238E27FC236}">
                <a16:creationId xmlns:a16="http://schemas.microsoft.com/office/drawing/2014/main" id="{E3190BEF-F53E-4DCB-8C72-94F8C1B4C034}"/>
              </a:ext>
            </a:extLst>
          </p:cNvPr>
          <p:cNvSpPr txBox="1">
            <a:spLocks/>
          </p:cNvSpPr>
          <p:nvPr/>
        </p:nvSpPr>
        <p:spPr>
          <a:xfrm>
            <a:off x="5134354" y="3917552"/>
            <a:ext cx="1316866" cy="112119"/>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buNone/>
            </a:pPr>
            <a:r>
              <a:rPr lang="zh-CN" altLang="en-US" sz="1200" b="1" dirty="0">
                <a:solidFill>
                  <a:schemeClr val="bg1"/>
                </a:solidFill>
              </a:rPr>
              <a:t>标题文本预设</a:t>
            </a:r>
            <a:endParaRPr lang="en-US" sz="1200" b="1" dirty="0">
              <a:solidFill>
                <a:schemeClr val="bg1"/>
              </a:solidFill>
            </a:endParaRPr>
          </a:p>
        </p:txBody>
      </p:sp>
      <p:sp>
        <p:nvSpPr>
          <p:cNvPr id="24" name="Text Placeholder 2">
            <a:extLst>
              <a:ext uri="{FF2B5EF4-FFF2-40B4-BE49-F238E27FC236}">
                <a16:creationId xmlns:a16="http://schemas.microsoft.com/office/drawing/2014/main" id="{76F1086F-7559-4BE9-8CDF-80E45BEB4857}"/>
              </a:ext>
            </a:extLst>
          </p:cNvPr>
          <p:cNvSpPr txBox="1">
            <a:spLocks/>
          </p:cNvSpPr>
          <p:nvPr/>
        </p:nvSpPr>
        <p:spPr>
          <a:xfrm>
            <a:off x="7027185" y="4198010"/>
            <a:ext cx="1506118" cy="812800"/>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nSpc>
                <a:spcPct val="150000"/>
              </a:lnSpc>
              <a:spcBef>
                <a:spcPts val="0"/>
              </a:spcBef>
              <a:buNone/>
            </a:pPr>
            <a:r>
              <a:rPr lang="zh-CN" altLang="en-US" sz="1000">
                <a:solidFill>
                  <a:schemeClr val="bg1"/>
                </a:solidFill>
              </a:rPr>
              <a:t>此部分内容作为文字排版占位显示（建议使用主题字体）。</a:t>
            </a:r>
            <a:endParaRPr lang="en-US" sz="1000" dirty="0">
              <a:solidFill>
                <a:schemeClr val="bg1"/>
              </a:solidFill>
            </a:endParaRPr>
          </a:p>
        </p:txBody>
      </p:sp>
      <p:sp>
        <p:nvSpPr>
          <p:cNvPr id="25" name="Content Placeholder 4">
            <a:extLst>
              <a:ext uri="{FF2B5EF4-FFF2-40B4-BE49-F238E27FC236}">
                <a16:creationId xmlns:a16="http://schemas.microsoft.com/office/drawing/2014/main" id="{C4A5B62C-B76E-4C50-8B93-047C1AD11806}"/>
              </a:ext>
            </a:extLst>
          </p:cNvPr>
          <p:cNvSpPr txBox="1">
            <a:spLocks/>
          </p:cNvSpPr>
          <p:nvPr/>
        </p:nvSpPr>
        <p:spPr>
          <a:xfrm>
            <a:off x="7071370" y="3917552"/>
            <a:ext cx="1346916" cy="280458"/>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buNone/>
            </a:pPr>
            <a:r>
              <a:rPr lang="zh-CN" altLang="en-US" sz="1200" b="1" dirty="0">
                <a:solidFill>
                  <a:schemeClr val="bg1"/>
                </a:solidFill>
              </a:rPr>
              <a:t>标题文本预设</a:t>
            </a:r>
            <a:endParaRPr lang="en-US" sz="1200" b="1" dirty="0">
              <a:solidFill>
                <a:schemeClr val="bg1"/>
              </a:solidFill>
            </a:endParaRPr>
          </a:p>
        </p:txBody>
      </p:sp>
      <p:sp>
        <p:nvSpPr>
          <p:cNvPr id="26" name="Text Placeholder 2">
            <a:extLst>
              <a:ext uri="{FF2B5EF4-FFF2-40B4-BE49-F238E27FC236}">
                <a16:creationId xmlns:a16="http://schemas.microsoft.com/office/drawing/2014/main" id="{B7118E53-B1CD-40C1-B3C1-D35E9C1EC019}"/>
              </a:ext>
            </a:extLst>
          </p:cNvPr>
          <p:cNvSpPr txBox="1">
            <a:spLocks/>
          </p:cNvSpPr>
          <p:nvPr/>
        </p:nvSpPr>
        <p:spPr>
          <a:xfrm>
            <a:off x="8950067" y="4198010"/>
            <a:ext cx="1506118" cy="812800"/>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nSpc>
                <a:spcPct val="150000"/>
              </a:lnSpc>
              <a:spcBef>
                <a:spcPts val="0"/>
              </a:spcBef>
              <a:buNone/>
            </a:pPr>
            <a:r>
              <a:rPr lang="zh-CN" altLang="en-US" sz="1000">
                <a:solidFill>
                  <a:schemeClr val="bg1"/>
                </a:solidFill>
              </a:rPr>
              <a:t>此部分内容作为文字排版占位显示（建议使用主题字体）。</a:t>
            </a:r>
            <a:endParaRPr lang="en-US" sz="1000" dirty="0">
              <a:solidFill>
                <a:schemeClr val="bg1"/>
              </a:solidFill>
            </a:endParaRPr>
          </a:p>
        </p:txBody>
      </p:sp>
      <p:sp>
        <p:nvSpPr>
          <p:cNvPr id="27" name="Content Placeholder 4">
            <a:extLst>
              <a:ext uri="{FF2B5EF4-FFF2-40B4-BE49-F238E27FC236}">
                <a16:creationId xmlns:a16="http://schemas.microsoft.com/office/drawing/2014/main" id="{D71A6E6B-A4F6-4489-90F2-B59EB85C9770}"/>
              </a:ext>
            </a:extLst>
          </p:cNvPr>
          <p:cNvSpPr txBox="1">
            <a:spLocks/>
          </p:cNvSpPr>
          <p:nvPr/>
        </p:nvSpPr>
        <p:spPr>
          <a:xfrm>
            <a:off x="8994251" y="3917552"/>
            <a:ext cx="1339919" cy="112119"/>
          </a:xfrm>
          <a:prstGeom prst="rect">
            <a:avLst/>
          </a:prstGeom>
        </p:spPr>
        <p:txBody>
          <a:bodyP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buNone/>
            </a:pPr>
            <a:r>
              <a:rPr lang="zh-CN" altLang="en-US" sz="1200" b="1" dirty="0">
                <a:solidFill>
                  <a:schemeClr val="bg1"/>
                </a:solidFill>
              </a:rPr>
              <a:t>标题文本预设</a:t>
            </a:r>
            <a:endParaRPr lang="en-US" sz="1200" b="1" dirty="0">
              <a:solidFill>
                <a:schemeClr val="bg1"/>
              </a:solidFill>
            </a:endParaRPr>
          </a:p>
        </p:txBody>
      </p:sp>
      <p:grpSp>
        <p:nvGrpSpPr>
          <p:cNvPr id="3" name="组合 2">
            <a:extLst>
              <a:ext uri="{FF2B5EF4-FFF2-40B4-BE49-F238E27FC236}">
                <a16:creationId xmlns:a16="http://schemas.microsoft.com/office/drawing/2014/main" id="{2C509E93-0801-406B-8C7E-CDD3AE12F877}"/>
              </a:ext>
            </a:extLst>
          </p:cNvPr>
          <p:cNvGrpSpPr/>
          <p:nvPr/>
        </p:nvGrpSpPr>
        <p:grpSpPr>
          <a:xfrm>
            <a:off x="4863085" y="2612153"/>
            <a:ext cx="1394057" cy="526060"/>
            <a:chOff x="4863085" y="2612153"/>
            <a:chExt cx="1394057" cy="526060"/>
          </a:xfrm>
        </p:grpSpPr>
        <p:sp>
          <p:nvSpPr>
            <p:cNvPr id="11" name="Shape 1000">
              <a:extLst>
                <a:ext uri="{FF2B5EF4-FFF2-40B4-BE49-F238E27FC236}">
                  <a16:creationId xmlns:a16="http://schemas.microsoft.com/office/drawing/2014/main" id="{41F85B30-C8C2-48A5-8E09-743A2162745C}"/>
                </a:ext>
              </a:extLst>
            </p:cNvPr>
            <p:cNvSpPr/>
            <p:nvPr/>
          </p:nvSpPr>
          <p:spPr>
            <a:xfrm>
              <a:off x="4863085" y="2612153"/>
              <a:ext cx="1394057" cy="526060"/>
            </a:xfrm>
            <a:custGeom>
              <a:avLst/>
              <a:gdLst/>
              <a:ahLst/>
              <a:cxnLst>
                <a:cxn ang="0">
                  <a:pos x="wd2" y="hd2"/>
                </a:cxn>
                <a:cxn ang="5400000">
                  <a:pos x="wd2" y="hd2"/>
                </a:cxn>
                <a:cxn ang="10800000">
                  <a:pos x="wd2" y="hd2"/>
                </a:cxn>
                <a:cxn ang="16200000">
                  <a:pos x="wd2" y="hd2"/>
                </a:cxn>
              </a:cxnLst>
              <a:rect l="0" t="0" r="r" b="b"/>
              <a:pathLst>
                <a:path w="21600" h="21600" extrusionOk="0">
                  <a:moveTo>
                    <a:pt x="335" y="0"/>
                  </a:moveTo>
                  <a:cubicBezTo>
                    <a:pt x="150" y="0"/>
                    <a:pt x="0" y="398"/>
                    <a:pt x="0" y="888"/>
                  </a:cubicBezTo>
                  <a:lnTo>
                    <a:pt x="0" y="18765"/>
                  </a:lnTo>
                  <a:cubicBezTo>
                    <a:pt x="0" y="19254"/>
                    <a:pt x="150" y="19653"/>
                    <a:pt x="335" y="19653"/>
                  </a:cubicBezTo>
                  <a:lnTo>
                    <a:pt x="4629" y="19653"/>
                  </a:lnTo>
                  <a:lnTo>
                    <a:pt x="5376" y="21600"/>
                  </a:lnTo>
                  <a:lnTo>
                    <a:pt x="6120" y="19653"/>
                  </a:lnTo>
                  <a:lnTo>
                    <a:pt x="21265" y="19653"/>
                  </a:lnTo>
                  <a:cubicBezTo>
                    <a:pt x="21450" y="19653"/>
                    <a:pt x="21600" y="19254"/>
                    <a:pt x="21600" y="18765"/>
                  </a:cubicBezTo>
                  <a:lnTo>
                    <a:pt x="21600" y="888"/>
                  </a:lnTo>
                  <a:cubicBezTo>
                    <a:pt x="21600" y="398"/>
                    <a:pt x="21450" y="0"/>
                    <a:pt x="21265" y="0"/>
                  </a:cubicBezTo>
                  <a:lnTo>
                    <a:pt x="335" y="0"/>
                  </a:lnTo>
                  <a:close/>
                </a:path>
              </a:pathLst>
            </a:custGeom>
            <a:solidFill>
              <a:schemeClr val="accent1"/>
            </a:solidFill>
            <a:ln w="12700" cap="flat">
              <a:noFill/>
              <a:miter lim="400000"/>
            </a:ln>
            <a:effectLst/>
          </p:spPr>
          <p:txBody>
            <a:bodyPr wrap="square" lIns="50800" tIns="50800" rIns="50800" bIns="50800" numCol="1" anchor="ctr">
              <a:noAutofit/>
            </a:bodyPr>
            <a:lstStyle/>
            <a:p>
              <a:pPr>
                <a:defRPr sz="1300"/>
              </a:pPr>
              <a:endParaRPr sz="700">
                <a:solidFill>
                  <a:schemeClr val="bg1"/>
                </a:solidFill>
              </a:endParaRPr>
            </a:p>
          </p:txBody>
        </p:sp>
        <p:sp>
          <p:nvSpPr>
            <p:cNvPr id="12" name="Shape 1001">
              <a:extLst>
                <a:ext uri="{FF2B5EF4-FFF2-40B4-BE49-F238E27FC236}">
                  <a16:creationId xmlns:a16="http://schemas.microsoft.com/office/drawing/2014/main" id="{E496A147-68FA-4688-9187-FEFC89C201CB}"/>
                </a:ext>
              </a:extLst>
            </p:cNvPr>
            <p:cNvSpPr/>
            <p:nvPr/>
          </p:nvSpPr>
          <p:spPr>
            <a:xfrm>
              <a:off x="5865657" y="2775100"/>
              <a:ext cx="146424" cy="157194"/>
            </a:xfrm>
            <a:custGeom>
              <a:avLst/>
              <a:gdLst/>
              <a:ahLst/>
              <a:cxnLst>
                <a:cxn ang="0">
                  <a:pos x="wd2" y="hd2"/>
                </a:cxn>
                <a:cxn ang="5400000">
                  <a:pos x="wd2" y="hd2"/>
                </a:cxn>
                <a:cxn ang="10800000">
                  <a:pos x="wd2" y="hd2"/>
                </a:cxn>
                <a:cxn ang="16200000">
                  <a:pos x="wd2" y="hd2"/>
                </a:cxn>
              </a:cxnLst>
              <a:rect l="0" t="0" r="r" b="b"/>
              <a:pathLst>
                <a:path w="21600" h="21569" extrusionOk="0">
                  <a:moveTo>
                    <a:pt x="40" y="10273"/>
                  </a:moveTo>
                  <a:lnTo>
                    <a:pt x="463" y="14427"/>
                  </a:lnTo>
                  <a:lnTo>
                    <a:pt x="7286" y="13905"/>
                  </a:lnTo>
                  <a:lnTo>
                    <a:pt x="6864" y="9755"/>
                  </a:lnTo>
                  <a:cubicBezTo>
                    <a:pt x="6853" y="9655"/>
                    <a:pt x="6848" y="9552"/>
                    <a:pt x="6848" y="9450"/>
                  </a:cubicBezTo>
                  <a:cubicBezTo>
                    <a:pt x="6848" y="7543"/>
                    <a:pt x="8622" y="5992"/>
                    <a:pt x="10801" y="5992"/>
                  </a:cubicBezTo>
                  <a:cubicBezTo>
                    <a:pt x="12978" y="5992"/>
                    <a:pt x="14752" y="7543"/>
                    <a:pt x="14752" y="9450"/>
                  </a:cubicBezTo>
                  <a:cubicBezTo>
                    <a:pt x="14752" y="9552"/>
                    <a:pt x="14747" y="9655"/>
                    <a:pt x="14737" y="9755"/>
                  </a:cubicBezTo>
                  <a:lnTo>
                    <a:pt x="14314" y="13905"/>
                  </a:lnTo>
                  <a:lnTo>
                    <a:pt x="21137" y="14427"/>
                  </a:lnTo>
                  <a:lnTo>
                    <a:pt x="21560" y="10273"/>
                  </a:lnTo>
                  <a:cubicBezTo>
                    <a:pt x="21587" y="9999"/>
                    <a:pt x="21600" y="9723"/>
                    <a:pt x="21600" y="9450"/>
                  </a:cubicBezTo>
                  <a:cubicBezTo>
                    <a:pt x="21600" y="4239"/>
                    <a:pt x="16755" y="0"/>
                    <a:pt x="10801" y="0"/>
                  </a:cubicBezTo>
                  <a:cubicBezTo>
                    <a:pt x="4845" y="0"/>
                    <a:pt x="0" y="4239"/>
                    <a:pt x="0" y="9450"/>
                  </a:cubicBezTo>
                  <a:cubicBezTo>
                    <a:pt x="0" y="9723"/>
                    <a:pt x="13" y="9999"/>
                    <a:pt x="40" y="10273"/>
                  </a:cubicBezTo>
                  <a:close/>
                  <a:moveTo>
                    <a:pt x="717" y="16911"/>
                  </a:moveTo>
                  <a:lnTo>
                    <a:pt x="1126" y="20937"/>
                  </a:lnTo>
                  <a:cubicBezTo>
                    <a:pt x="1164" y="21317"/>
                    <a:pt x="1550" y="21600"/>
                    <a:pt x="1983" y="21566"/>
                  </a:cubicBezTo>
                  <a:lnTo>
                    <a:pt x="7232" y="21165"/>
                  </a:lnTo>
                  <a:cubicBezTo>
                    <a:pt x="7664" y="21131"/>
                    <a:pt x="7987" y="20794"/>
                    <a:pt x="7949" y="20415"/>
                  </a:cubicBezTo>
                  <a:lnTo>
                    <a:pt x="7540" y="16388"/>
                  </a:lnTo>
                  <a:cubicBezTo>
                    <a:pt x="7540" y="16388"/>
                    <a:pt x="717" y="16911"/>
                    <a:pt x="717" y="16911"/>
                  </a:cubicBezTo>
                  <a:close/>
                  <a:moveTo>
                    <a:pt x="13651" y="20415"/>
                  </a:moveTo>
                  <a:cubicBezTo>
                    <a:pt x="13613" y="20794"/>
                    <a:pt x="13936" y="21131"/>
                    <a:pt x="14369" y="21165"/>
                  </a:cubicBezTo>
                  <a:lnTo>
                    <a:pt x="19617" y="21566"/>
                  </a:lnTo>
                  <a:cubicBezTo>
                    <a:pt x="20050" y="21600"/>
                    <a:pt x="20436" y="21317"/>
                    <a:pt x="20474" y="20937"/>
                  </a:cubicBezTo>
                  <a:lnTo>
                    <a:pt x="20883" y="16911"/>
                  </a:lnTo>
                  <a:lnTo>
                    <a:pt x="14062" y="16388"/>
                  </a:lnTo>
                  <a:cubicBezTo>
                    <a:pt x="14062" y="16388"/>
                    <a:pt x="13651" y="20415"/>
                    <a:pt x="13651" y="20415"/>
                  </a:cubicBezTo>
                  <a:close/>
                </a:path>
              </a:pathLst>
            </a:custGeom>
            <a:solidFill>
              <a:schemeClr val="bg1"/>
            </a:solidFill>
            <a:ln w="12700" cap="flat">
              <a:noFill/>
              <a:miter lim="400000"/>
            </a:ln>
            <a:effectLst/>
          </p:spPr>
          <p:txBody>
            <a:bodyPr wrap="square" lIns="38100" tIns="38100" rIns="38100" bIns="38100" numCol="1" anchor="ctr">
              <a:noAutofit/>
            </a:bodyPr>
            <a:lstStyle/>
            <a:p>
              <a:pPr>
                <a:defRPr sz="1300"/>
              </a:pPr>
              <a:endParaRPr sz="700">
                <a:solidFill>
                  <a:schemeClr val="bg1"/>
                </a:solidFill>
              </a:endParaRPr>
            </a:p>
          </p:txBody>
        </p:sp>
        <p:sp>
          <p:nvSpPr>
            <p:cNvPr id="28" name="Text Placeholder 2">
              <a:extLst>
                <a:ext uri="{FF2B5EF4-FFF2-40B4-BE49-F238E27FC236}">
                  <a16:creationId xmlns:a16="http://schemas.microsoft.com/office/drawing/2014/main" id="{C4FA7E66-CA33-4F30-BBB1-711C12A35A23}"/>
                </a:ext>
              </a:extLst>
            </p:cNvPr>
            <p:cNvSpPr txBox="1">
              <a:spLocks/>
            </p:cNvSpPr>
            <p:nvPr/>
          </p:nvSpPr>
          <p:spPr>
            <a:xfrm>
              <a:off x="4926764" y="2673315"/>
              <a:ext cx="860433" cy="355600"/>
            </a:xfrm>
            <a:prstGeom prst="rect">
              <a:avLst/>
            </a:prstGeom>
          </p:spPr>
          <p:txBody>
            <a:bodyPr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r>
                <a:rPr lang="zh-CN" altLang="en-US" sz="1050" b="1">
                  <a:solidFill>
                    <a:schemeClr val="bg1"/>
                  </a:solidFill>
                </a:rPr>
                <a:t>关键词</a:t>
              </a:r>
              <a:endParaRPr lang="en-US" sz="1050" b="1" dirty="0">
                <a:solidFill>
                  <a:schemeClr val="bg1"/>
                </a:solidFill>
              </a:endParaRPr>
            </a:p>
          </p:txBody>
        </p:sp>
      </p:grpSp>
      <p:grpSp>
        <p:nvGrpSpPr>
          <p:cNvPr id="38" name="组合 37">
            <a:extLst>
              <a:ext uri="{FF2B5EF4-FFF2-40B4-BE49-F238E27FC236}">
                <a16:creationId xmlns:a16="http://schemas.microsoft.com/office/drawing/2014/main" id="{FC45437E-3F43-400E-8BC5-D9279AC054F5}"/>
              </a:ext>
            </a:extLst>
          </p:cNvPr>
          <p:cNvGrpSpPr/>
          <p:nvPr/>
        </p:nvGrpSpPr>
        <p:grpSpPr>
          <a:xfrm>
            <a:off x="6781650" y="2612153"/>
            <a:ext cx="1394057" cy="526060"/>
            <a:chOff x="6781650" y="2612153"/>
            <a:chExt cx="1394057" cy="526060"/>
          </a:xfrm>
        </p:grpSpPr>
        <p:sp>
          <p:nvSpPr>
            <p:cNvPr id="13" name="Shape 1004">
              <a:extLst>
                <a:ext uri="{FF2B5EF4-FFF2-40B4-BE49-F238E27FC236}">
                  <a16:creationId xmlns:a16="http://schemas.microsoft.com/office/drawing/2014/main" id="{D5617772-2A1F-443B-B3B5-E97F649C2FD3}"/>
                </a:ext>
              </a:extLst>
            </p:cNvPr>
            <p:cNvSpPr/>
            <p:nvPr/>
          </p:nvSpPr>
          <p:spPr>
            <a:xfrm>
              <a:off x="6781650" y="2612153"/>
              <a:ext cx="1394057" cy="526060"/>
            </a:xfrm>
            <a:custGeom>
              <a:avLst/>
              <a:gdLst/>
              <a:ahLst/>
              <a:cxnLst>
                <a:cxn ang="0">
                  <a:pos x="wd2" y="hd2"/>
                </a:cxn>
                <a:cxn ang="5400000">
                  <a:pos x="wd2" y="hd2"/>
                </a:cxn>
                <a:cxn ang="10800000">
                  <a:pos x="wd2" y="hd2"/>
                </a:cxn>
                <a:cxn ang="16200000">
                  <a:pos x="wd2" y="hd2"/>
                </a:cxn>
              </a:cxnLst>
              <a:rect l="0" t="0" r="r" b="b"/>
              <a:pathLst>
                <a:path w="21600" h="21600" extrusionOk="0">
                  <a:moveTo>
                    <a:pt x="335" y="0"/>
                  </a:moveTo>
                  <a:cubicBezTo>
                    <a:pt x="150" y="0"/>
                    <a:pt x="0" y="398"/>
                    <a:pt x="0" y="888"/>
                  </a:cubicBezTo>
                  <a:lnTo>
                    <a:pt x="0" y="18765"/>
                  </a:lnTo>
                  <a:cubicBezTo>
                    <a:pt x="0" y="19254"/>
                    <a:pt x="150" y="19653"/>
                    <a:pt x="335" y="19653"/>
                  </a:cubicBezTo>
                  <a:lnTo>
                    <a:pt x="4629" y="19653"/>
                  </a:lnTo>
                  <a:lnTo>
                    <a:pt x="5376" y="21600"/>
                  </a:lnTo>
                  <a:lnTo>
                    <a:pt x="6120" y="19653"/>
                  </a:lnTo>
                  <a:lnTo>
                    <a:pt x="21265" y="19653"/>
                  </a:lnTo>
                  <a:cubicBezTo>
                    <a:pt x="21450" y="19653"/>
                    <a:pt x="21600" y="19254"/>
                    <a:pt x="21600" y="18765"/>
                  </a:cubicBezTo>
                  <a:lnTo>
                    <a:pt x="21600" y="888"/>
                  </a:lnTo>
                  <a:cubicBezTo>
                    <a:pt x="21600" y="398"/>
                    <a:pt x="21450" y="0"/>
                    <a:pt x="21265" y="0"/>
                  </a:cubicBezTo>
                  <a:lnTo>
                    <a:pt x="335" y="0"/>
                  </a:lnTo>
                  <a:close/>
                </a:path>
              </a:pathLst>
            </a:custGeom>
            <a:solidFill>
              <a:schemeClr val="tx1">
                <a:lumMod val="40000"/>
                <a:lumOff val="60000"/>
              </a:schemeClr>
            </a:solidFill>
            <a:ln w="12700" cap="flat">
              <a:noFill/>
              <a:miter lim="400000"/>
            </a:ln>
            <a:effectLst/>
          </p:spPr>
          <p:txBody>
            <a:bodyPr wrap="square" lIns="50800" tIns="50800" rIns="50800" bIns="50800" numCol="1" anchor="ctr">
              <a:noAutofit/>
            </a:bodyPr>
            <a:lstStyle/>
            <a:p>
              <a:pPr>
                <a:defRPr sz="1300"/>
              </a:pPr>
              <a:endParaRPr sz="700">
                <a:solidFill>
                  <a:schemeClr val="bg1"/>
                </a:solidFill>
              </a:endParaRPr>
            </a:p>
          </p:txBody>
        </p:sp>
        <p:sp>
          <p:nvSpPr>
            <p:cNvPr id="14" name="Shape 1005">
              <a:extLst>
                <a:ext uri="{FF2B5EF4-FFF2-40B4-BE49-F238E27FC236}">
                  <a16:creationId xmlns:a16="http://schemas.microsoft.com/office/drawing/2014/main" id="{C9C81D27-24EB-4F44-9A82-06189C7D453B}"/>
                </a:ext>
              </a:extLst>
            </p:cNvPr>
            <p:cNvSpPr/>
            <p:nvPr/>
          </p:nvSpPr>
          <p:spPr>
            <a:xfrm>
              <a:off x="7785008" y="2779110"/>
              <a:ext cx="143963" cy="144010"/>
            </a:xfrm>
            <a:custGeom>
              <a:avLst/>
              <a:gdLst/>
              <a:ahLst/>
              <a:cxnLst>
                <a:cxn ang="0">
                  <a:pos x="wd2" y="hd2"/>
                </a:cxn>
                <a:cxn ang="5400000">
                  <a:pos x="wd2" y="hd2"/>
                </a:cxn>
                <a:cxn ang="10800000">
                  <a:pos x="wd2" y="hd2"/>
                </a:cxn>
                <a:cxn ang="16200000">
                  <a:pos x="wd2" y="hd2"/>
                </a:cxn>
              </a:cxnLst>
              <a:rect l="0" t="0" r="r" b="b"/>
              <a:pathLst>
                <a:path w="21318" h="21320" extrusionOk="0">
                  <a:moveTo>
                    <a:pt x="6122" y="19157"/>
                  </a:moveTo>
                  <a:lnTo>
                    <a:pt x="3902" y="19634"/>
                  </a:lnTo>
                  <a:cubicBezTo>
                    <a:pt x="3688" y="19233"/>
                    <a:pt x="3431" y="18833"/>
                    <a:pt x="2957" y="18361"/>
                  </a:cubicBezTo>
                  <a:cubicBezTo>
                    <a:pt x="2486" y="17889"/>
                    <a:pt x="2085" y="17631"/>
                    <a:pt x="1685" y="17417"/>
                  </a:cubicBezTo>
                  <a:lnTo>
                    <a:pt x="2162" y="15198"/>
                  </a:lnTo>
                  <a:lnTo>
                    <a:pt x="2804" y="14556"/>
                  </a:lnTo>
                  <a:cubicBezTo>
                    <a:pt x="2804" y="14556"/>
                    <a:pt x="4012" y="14580"/>
                    <a:pt x="5374" y="15944"/>
                  </a:cubicBezTo>
                  <a:cubicBezTo>
                    <a:pt x="6737" y="17307"/>
                    <a:pt x="6762" y="18516"/>
                    <a:pt x="6762" y="18516"/>
                  </a:cubicBezTo>
                  <a:cubicBezTo>
                    <a:pt x="6762" y="18516"/>
                    <a:pt x="6122" y="19157"/>
                    <a:pt x="6122" y="19157"/>
                  </a:cubicBezTo>
                  <a:close/>
                  <a:moveTo>
                    <a:pt x="19625" y="1692"/>
                  </a:moveTo>
                  <a:cubicBezTo>
                    <a:pt x="17654" y="-280"/>
                    <a:pt x="16174" y="15"/>
                    <a:pt x="16174" y="15"/>
                  </a:cubicBezTo>
                  <a:lnTo>
                    <a:pt x="9270" y="6920"/>
                  </a:lnTo>
                  <a:lnTo>
                    <a:pt x="1379" y="14810"/>
                  </a:lnTo>
                  <a:lnTo>
                    <a:pt x="0" y="21320"/>
                  </a:lnTo>
                  <a:lnTo>
                    <a:pt x="6508" y="19939"/>
                  </a:lnTo>
                  <a:lnTo>
                    <a:pt x="14399" y="12048"/>
                  </a:lnTo>
                  <a:lnTo>
                    <a:pt x="21302" y="5145"/>
                  </a:lnTo>
                  <a:cubicBezTo>
                    <a:pt x="21302" y="5145"/>
                    <a:pt x="21600" y="3665"/>
                    <a:pt x="19625" y="1692"/>
                  </a:cubicBezTo>
                  <a:close/>
                </a:path>
              </a:pathLst>
            </a:custGeom>
            <a:solidFill>
              <a:schemeClr val="bg1"/>
            </a:solidFill>
            <a:ln w="12700" cap="flat">
              <a:noFill/>
              <a:miter lim="400000"/>
            </a:ln>
            <a:effectLst/>
          </p:spPr>
          <p:txBody>
            <a:bodyPr wrap="square" lIns="38100" tIns="38100" rIns="38100" bIns="38100" numCol="1" anchor="ctr">
              <a:noAutofit/>
            </a:bodyPr>
            <a:lstStyle/>
            <a:p>
              <a:pPr>
                <a:defRPr sz="1300"/>
              </a:pPr>
              <a:endParaRPr sz="700">
                <a:solidFill>
                  <a:schemeClr val="bg1"/>
                </a:solidFill>
              </a:endParaRPr>
            </a:p>
          </p:txBody>
        </p:sp>
        <p:sp>
          <p:nvSpPr>
            <p:cNvPr id="29" name="Text Placeholder 2">
              <a:extLst>
                <a:ext uri="{FF2B5EF4-FFF2-40B4-BE49-F238E27FC236}">
                  <a16:creationId xmlns:a16="http://schemas.microsoft.com/office/drawing/2014/main" id="{D7D6701D-7D45-475E-8700-5FE39631D0D8}"/>
                </a:ext>
              </a:extLst>
            </p:cNvPr>
            <p:cNvSpPr txBox="1">
              <a:spLocks/>
            </p:cNvSpPr>
            <p:nvPr/>
          </p:nvSpPr>
          <p:spPr>
            <a:xfrm>
              <a:off x="6907964" y="2673315"/>
              <a:ext cx="860433" cy="355600"/>
            </a:xfrm>
            <a:prstGeom prst="rect">
              <a:avLst/>
            </a:prstGeom>
          </p:spPr>
          <p:txBody>
            <a:bodyPr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r>
                <a:rPr lang="zh-CN" altLang="en-US" sz="1050" b="1">
                  <a:solidFill>
                    <a:schemeClr val="bg1"/>
                  </a:solidFill>
                </a:rPr>
                <a:t>关键词</a:t>
              </a:r>
              <a:endParaRPr lang="en-US" sz="1050" b="1" dirty="0">
                <a:solidFill>
                  <a:schemeClr val="bg1"/>
                </a:solidFill>
              </a:endParaRPr>
            </a:p>
          </p:txBody>
        </p:sp>
      </p:grpSp>
      <p:grpSp>
        <p:nvGrpSpPr>
          <p:cNvPr id="39" name="组合 38">
            <a:extLst>
              <a:ext uri="{FF2B5EF4-FFF2-40B4-BE49-F238E27FC236}">
                <a16:creationId xmlns:a16="http://schemas.microsoft.com/office/drawing/2014/main" id="{AF09A4BB-77E4-40F7-AFE2-1B4AD5F67853}"/>
              </a:ext>
            </a:extLst>
          </p:cNvPr>
          <p:cNvGrpSpPr/>
          <p:nvPr/>
        </p:nvGrpSpPr>
        <p:grpSpPr>
          <a:xfrm>
            <a:off x="8695215" y="2612153"/>
            <a:ext cx="1394057" cy="526060"/>
            <a:chOff x="8695215" y="2612153"/>
            <a:chExt cx="1394057" cy="526060"/>
          </a:xfrm>
        </p:grpSpPr>
        <p:sp>
          <p:nvSpPr>
            <p:cNvPr id="15" name="Shape 1008">
              <a:extLst>
                <a:ext uri="{FF2B5EF4-FFF2-40B4-BE49-F238E27FC236}">
                  <a16:creationId xmlns:a16="http://schemas.microsoft.com/office/drawing/2014/main" id="{AE743F15-F843-4D7F-BA3F-FC58BBB6C111}"/>
                </a:ext>
              </a:extLst>
            </p:cNvPr>
            <p:cNvSpPr/>
            <p:nvPr/>
          </p:nvSpPr>
          <p:spPr>
            <a:xfrm>
              <a:off x="8695215" y="2612153"/>
              <a:ext cx="1394057" cy="526060"/>
            </a:xfrm>
            <a:custGeom>
              <a:avLst/>
              <a:gdLst/>
              <a:ahLst/>
              <a:cxnLst>
                <a:cxn ang="0">
                  <a:pos x="wd2" y="hd2"/>
                </a:cxn>
                <a:cxn ang="5400000">
                  <a:pos x="wd2" y="hd2"/>
                </a:cxn>
                <a:cxn ang="10800000">
                  <a:pos x="wd2" y="hd2"/>
                </a:cxn>
                <a:cxn ang="16200000">
                  <a:pos x="wd2" y="hd2"/>
                </a:cxn>
              </a:cxnLst>
              <a:rect l="0" t="0" r="r" b="b"/>
              <a:pathLst>
                <a:path w="21600" h="21600" extrusionOk="0">
                  <a:moveTo>
                    <a:pt x="335" y="0"/>
                  </a:moveTo>
                  <a:cubicBezTo>
                    <a:pt x="150" y="0"/>
                    <a:pt x="0" y="398"/>
                    <a:pt x="0" y="888"/>
                  </a:cubicBezTo>
                  <a:lnTo>
                    <a:pt x="0" y="18765"/>
                  </a:lnTo>
                  <a:cubicBezTo>
                    <a:pt x="0" y="19254"/>
                    <a:pt x="150" y="19653"/>
                    <a:pt x="335" y="19653"/>
                  </a:cubicBezTo>
                  <a:lnTo>
                    <a:pt x="4629" y="19653"/>
                  </a:lnTo>
                  <a:lnTo>
                    <a:pt x="5376" y="21600"/>
                  </a:lnTo>
                  <a:lnTo>
                    <a:pt x="6120" y="19653"/>
                  </a:lnTo>
                  <a:lnTo>
                    <a:pt x="21265" y="19653"/>
                  </a:lnTo>
                  <a:cubicBezTo>
                    <a:pt x="21450" y="19653"/>
                    <a:pt x="21600" y="19254"/>
                    <a:pt x="21600" y="18765"/>
                  </a:cubicBezTo>
                  <a:lnTo>
                    <a:pt x="21600" y="888"/>
                  </a:lnTo>
                  <a:cubicBezTo>
                    <a:pt x="21600" y="398"/>
                    <a:pt x="21450" y="0"/>
                    <a:pt x="21265" y="0"/>
                  </a:cubicBezTo>
                  <a:lnTo>
                    <a:pt x="335" y="0"/>
                  </a:lnTo>
                  <a:close/>
                </a:path>
              </a:pathLst>
            </a:custGeom>
            <a:solidFill>
              <a:schemeClr val="tx1">
                <a:lumMod val="40000"/>
                <a:lumOff val="60000"/>
              </a:schemeClr>
            </a:solidFill>
            <a:ln w="12700" cap="flat">
              <a:noFill/>
              <a:miter lim="400000"/>
            </a:ln>
            <a:effectLst/>
          </p:spPr>
          <p:txBody>
            <a:bodyPr wrap="square" lIns="50800" tIns="50800" rIns="50800" bIns="50800" numCol="1" anchor="ctr">
              <a:noAutofit/>
            </a:bodyPr>
            <a:lstStyle/>
            <a:p>
              <a:pPr>
                <a:defRPr sz="1300"/>
              </a:pPr>
              <a:endParaRPr sz="700">
                <a:solidFill>
                  <a:schemeClr val="bg1"/>
                </a:solidFill>
              </a:endParaRPr>
            </a:p>
          </p:txBody>
        </p:sp>
        <p:sp>
          <p:nvSpPr>
            <p:cNvPr id="16" name="Shape 1009">
              <a:extLst>
                <a:ext uri="{FF2B5EF4-FFF2-40B4-BE49-F238E27FC236}">
                  <a16:creationId xmlns:a16="http://schemas.microsoft.com/office/drawing/2014/main" id="{157DAFC3-5704-4844-B577-05CC14C5780F}"/>
                </a:ext>
              </a:extLst>
            </p:cNvPr>
            <p:cNvSpPr/>
            <p:nvPr/>
          </p:nvSpPr>
          <p:spPr>
            <a:xfrm>
              <a:off x="9702841" y="2790850"/>
              <a:ext cx="128337" cy="125696"/>
            </a:xfrm>
            <a:custGeom>
              <a:avLst/>
              <a:gdLst/>
              <a:ahLst/>
              <a:cxnLst>
                <a:cxn ang="0">
                  <a:pos x="wd2" y="hd2"/>
                </a:cxn>
                <a:cxn ang="5400000">
                  <a:pos x="wd2" y="hd2"/>
                </a:cxn>
                <a:cxn ang="10800000">
                  <a:pos x="wd2" y="hd2"/>
                </a:cxn>
                <a:cxn ang="16200000">
                  <a:pos x="wd2" y="hd2"/>
                </a:cxn>
              </a:cxnLst>
              <a:rect l="0" t="0" r="r" b="b"/>
              <a:pathLst>
                <a:path w="20026" h="20334" extrusionOk="0">
                  <a:moveTo>
                    <a:pt x="19964" y="64"/>
                  </a:moveTo>
                  <a:cubicBezTo>
                    <a:pt x="19154" y="-762"/>
                    <a:pt x="10181" y="6693"/>
                    <a:pt x="7510" y="9416"/>
                  </a:cubicBezTo>
                  <a:cubicBezTo>
                    <a:pt x="6185" y="10767"/>
                    <a:pt x="5743" y="11492"/>
                    <a:pt x="5336" y="12034"/>
                  </a:cubicBezTo>
                  <a:cubicBezTo>
                    <a:pt x="5160" y="12268"/>
                    <a:pt x="5392" y="12341"/>
                    <a:pt x="5498" y="12397"/>
                  </a:cubicBezTo>
                  <a:cubicBezTo>
                    <a:pt x="6023" y="12675"/>
                    <a:pt x="6391" y="12933"/>
                    <a:pt x="6864" y="13417"/>
                  </a:cubicBezTo>
                  <a:cubicBezTo>
                    <a:pt x="7340" y="13900"/>
                    <a:pt x="7594" y="14275"/>
                    <a:pt x="7865" y="14809"/>
                  </a:cubicBezTo>
                  <a:cubicBezTo>
                    <a:pt x="7919" y="14917"/>
                    <a:pt x="7991" y="15156"/>
                    <a:pt x="8222" y="14975"/>
                  </a:cubicBezTo>
                  <a:cubicBezTo>
                    <a:pt x="8753" y="14561"/>
                    <a:pt x="9464" y="14110"/>
                    <a:pt x="10789" y="12758"/>
                  </a:cubicBezTo>
                  <a:cubicBezTo>
                    <a:pt x="13461" y="10036"/>
                    <a:pt x="20774" y="889"/>
                    <a:pt x="19964" y="64"/>
                  </a:cubicBezTo>
                  <a:close/>
                  <a:moveTo>
                    <a:pt x="2465" y="14020"/>
                  </a:moveTo>
                  <a:cubicBezTo>
                    <a:pt x="886" y="15630"/>
                    <a:pt x="2220" y="17281"/>
                    <a:pt x="121" y="19731"/>
                  </a:cubicBezTo>
                  <a:cubicBezTo>
                    <a:pt x="-826" y="20838"/>
                    <a:pt x="4021" y="20501"/>
                    <a:pt x="6421" y="18052"/>
                  </a:cubicBezTo>
                  <a:cubicBezTo>
                    <a:pt x="7439" y="17016"/>
                    <a:pt x="7152" y="15502"/>
                    <a:pt x="6060" y="14389"/>
                  </a:cubicBezTo>
                  <a:cubicBezTo>
                    <a:pt x="4968" y="13275"/>
                    <a:pt x="3483" y="12982"/>
                    <a:pt x="2465" y="14020"/>
                  </a:cubicBezTo>
                  <a:close/>
                </a:path>
              </a:pathLst>
            </a:custGeom>
            <a:solidFill>
              <a:schemeClr val="bg1"/>
            </a:solidFill>
            <a:ln w="12700" cap="flat">
              <a:noFill/>
              <a:miter lim="400000"/>
            </a:ln>
            <a:effectLst/>
          </p:spPr>
          <p:txBody>
            <a:bodyPr wrap="square" lIns="38100" tIns="38100" rIns="38100" bIns="38100" numCol="1" anchor="ctr">
              <a:noAutofit/>
            </a:bodyPr>
            <a:lstStyle/>
            <a:p>
              <a:pPr>
                <a:defRPr sz="1300"/>
              </a:pPr>
              <a:endParaRPr sz="700">
                <a:solidFill>
                  <a:schemeClr val="bg1"/>
                </a:solidFill>
              </a:endParaRPr>
            </a:p>
          </p:txBody>
        </p:sp>
        <p:sp>
          <p:nvSpPr>
            <p:cNvPr id="30" name="Text Placeholder 2">
              <a:extLst>
                <a:ext uri="{FF2B5EF4-FFF2-40B4-BE49-F238E27FC236}">
                  <a16:creationId xmlns:a16="http://schemas.microsoft.com/office/drawing/2014/main" id="{047E42BF-35C8-4BC3-B34B-CEB01727B1B7}"/>
                </a:ext>
              </a:extLst>
            </p:cNvPr>
            <p:cNvSpPr txBox="1">
              <a:spLocks/>
            </p:cNvSpPr>
            <p:nvPr/>
          </p:nvSpPr>
          <p:spPr>
            <a:xfrm>
              <a:off x="8771805" y="2673315"/>
              <a:ext cx="860433" cy="355600"/>
            </a:xfrm>
            <a:prstGeom prst="rect">
              <a:avLst/>
            </a:prstGeom>
          </p:spPr>
          <p:txBody>
            <a:bodyPr anchor="ctr"/>
            <a:lstStyle>
              <a:lvl1pPr marL="228568" indent="-228568" algn="l" defTabSz="914264" rtl="0" eaLnBrk="1" latinLnBrk="0" hangingPunct="1">
                <a:lnSpc>
                  <a:spcPct val="90000"/>
                </a:lnSpc>
                <a:spcBef>
                  <a:spcPts val="1000"/>
                </a:spcBef>
                <a:buFont typeface="Arial" panose="020B0604020202020204" pitchFamily="34" charset="0"/>
                <a:buChar char="•"/>
                <a:defRPr sz="1800" kern="1200">
                  <a:solidFill>
                    <a:schemeClr val="tx1"/>
                  </a:solidFill>
                </a:defRPr>
              </a:lvl1pPr>
              <a:lvl2pPr marL="685702" indent="-228568" algn="l" defTabSz="914264" rtl="0" eaLnBrk="1" latinLnBrk="0" hangingPunct="1">
                <a:lnSpc>
                  <a:spcPct val="90000"/>
                </a:lnSpc>
                <a:spcBef>
                  <a:spcPts val="500"/>
                </a:spcBef>
                <a:buFont typeface="Arial" panose="020B0604020202020204" pitchFamily="34" charset="0"/>
                <a:buChar char="•"/>
                <a:defRPr sz="1600" kern="1200">
                  <a:solidFill>
                    <a:schemeClr val="tx1"/>
                  </a:solidFill>
                </a:defRPr>
              </a:lvl2pPr>
              <a:lvl3pPr marL="1142830" indent="-228568" algn="l" defTabSz="914264" rtl="0" eaLnBrk="1" latinLnBrk="0" hangingPunct="1">
                <a:lnSpc>
                  <a:spcPct val="90000"/>
                </a:lnSpc>
                <a:spcBef>
                  <a:spcPts val="500"/>
                </a:spcBef>
                <a:buFont typeface="Arial" panose="020B0604020202020204" pitchFamily="34" charset="0"/>
                <a:buChar char="•"/>
                <a:defRPr sz="1400" kern="1200">
                  <a:solidFill>
                    <a:schemeClr val="tx1"/>
                  </a:solidFill>
                </a:defRPr>
              </a:lvl3pPr>
              <a:lvl4pPr marL="1599960"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4pPr>
              <a:lvl5pPr marL="2057091" indent="-228568" algn="l" defTabSz="914264" rtl="0" eaLnBrk="1" latinLnBrk="0" hangingPunct="1">
                <a:lnSpc>
                  <a:spcPct val="90000"/>
                </a:lnSpc>
                <a:spcBef>
                  <a:spcPts val="500"/>
                </a:spcBef>
                <a:buFont typeface="Arial" panose="020B0604020202020204" pitchFamily="34" charset="0"/>
                <a:buChar char="•"/>
                <a:defRPr sz="1200" kern="1200">
                  <a:solidFill>
                    <a:schemeClr val="tx1"/>
                  </a:solidFill>
                </a:defRPr>
              </a:lvl5pPr>
              <a:lvl6pPr marL="2514224"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6pPr>
              <a:lvl7pPr marL="2971356"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7pPr>
              <a:lvl8pPr marL="3428488"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8pPr>
              <a:lvl9pPr marL="3885622" indent="-228568" algn="l" defTabSz="914264" rtl="0" eaLnBrk="1" latinLnBrk="0" hangingPunct="1">
                <a:lnSpc>
                  <a:spcPct val="90000"/>
                </a:lnSpc>
                <a:spcBef>
                  <a:spcPts val="500"/>
                </a:spcBef>
                <a:buFont typeface="Arial" panose="020B0604020202020204" pitchFamily="34" charset="0"/>
                <a:buChar char="•"/>
                <a:defRPr sz="1800" kern="1200">
                  <a:solidFill>
                    <a:schemeClr val="tx1"/>
                  </a:solidFill>
                </a:defRPr>
              </a:lvl9pPr>
            </a:lstStyle>
            <a:p>
              <a:pPr marL="0" indent="0" algn="ctr">
                <a:buNone/>
              </a:pPr>
              <a:r>
                <a:rPr lang="zh-CN" altLang="en-US" sz="1050" b="1">
                  <a:solidFill>
                    <a:schemeClr val="bg1"/>
                  </a:solidFill>
                </a:rPr>
                <a:t>关键词</a:t>
              </a:r>
              <a:endParaRPr lang="en-US" sz="1050" b="1" dirty="0">
                <a:solidFill>
                  <a:schemeClr val="bg1"/>
                </a:solidFill>
              </a:endParaRPr>
            </a:p>
          </p:txBody>
        </p:sp>
      </p:grpSp>
      <p:sp>
        <p:nvSpPr>
          <p:cNvPr id="31" name="Shape 986">
            <a:extLst>
              <a:ext uri="{FF2B5EF4-FFF2-40B4-BE49-F238E27FC236}">
                <a16:creationId xmlns:a16="http://schemas.microsoft.com/office/drawing/2014/main" id="{51C83A5C-35E3-4F2E-8148-23889D1E1597}"/>
              </a:ext>
            </a:extLst>
          </p:cNvPr>
          <p:cNvSpPr/>
          <p:nvPr/>
        </p:nvSpPr>
        <p:spPr>
          <a:xfrm>
            <a:off x="3100172" y="3339517"/>
            <a:ext cx="384758" cy="384758"/>
          </a:xfrm>
          <a:prstGeom prst="rect">
            <a:avLst/>
          </a:prstGeom>
          <a:solidFill>
            <a:schemeClr val="bg1"/>
          </a:solidFill>
          <a:ln w="12700">
            <a:solidFill>
              <a:schemeClr val="accent1"/>
            </a:solidFill>
            <a:miter lim="400000"/>
          </a:ln>
        </p:spPr>
        <p:txBody>
          <a:bodyPr lIns="25395" tIns="25395" rIns="25395" bIns="25395" anchor="ctr"/>
          <a:lstStyle/>
          <a:p>
            <a:pPr algn="ctr">
              <a:defRPr sz="1300"/>
            </a:pPr>
            <a:r>
              <a:rPr lang="en-US" b="1">
                <a:solidFill>
                  <a:srgbClr val="356188"/>
                </a:solidFill>
              </a:rPr>
              <a:t>1</a:t>
            </a:r>
            <a:endParaRPr b="1">
              <a:solidFill>
                <a:srgbClr val="356188"/>
              </a:solidFill>
            </a:endParaRPr>
          </a:p>
        </p:txBody>
      </p:sp>
      <p:sp>
        <p:nvSpPr>
          <p:cNvPr id="32" name="Shape 989">
            <a:extLst>
              <a:ext uri="{FF2B5EF4-FFF2-40B4-BE49-F238E27FC236}">
                <a16:creationId xmlns:a16="http://schemas.microsoft.com/office/drawing/2014/main" id="{27DA306B-9EF3-4654-AD58-BEACB65F0E3F}"/>
              </a:ext>
            </a:extLst>
          </p:cNvPr>
          <p:cNvSpPr/>
          <p:nvPr/>
        </p:nvSpPr>
        <p:spPr>
          <a:xfrm>
            <a:off x="5065944" y="3339517"/>
            <a:ext cx="384758" cy="384758"/>
          </a:xfrm>
          <a:prstGeom prst="rect">
            <a:avLst/>
          </a:prstGeom>
          <a:solidFill>
            <a:schemeClr val="bg1"/>
          </a:solidFill>
          <a:ln w="12700">
            <a:solidFill>
              <a:schemeClr val="accent1"/>
            </a:solidFill>
            <a:miter lim="400000"/>
          </a:ln>
        </p:spPr>
        <p:txBody>
          <a:bodyPr lIns="25395" tIns="25395" rIns="25395" bIns="25395" anchor="ctr"/>
          <a:lstStyle/>
          <a:p>
            <a:pPr algn="ctr">
              <a:defRPr sz="1300"/>
            </a:pPr>
            <a:r>
              <a:rPr lang="en-US" b="1">
                <a:solidFill>
                  <a:srgbClr val="356188"/>
                </a:solidFill>
              </a:rPr>
              <a:t>2</a:t>
            </a:r>
            <a:endParaRPr b="1">
              <a:solidFill>
                <a:srgbClr val="356188"/>
              </a:solidFill>
            </a:endParaRPr>
          </a:p>
        </p:txBody>
      </p:sp>
      <p:sp>
        <p:nvSpPr>
          <p:cNvPr id="33" name="Shape 991">
            <a:extLst>
              <a:ext uri="{FF2B5EF4-FFF2-40B4-BE49-F238E27FC236}">
                <a16:creationId xmlns:a16="http://schemas.microsoft.com/office/drawing/2014/main" id="{7259B996-E0FF-47B5-8653-1DC69F8F09A9}"/>
              </a:ext>
            </a:extLst>
          </p:cNvPr>
          <p:cNvSpPr/>
          <p:nvPr/>
        </p:nvSpPr>
        <p:spPr>
          <a:xfrm>
            <a:off x="6943151" y="3339517"/>
            <a:ext cx="384758" cy="384758"/>
          </a:xfrm>
          <a:prstGeom prst="rect">
            <a:avLst/>
          </a:prstGeom>
          <a:solidFill>
            <a:schemeClr val="bg1"/>
          </a:solidFill>
          <a:ln w="12700">
            <a:solidFill>
              <a:schemeClr val="accent1"/>
            </a:solidFill>
            <a:miter lim="400000"/>
          </a:ln>
        </p:spPr>
        <p:txBody>
          <a:bodyPr lIns="25395" tIns="25395" rIns="25395" bIns="25395" anchor="ctr"/>
          <a:lstStyle/>
          <a:p>
            <a:pPr algn="ctr">
              <a:defRPr sz="1300"/>
            </a:pPr>
            <a:r>
              <a:rPr lang="en-US" b="1">
                <a:solidFill>
                  <a:srgbClr val="356188"/>
                </a:solidFill>
              </a:rPr>
              <a:t>3</a:t>
            </a:r>
            <a:endParaRPr b="1">
              <a:solidFill>
                <a:srgbClr val="356188"/>
              </a:solidFill>
            </a:endParaRPr>
          </a:p>
        </p:txBody>
      </p:sp>
      <p:sp>
        <p:nvSpPr>
          <p:cNvPr id="34" name="Shape 993">
            <a:extLst>
              <a:ext uri="{FF2B5EF4-FFF2-40B4-BE49-F238E27FC236}">
                <a16:creationId xmlns:a16="http://schemas.microsoft.com/office/drawing/2014/main" id="{74B2BD15-A8BF-4C86-B2EE-0CCE27892D6B}"/>
              </a:ext>
            </a:extLst>
          </p:cNvPr>
          <p:cNvSpPr/>
          <p:nvPr/>
        </p:nvSpPr>
        <p:spPr>
          <a:xfrm>
            <a:off x="8855200" y="3339517"/>
            <a:ext cx="384758" cy="384758"/>
          </a:xfrm>
          <a:prstGeom prst="rect">
            <a:avLst/>
          </a:prstGeom>
          <a:solidFill>
            <a:schemeClr val="bg1"/>
          </a:solidFill>
          <a:ln w="12700">
            <a:solidFill>
              <a:schemeClr val="accent1"/>
            </a:solidFill>
            <a:miter lim="400000"/>
          </a:ln>
        </p:spPr>
        <p:txBody>
          <a:bodyPr lIns="25395" tIns="25395" rIns="25395" bIns="25395" anchor="ctr"/>
          <a:lstStyle/>
          <a:p>
            <a:pPr algn="ctr">
              <a:defRPr sz="1300"/>
            </a:pPr>
            <a:r>
              <a:rPr lang="en-US" b="1">
                <a:solidFill>
                  <a:srgbClr val="356188"/>
                </a:solidFill>
              </a:rPr>
              <a:t>4</a:t>
            </a:r>
            <a:endParaRPr b="1">
              <a:solidFill>
                <a:srgbClr val="356188"/>
              </a:solidFill>
            </a:endParaRPr>
          </a:p>
        </p:txBody>
      </p:sp>
    </p:spTree>
    <p:extLst>
      <p:ext uri="{BB962C8B-B14F-4D97-AF65-F5344CB8AC3E}">
        <p14:creationId xmlns:p14="http://schemas.microsoft.com/office/powerpoint/2010/main" val="583633102"/>
      </p:ext>
    </p:extLst>
  </p:cSld>
  <p:clrMapOvr>
    <a:masterClrMapping/>
  </p:clrMapOvr>
  <mc:AlternateContent xmlns:mc="http://schemas.openxmlformats.org/markup-compatibility/2006" xmlns:p14="http://schemas.microsoft.com/office/powerpoint/2010/main">
    <mc:Choice Requires="p14">
      <p:transition spd="slow" p14:dur="1500" advTm="3800">
        <p:random/>
      </p:transition>
    </mc:Choice>
    <mc:Fallback xmlns="">
      <p:transition spd="slow" advTm="38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2" presetClass="entr" presetSubtype="4"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childTnLst>
                          </p:cTn>
                        </p:par>
                        <p:par>
                          <p:cTn id="16" fill="hold">
                            <p:stCondLst>
                              <p:cond delay="1000"/>
                            </p:stCondLst>
                            <p:childTnLst>
                              <p:par>
                                <p:cTn id="17" presetID="2" presetClass="entr" presetSubtype="2" fill="hold" grpId="0" nodeType="after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1+#ppt_w/2"/>
                                          </p:val>
                                        </p:tav>
                                        <p:tav tm="100000">
                                          <p:val>
                                            <p:strVal val="#ppt_x"/>
                                          </p:val>
                                        </p:tav>
                                      </p:tavLst>
                                    </p:anim>
                                    <p:anim calcmode="lin" valueType="num">
                                      <p:cBhvr additive="base">
                                        <p:cTn id="20" dur="500" fill="hold"/>
                                        <p:tgtEl>
                                          <p:spTgt spid="31"/>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250"/>
                                  </p:stCondLst>
                                  <p:childTnLst>
                                    <p:set>
                                      <p:cBhvr>
                                        <p:cTn id="22" dur="1" fill="hold">
                                          <p:stCondLst>
                                            <p:cond delay="0"/>
                                          </p:stCondLst>
                                        </p:cTn>
                                        <p:tgtEl>
                                          <p:spTgt spid="32"/>
                                        </p:tgtEl>
                                        <p:attrNameLst>
                                          <p:attrName>style.visibility</p:attrName>
                                        </p:attrNameLst>
                                      </p:cBhvr>
                                      <p:to>
                                        <p:strVal val="visible"/>
                                      </p:to>
                                    </p:set>
                                    <p:anim calcmode="lin" valueType="num">
                                      <p:cBhvr additive="base">
                                        <p:cTn id="23" dur="500" fill="hold"/>
                                        <p:tgtEl>
                                          <p:spTgt spid="32"/>
                                        </p:tgtEl>
                                        <p:attrNameLst>
                                          <p:attrName>ppt_x</p:attrName>
                                        </p:attrNameLst>
                                      </p:cBhvr>
                                      <p:tavLst>
                                        <p:tav tm="0">
                                          <p:val>
                                            <p:strVal val="1+#ppt_w/2"/>
                                          </p:val>
                                        </p:tav>
                                        <p:tav tm="100000">
                                          <p:val>
                                            <p:strVal val="#ppt_x"/>
                                          </p:val>
                                        </p:tav>
                                      </p:tavLst>
                                    </p:anim>
                                    <p:anim calcmode="lin" valueType="num">
                                      <p:cBhvr additive="base">
                                        <p:cTn id="24" dur="500" fill="hold"/>
                                        <p:tgtEl>
                                          <p:spTgt spid="32"/>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500"/>
                                  </p:stCondLst>
                                  <p:childTnLst>
                                    <p:set>
                                      <p:cBhvr>
                                        <p:cTn id="26" dur="1" fill="hold">
                                          <p:stCondLst>
                                            <p:cond delay="0"/>
                                          </p:stCondLst>
                                        </p:cTn>
                                        <p:tgtEl>
                                          <p:spTgt spid="33"/>
                                        </p:tgtEl>
                                        <p:attrNameLst>
                                          <p:attrName>style.visibility</p:attrName>
                                        </p:attrNameLst>
                                      </p:cBhvr>
                                      <p:to>
                                        <p:strVal val="visible"/>
                                      </p:to>
                                    </p:set>
                                    <p:anim calcmode="lin" valueType="num">
                                      <p:cBhvr additive="base">
                                        <p:cTn id="27" dur="500" fill="hold"/>
                                        <p:tgtEl>
                                          <p:spTgt spid="33"/>
                                        </p:tgtEl>
                                        <p:attrNameLst>
                                          <p:attrName>ppt_x</p:attrName>
                                        </p:attrNameLst>
                                      </p:cBhvr>
                                      <p:tavLst>
                                        <p:tav tm="0">
                                          <p:val>
                                            <p:strVal val="1+#ppt_w/2"/>
                                          </p:val>
                                        </p:tav>
                                        <p:tav tm="100000">
                                          <p:val>
                                            <p:strVal val="#ppt_x"/>
                                          </p:val>
                                        </p:tav>
                                      </p:tavLst>
                                    </p:anim>
                                    <p:anim calcmode="lin" valueType="num">
                                      <p:cBhvr additive="base">
                                        <p:cTn id="28" dur="500" fill="hold"/>
                                        <p:tgtEl>
                                          <p:spTgt spid="33"/>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750"/>
                                  </p:stCondLst>
                                  <p:childTnLst>
                                    <p:set>
                                      <p:cBhvr>
                                        <p:cTn id="30" dur="1" fill="hold">
                                          <p:stCondLst>
                                            <p:cond delay="0"/>
                                          </p:stCondLst>
                                        </p:cTn>
                                        <p:tgtEl>
                                          <p:spTgt spid="34"/>
                                        </p:tgtEl>
                                        <p:attrNameLst>
                                          <p:attrName>style.visibility</p:attrName>
                                        </p:attrNameLst>
                                      </p:cBhvr>
                                      <p:to>
                                        <p:strVal val="visible"/>
                                      </p:to>
                                    </p:set>
                                    <p:anim calcmode="lin" valueType="num">
                                      <p:cBhvr additive="base">
                                        <p:cTn id="31" dur="500" fill="hold"/>
                                        <p:tgtEl>
                                          <p:spTgt spid="34"/>
                                        </p:tgtEl>
                                        <p:attrNameLst>
                                          <p:attrName>ppt_x</p:attrName>
                                        </p:attrNameLst>
                                      </p:cBhvr>
                                      <p:tavLst>
                                        <p:tav tm="0">
                                          <p:val>
                                            <p:strVal val="1+#ppt_w/2"/>
                                          </p:val>
                                        </p:tav>
                                        <p:tav tm="100000">
                                          <p:val>
                                            <p:strVal val="#ppt_x"/>
                                          </p:val>
                                        </p:tav>
                                      </p:tavLst>
                                    </p:anim>
                                    <p:anim calcmode="lin" valueType="num">
                                      <p:cBhvr additive="base">
                                        <p:cTn id="32" dur="500" fill="hold"/>
                                        <p:tgtEl>
                                          <p:spTgt spid="34"/>
                                        </p:tgtEl>
                                        <p:attrNameLst>
                                          <p:attrName>ppt_y</p:attrName>
                                        </p:attrNameLst>
                                      </p:cBhvr>
                                      <p:tavLst>
                                        <p:tav tm="0">
                                          <p:val>
                                            <p:strVal val="#ppt_y"/>
                                          </p:val>
                                        </p:tav>
                                        <p:tav tm="100000">
                                          <p:val>
                                            <p:strVal val="#ppt_y"/>
                                          </p:val>
                                        </p:tav>
                                      </p:tavLst>
                                    </p:anim>
                                  </p:childTnLst>
                                </p:cTn>
                              </p:par>
                            </p:childTnLst>
                          </p:cTn>
                        </p:par>
                        <p:par>
                          <p:cTn id="33" fill="hold">
                            <p:stCondLst>
                              <p:cond delay="2250"/>
                            </p:stCondLst>
                            <p:childTnLst>
                              <p:par>
                                <p:cTn id="34" presetID="22" presetClass="entr" presetSubtype="4" fill="hold" nodeType="afterEffect">
                                  <p:stCondLst>
                                    <p:cond delay="0"/>
                                  </p:stCondLst>
                                  <p:childTnLst>
                                    <p:set>
                                      <p:cBhvr>
                                        <p:cTn id="35" dur="1" fill="hold">
                                          <p:stCondLst>
                                            <p:cond delay="0"/>
                                          </p:stCondLst>
                                        </p:cTn>
                                        <p:tgtEl>
                                          <p:spTgt spid="2"/>
                                        </p:tgtEl>
                                        <p:attrNameLst>
                                          <p:attrName>style.visibility</p:attrName>
                                        </p:attrNameLst>
                                      </p:cBhvr>
                                      <p:to>
                                        <p:strVal val="visible"/>
                                      </p:to>
                                    </p:set>
                                    <p:animEffect transition="in" filter="wipe(down)">
                                      <p:cBhvr>
                                        <p:cTn id="36" dur="500"/>
                                        <p:tgtEl>
                                          <p:spTgt spid="2"/>
                                        </p:tgtEl>
                                      </p:cBhvr>
                                    </p:animEffect>
                                  </p:childTnLst>
                                </p:cTn>
                              </p:par>
                              <p:par>
                                <p:cTn id="37" presetID="22" presetClass="entr" presetSubtype="4" fill="hold" nodeType="withEffect">
                                  <p:stCondLst>
                                    <p:cond delay="0"/>
                                  </p:stCondLst>
                                  <p:childTnLst>
                                    <p:set>
                                      <p:cBhvr>
                                        <p:cTn id="38" dur="1" fill="hold">
                                          <p:stCondLst>
                                            <p:cond delay="0"/>
                                          </p:stCondLst>
                                        </p:cTn>
                                        <p:tgtEl>
                                          <p:spTgt spid="3"/>
                                        </p:tgtEl>
                                        <p:attrNameLst>
                                          <p:attrName>style.visibility</p:attrName>
                                        </p:attrNameLst>
                                      </p:cBhvr>
                                      <p:to>
                                        <p:strVal val="visible"/>
                                      </p:to>
                                    </p:set>
                                    <p:animEffect transition="in" filter="wipe(down)">
                                      <p:cBhvr>
                                        <p:cTn id="39" dur="500"/>
                                        <p:tgtEl>
                                          <p:spTgt spid="3"/>
                                        </p:tgtEl>
                                      </p:cBhvr>
                                    </p:animEffect>
                                  </p:childTnLst>
                                </p:cTn>
                              </p:par>
                              <p:par>
                                <p:cTn id="40" presetID="22" presetClass="entr" presetSubtype="4" fill="hold" nodeType="withEffect">
                                  <p:stCondLst>
                                    <p:cond delay="0"/>
                                  </p:stCondLst>
                                  <p:childTnLst>
                                    <p:set>
                                      <p:cBhvr>
                                        <p:cTn id="41" dur="1" fill="hold">
                                          <p:stCondLst>
                                            <p:cond delay="0"/>
                                          </p:stCondLst>
                                        </p:cTn>
                                        <p:tgtEl>
                                          <p:spTgt spid="38"/>
                                        </p:tgtEl>
                                        <p:attrNameLst>
                                          <p:attrName>style.visibility</p:attrName>
                                        </p:attrNameLst>
                                      </p:cBhvr>
                                      <p:to>
                                        <p:strVal val="visible"/>
                                      </p:to>
                                    </p:set>
                                    <p:animEffect transition="in" filter="wipe(down)">
                                      <p:cBhvr>
                                        <p:cTn id="42" dur="500"/>
                                        <p:tgtEl>
                                          <p:spTgt spid="38"/>
                                        </p:tgtEl>
                                      </p:cBhvr>
                                    </p:animEffect>
                                  </p:childTnLst>
                                </p:cTn>
                              </p:par>
                              <p:par>
                                <p:cTn id="43" presetID="22" presetClass="entr" presetSubtype="4"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animEffect transition="in" filter="wipe(down)">
                                      <p:cBhvr>
                                        <p:cTn id="45" dur="500"/>
                                        <p:tgtEl>
                                          <p:spTgt spid="39"/>
                                        </p:tgtEl>
                                      </p:cBhvr>
                                    </p:animEffect>
                                  </p:childTnLst>
                                </p:cTn>
                              </p:par>
                            </p:childTnLst>
                          </p:cTn>
                        </p:par>
                        <p:par>
                          <p:cTn id="46" fill="hold">
                            <p:stCondLst>
                              <p:cond delay="2750"/>
                            </p:stCondLst>
                            <p:childTnLst>
                              <p:par>
                                <p:cTn id="47" presetID="42" presetClass="entr" presetSubtype="0" fill="hold" grpId="0" nodeType="after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fade">
                                      <p:cBhvr>
                                        <p:cTn id="49" dur="500"/>
                                        <p:tgtEl>
                                          <p:spTgt spid="8"/>
                                        </p:tgtEl>
                                      </p:cBhvr>
                                    </p:animEffect>
                                    <p:anim calcmode="lin" valueType="num">
                                      <p:cBhvr>
                                        <p:cTn id="50" dur="500" fill="hold"/>
                                        <p:tgtEl>
                                          <p:spTgt spid="8"/>
                                        </p:tgtEl>
                                        <p:attrNameLst>
                                          <p:attrName>ppt_x</p:attrName>
                                        </p:attrNameLst>
                                      </p:cBhvr>
                                      <p:tavLst>
                                        <p:tav tm="0">
                                          <p:val>
                                            <p:strVal val="#ppt_x"/>
                                          </p:val>
                                        </p:tav>
                                        <p:tav tm="100000">
                                          <p:val>
                                            <p:strVal val="#ppt_x"/>
                                          </p:val>
                                        </p:tav>
                                      </p:tavLst>
                                    </p:anim>
                                    <p:anim calcmode="lin" valueType="num">
                                      <p:cBhvr>
                                        <p:cTn id="51" dur="500" fill="hold"/>
                                        <p:tgtEl>
                                          <p:spTgt spid="8"/>
                                        </p:tgtEl>
                                        <p:attrNameLst>
                                          <p:attrName>ppt_y</p:attrName>
                                        </p:attrNameLst>
                                      </p:cBhvr>
                                      <p:tavLst>
                                        <p:tav tm="0">
                                          <p:val>
                                            <p:strVal val="#ppt_y+.1"/>
                                          </p:val>
                                        </p:tav>
                                        <p:tav tm="100000">
                                          <p:val>
                                            <p:strVal val="#ppt_y"/>
                                          </p:val>
                                        </p:tav>
                                      </p:tavLst>
                                    </p:anim>
                                  </p:childTnLst>
                                </p:cTn>
                              </p:par>
                              <p:par>
                                <p:cTn id="52" presetID="47" presetClass="entr" presetSubtype="0" fill="hold" grpId="0" nodeType="withEffect">
                                  <p:stCondLst>
                                    <p:cond delay="0"/>
                                  </p:stCondLst>
                                  <p:childTnLst>
                                    <p:set>
                                      <p:cBhvr>
                                        <p:cTn id="53" dur="1" fill="hold">
                                          <p:stCondLst>
                                            <p:cond delay="0"/>
                                          </p:stCondLst>
                                        </p:cTn>
                                        <p:tgtEl>
                                          <p:spTgt spid="7"/>
                                        </p:tgtEl>
                                        <p:attrNameLst>
                                          <p:attrName>style.visibility</p:attrName>
                                        </p:attrNameLst>
                                      </p:cBhvr>
                                      <p:to>
                                        <p:strVal val="visible"/>
                                      </p:to>
                                    </p:set>
                                    <p:animEffect transition="in" filter="fade">
                                      <p:cBhvr>
                                        <p:cTn id="54" dur="500"/>
                                        <p:tgtEl>
                                          <p:spTgt spid="7"/>
                                        </p:tgtEl>
                                      </p:cBhvr>
                                    </p:animEffect>
                                    <p:anim calcmode="lin" valueType="num">
                                      <p:cBhvr>
                                        <p:cTn id="55" dur="500" fill="hold"/>
                                        <p:tgtEl>
                                          <p:spTgt spid="7"/>
                                        </p:tgtEl>
                                        <p:attrNameLst>
                                          <p:attrName>ppt_x</p:attrName>
                                        </p:attrNameLst>
                                      </p:cBhvr>
                                      <p:tavLst>
                                        <p:tav tm="0">
                                          <p:val>
                                            <p:strVal val="#ppt_x"/>
                                          </p:val>
                                        </p:tav>
                                        <p:tav tm="100000">
                                          <p:val>
                                            <p:strVal val="#ppt_x"/>
                                          </p:val>
                                        </p:tav>
                                      </p:tavLst>
                                    </p:anim>
                                    <p:anim calcmode="lin" valueType="num">
                                      <p:cBhvr>
                                        <p:cTn id="56" dur="500" fill="hold"/>
                                        <p:tgtEl>
                                          <p:spTgt spid="7"/>
                                        </p:tgtEl>
                                        <p:attrNameLst>
                                          <p:attrName>ppt_y</p:attrName>
                                        </p:attrNameLst>
                                      </p:cBhvr>
                                      <p:tavLst>
                                        <p:tav tm="0">
                                          <p:val>
                                            <p:strVal val="#ppt_y-.1"/>
                                          </p:val>
                                        </p:tav>
                                        <p:tav tm="100000">
                                          <p:val>
                                            <p:strVal val="#ppt_y"/>
                                          </p:val>
                                        </p:tav>
                                      </p:tavLst>
                                    </p:anim>
                                  </p:childTnLst>
                                </p:cTn>
                              </p:par>
                              <p:par>
                                <p:cTn id="57" presetID="42"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animEffect transition="in" filter="fade">
                                      <p:cBhvr>
                                        <p:cTn id="59" dur="500"/>
                                        <p:tgtEl>
                                          <p:spTgt spid="23"/>
                                        </p:tgtEl>
                                      </p:cBhvr>
                                    </p:animEffect>
                                    <p:anim calcmode="lin" valueType="num">
                                      <p:cBhvr>
                                        <p:cTn id="60" dur="500" fill="hold"/>
                                        <p:tgtEl>
                                          <p:spTgt spid="23"/>
                                        </p:tgtEl>
                                        <p:attrNameLst>
                                          <p:attrName>ppt_x</p:attrName>
                                        </p:attrNameLst>
                                      </p:cBhvr>
                                      <p:tavLst>
                                        <p:tav tm="0">
                                          <p:val>
                                            <p:strVal val="#ppt_x"/>
                                          </p:val>
                                        </p:tav>
                                        <p:tav tm="100000">
                                          <p:val>
                                            <p:strVal val="#ppt_x"/>
                                          </p:val>
                                        </p:tav>
                                      </p:tavLst>
                                    </p:anim>
                                    <p:anim calcmode="lin" valueType="num">
                                      <p:cBhvr>
                                        <p:cTn id="61" dur="500" fill="hold"/>
                                        <p:tgtEl>
                                          <p:spTgt spid="23"/>
                                        </p:tgtEl>
                                        <p:attrNameLst>
                                          <p:attrName>ppt_y</p:attrName>
                                        </p:attrNameLst>
                                      </p:cBhvr>
                                      <p:tavLst>
                                        <p:tav tm="0">
                                          <p:val>
                                            <p:strVal val="#ppt_y+.1"/>
                                          </p:val>
                                        </p:tav>
                                        <p:tav tm="100000">
                                          <p:val>
                                            <p:strVal val="#ppt_y"/>
                                          </p:val>
                                        </p:tav>
                                      </p:tavLst>
                                    </p:anim>
                                  </p:childTnLst>
                                </p:cTn>
                              </p:par>
                              <p:par>
                                <p:cTn id="62" presetID="47" presetClass="entr" presetSubtype="0" fill="hold" grpId="0" nodeType="withEffect">
                                  <p:stCondLst>
                                    <p:cond delay="0"/>
                                  </p:stCondLst>
                                  <p:childTnLst>
                                    <p:set>
                                      <p:cBhvr>
                                        <p:cTn id="63" dur="1" fill="hold">
                                          <p:stCondLst>
                                            <p:cond delay="0"/>
                                          </p:stCondLst>
                                        </p:cTn>
                                        <p:tgtEl>
                                          <p:spTgt spid="22"/>
                                        </p:tgtEl>
                                        <p:attrNameLst>
                                          <p:attrName>style.visibility</p:attrName>
                                        </p:attrNameLst>
                                      </p:cBhvr>
                                      <p:to>
                                        <p:strVal val="visible"/>
                                      </p:to>
                                    </p:set>
                                    <p:animEffect transition="in" filter="fade">
                                      <p:cBhvr>
                                        <p:cTn id="64" dur="500"/>
                                        <p:tgtEl>
                                          <p:spTgt spid="22"/>
                                        </p:tgtEl>
                                      </p:cBhvr>
                                    </p:animEffect>
                                    <p:anim calcmode="lin" valueType="num">
                                      <p:cBhvr>
                                        <p:cTn id="65" dur="500" fill="hold"/>
                                        <p:tgtEl>
                                          <p:spTgt spid="22"/>
                                        </p:tgtEl>
                                        <p:attrNameLst>
                                          <p:attrName>ppt_x</p:attrName>
                                        </p:attrNameLst>
                                      </p:cBhvr>
                                      <p:tavLst>
                                        <p:tav tm="0">
                                          <p:val>
                                            <p:strVal val="#ppt_x"/>
                                          </p:val>
                                        </p:tav>
                                        <p:tav tm="100000">
                                          <p:val>
                                            <p:strVal val="#ppt_x"/>
                                          </p:val>
                                        </p:tav>
                                      </p:tavLst>
                                    </p:anim>
                                    <p:anim calcmode="lin" valueType="num">
                                      <p:cBhvr>
                                        <p:cTn id="66" dur="500" fill="hold"/>
                                        <p:tgtEl>
                                          <p:spTgt spid="22"/>
                                        </p:tgtEl>
                                        <p:attrNameLst>
                                          <p:attrName>ppt_y</p:attrName>
                                        </p:attrNameLst>
                                      </p:cBhvr>
                                      <p:tavLst>
                                        <p:tav tm="0">
                                          <p:val>
                                            <p:strVal val="#ppt_y-.1"/>
                                          </p:val>
                                        </p:tav>
                                        <p:tav tm="100000">
                                          <p:val>
                                            <p:strVal val="#ppt_y"/>
                                          </p:val>
                                        </p:tav>
                                      </p:tavLst>
                                    </p:anim>
                                  </p:childTnLst>
                                </p:cTn>
                              </p:par>
                              <p:par>
                                <p:cTn id="67" presetID="42" presetClass="entr" presetSubtype="0" fill="hold" grpId="0" nodeType="withEffect">
                                  <p:stCondLst>
                                    <p:cond delay="0"/>
                                  </p:stCondLst>
                                  <p:childTnLst>
                                    <p:set>
                                      <p:cBhvr>
                                        <p:cTn id="68" dur="1" fill="hold">
                                          <p:stCondLst>
                                            <p:cond delay="0"/>
                                          </p:stCondLst>
                                        </p:cTn>
                                        <p:tgtEl>
                                          <p:spTgt spid="25"/>
                                        </p:tgtEl>
                                        <p:attrNameLst>
                                          <p:attrName>style.visibility</p:attrName>
                                        </p:attrNameLst>
                                      </p:cBhvr>
                                      <p:to>
                                        <p:strVal val="visible"/>
                                      </p:to>
                                    </p:set>
                                    <p:animEffect transition="in" filter="fade">
                                      <p:cBhvr>
                                        <p:cTn id="69" dur="500"/>
                                        <p:tgtEl>
                                          <p:spTgt spid="25"/>
                                        </p:tgtEl>
                                      </p:cBhvr>
                                    </p:animEffect>
                                    <p:anim calcmode="lin" valueType="num">
                                      <p:cBhvr>
                                        <p:cTn id="70" dur="500" fill="hold"/>
                                        <p:tgtEl>
                                          <p:spTgt spid="25"/>
                                        </p:tgtEl>
                                        <p:attrNameLst>
                                          <p:attrName>ppt_x</p:attrName>
                                        </p:attrNameLst>
                                      </p:cBhvr>
                                      <p:tavLst>
                                        <p:tav tm="0">
                                          <p:val>
                                            <p:strVal val="#ppt_x"/>
                                          </p:val>
                                        </p:tav>
                                        <p:tav tm="100000">
                                          <p:val>
                                            <p:strVal val="#ppt_x"/>
                                          </p:val>
                                        </p:tav>
                                      </p:tavLst>
                                    </p:anim>
                                    <p:anim calcmode="lin" valueType="num">
                                      <p:cBhvr>
                                        <p:cTn id="71" dur="500" fill="hold"/>
                                        <p:tgtEl>
                                          <p:spTgt spid="25"/>
                                        </p:tgtEl>
                                        <p:attrNameLst>
                                          <p:attrName>ppt_y</p:attrName>
                                        </p:attrNameLst>
                                      </p:cBhvr>
                                      <p:tavLst>
                                        <p:tav tm="0">
                                          <p:val>
                                            <p:strVal val="#ppt_y+.1"/>
                                          </p:val>
                                        </p:tav>
                                        <p:tav tm="100000">
                                          <p:val>
                                            <p:strVal val="#ppt_y"/>
                                          </p:val>
                                        </p:tav>
                                      </p:tavLst>
                                    </p:anim>
                                  </p:childTnLst>
                                </p:cTn>
                              </p:par>
                              <p:par>
                                <p:cTn id="72" presetID="47" presetClass="entr" presetSubtype="0" fill="hold" grpId="0" nodeType="withEffect">
                                  <p:stCondLst>
                                    <p:cond delay="0"/>
                                  </p:stCondLst>
                                  <p:childTnLst>
                                    <p:set>
                                      <p:cBhvr>
                                        <p:cTn id="73" dur="1" fill="hold">
                                          <p:stCondLst>
                                            <p:cond delay="0"/>
                                          </p:stCondLst>
                                        </p:cTn>
                                        <p:tgtEl>
                                          <p:spTgt spid="24"/>
                                        </p:tgtEl>
                                        <p:attrNameLst>
                                          <p:attrName>style.visibility</p:attrName>
                                        </p:attrNameLst>
                                      </p:cBhvr>
                                      <p:to>
                                        <p:strVal val="visible"/>
                                      </p:to>
                                    </p:set>
                                    <p:animEffect transition="in" filter="fade">
                                      <p:cBhvr>
                                        <p:cTn id="74" dur="500"/>
                                        <p:tgtEl>
                                          <p:spTgt spid="24"/>
                                        </p:tgtEl>
                                      </p:cBhvr>
                                    </p:animEffect>
                                    <p:anim calcmode="lin" valueType="num">
                                      <p:cBhvr>
                                        <p:cTn id="75" dur="500" fill="hold"/>
                                        <p:tgtEl>
                                          <p:spTgt spid="24"/>
                                        </p:tgtEl>
                                        <p:attrNameLst>
                                          <p:attrName>ppt_x</p:attrName>
                                        </p:attrNameLst>
                                      </p:cBhvr>
                                      <p:tavLst>
                                        <p:tav tm="0">
                                          <p:val>
                                            <p:strVal val="#ppt_x"/>
                                          </p:val>
                                        </p:tav>
                                        <p:tav tm="100000">
                                          <p:val>
                                            <p:strVal val="#ppt_x"/>
                                          </p:val>
                                        </p:tav>
                                      </p:tavLst>
                                    </p:anim>
                                    <p:anim calcmode="lin" valueType="num">
                                      <p:cBhvr>
                                        <p:cTn id="76" dur="500" fill="hold"/>
                                        <p:tgtEl>
                                          <p:spTgt spid="24"/>
                                        </p:tgtEl>
                                        <p:attrNameLst>
                                          <p:attrName>ppt_y</p:attrName>
                                        </p:attrNameLst>
                                      </p:cBhvr>
                                      <p:tavLst>
                                        <p:tav tm="0">
                                          <p:val>
                                            <p:strVal val="#ppt_y-.1"/>
                                          </p:val>
                                        </p:tav>
                                        <p:tav tm="100000">
                                          <p:val>
                                            <p:strVal val="#ppt_y"/>
                                          </p:val>
                                        </p:tav>
                                      </p:tavLst>
                                    </p:anim>
                                  </p:childTnLst>
                                </p:cTn>
                              </p:par>
                              <p:par>
                                <p:cTn id="77" presetID="42" presetClass="entr" presetSubtype="0" fill="hold" grpId="0" nodeType="withEffect">
                                  <p:stCondLst>
                                    <p:cond delay="0"/>
                                  </p:stCondLst>
                                  <p:childTnLst>
                                    <p:set>
                                      <p:cBhvr>
                                        <p:cTn id="78" dur="1" fill="hold">
                                          <p:stCondLst>
                                            <p:cond delay="0"/>
                                          </p:stCondLst>
                                        </p:cTn>
                                        <p:tgtEl>
                                          <p:spTgt spid="27"/>
                                        </p:tgtEl>
                                        <p:attrNameLst>
                                          <p:attrName>style.visibility</p:attrName>
                                        </p:attrNameLst>
                                      </p:cBhvr>
                                      <p:to>
                                        <p:strVal val="visible"/>
                                      </p:to>
                                    </p:set>
                                    <p:animEffect transition="in" filter="fade">
                                      <p:cBhvr>
                                        <p:cTn id="79" dur="500"/>
                                        <p:tgtEl>
                                          <p:spTgt spid="27"/>
                                        </p:tgtEl>
                                      </p:cBhvr>
                                    </p:animEffect>
                                    <p:anim calcmode="lin" valueType="num">
                                      <p:cBhvr>
                                        <p:cTn id="80" dur="500" fill="hold"/>
                                        <p:tgtEl>
                                          <p:spTgt spid="27"/>
                                        </p:tgtEl>
                                        <p:attrNameLst>
                                          <p:attrName>ppt_x</p:attrName>
                                        </p:attrNameLst>
                                      </p:cBhvr>
                                      <p:tavLst>
                                        <p:tav tm="0">
                                          <p:val>
                                            <p:strVal val="#ppt_x"/>
                                          </p:val>
                                        </p:tav>
                                        <p:tav tm="100000">
                                          <p:val>
                                            <p:strVal val="#ppt_x"/>
                                          </p:val>
                                        </p:tav>
                                      </p:tavLst>
                                    </p:anim>
                                    <p:anim calcmode="lin" valueType="num">
                                      <p:cBhvr>
                                        <p:cTn id="81" dur="500" fill="hold"/>
                                        <p:tgtEl>
                                          <p:spTgt spid="27"/>
                                        </p:tgtEl>
                                        <p:attrNameLst>
                                          <p:attrName>ppt_y</p:attrName>
                                        </p:attrNameLst>
                                      </p:cBhvr>
                                      <p:tavLst>
                                        <p:tav tm="0">
                                          <p:val>
                                            <p:strVal val="#ppt_y+.1"/>
                                          </p:val>
                                        </p:tav>
                                        <p:tav tm="100000">
                                          <p:val>
                                            <p:strVal val="#ppt_y"/>
                                          </p:val>
                                        </p:tav>
                                      </p:tavLst>
                                    </p:anim>
                                  </p:childTnLst>
                                </p:cTn>
                              </p:par>
                              <p:par>
                                <p:cTn id="82" presetID="47" presetClass="entr" presetSubtype="0" fill="hold" grpId="0" nodeType="withEffect">
                                  <p:stCondLst>
                                    <p:cond delay="0"/>
                                  </p:stCondLst>
                                  <p:childTnLst>
                                    <p:set>
                                      <p:cBhvr>
                                        <p:cTn id="83" dur="1" fill="hold">
                                          <p:stCondLst>
                                            <p:cond delay="0"/>
                                          </p:stCondLst>
                                        </p:cTn>
                                        <p:tgtEl>
                                          <p:spTgt spid="26"/>
                                        </p:tgtEl>
                                        <p:attrNameLst>
                                          <p:attrName>style.visibility</p:attrName>
                                        </p:attrNameLst>
                                      </p:cBhvr>
                                      <p:to>
                                        <p:strVal val="visible"/>
                                      </p:to>
                                    </p:set>
                                    <p:animEffect transition="in" filter="fade">
                                      <p:cBhvr>
                                        <p:cTn id="84" dur="500"/>
                                        <p:tgtEl>
                                          <p:spTgt spid="26"/>
                                        </p:tgtEl>
                                      </p:cBhvr>
                                    </p:animEffect>
                                    <p:anim calcmode="lin" valueType="num">
                                      <p:cBhvr>
                                        <p:cTn id="85" dur="500" fill="hold"/>
                                        <p:tgtEl>
                                          <p:spTgt spid="26"/>
                                        </p:tgtEl>
                                        <p:attrNameLst>
                                          <p:attrName>ppt_x</p:attrName>
                                        </p:attrNameLst>
                                      </p:cBhvr>
                                      <p:tavLst>
                                        <p:tav tm="0">
                                          <p:val>
                                            <p:strVal val="#ppt_x"/>
                                          </p:val>
                                        </p:tav>
                                        <p:tav tm="100000">
                                          <p:val>
                                            <p:strVal val="#ppt_x"/>
                                          </p:val>
                                        </p:tav>
                                      </p:tavLst>
                                    </p:anim>
                                    <p:anim calcmode="lin" valueType="num">
                                      <p:cBhvr>
                                        <p:cTn id="86" dur="5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P spid="8" grpId="0"/>
      <p:bldP spid="20" grpId="0" animBg="1"/>
      <p:bldP spid="22" grpId="0"/>
      <p:bldP spid="23" grpId="0"/>
      <p:bldP spid="24" grpId="0"/>
      <p:bldP spid="25" grpId="0"/>
      <p:bldP spid="26" grpId="0"/>
      <p:bldP spid="27" grpId="0"/>
      <p:bldP spid="31" grpId="0" animBg="1"/>
      <p:bldP spid="32" grpId="0" animBg="1"/>
      <p:bldP spid="33" grpId="0" animBg="1"/>
      <p:bldP spid="3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279112"/>
            <a:ext cx="3541113" cy="584775"/>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点击此处添加标题</a:t>
            </a:r>
          </a:p>
        </p:txBody>
      </p:sp>
      <p:sp>
        <p:nvSpPr>
          <p:cNvPr id="5" name="矩形 4">
            <a:extLst>
              <a:ext uri="{FF2B5EF4-FFF2-40B4-BE49-F238E27FC236}">
                <a16:creationId xmlns:a16="http://schemas.microsoft.com/office/drawing/2014/main" id="{21F18E28-BF77-4DCB-9C95-0138A4ECF9D1}"/>
              </a:ext>
            </a:extLst>
          </p:cNvPr>
          <p:cNvSpPr/>
          <p:nvPr/>
        </p:nvSpPr>
        <p:spPr>
          <a:xfrm>
            <a:off x="4411560" y="745681"/>
            <a:ext cx="3368878" cy="338554"/>
          </a:xfrm>
          <a:prstGeom prst="rect">
            <a:avLst/>
          </a:prstGeom>
        </p:spPr>
        <p:txBody>
          <a:bodyPr wrap="square">
            <a:spAutoFit/>
          </a:bodyPr>
          <a:lstStyle/>
          <a:p>
            <a:pPr algn="ctr"/>
            <a:r>
              <a:rPr lang="en-US" altLang="zh-CN" sz="1600" dirty="0">
                <a:ln w="3175">
                  <a:noFill/>
                </a:ln>
                <a:solidFill>
                  <a:srgbClr val="447FB1"/>
                </a:solidFill>
                <a:effectLst>
                  <a:outerShdw blurRad="50800" dist="38100" dir="2700000" algn="tl" rotWithShape="0">
                    <a:schemeClr val="bg1">
                      <a:lumMod val="85000"/>
                      <a:alpha val="40000"/>
                    </a:schemeClr>
                  </a:outerShdw>
                </a:effectLst>
                <a:latin typeface="+mj-ea"/>
                <a:ea typeface="+mj-ea"/>
              </a:rPr>
              <a:t>Click here to add a title</a:t>
            </a:r>
            <a:endParaRPr lang="zh-CN" altLang="en-US" sz="1600" dirty="0">
              <a:ln w="3175">
                <a:noFill/>
              </a:ln>
              <a:solidFill>
                <a:srgbClr val="447FB1"/>
              </a:solidFill>
              <a:effectLst>
                <a:outerShdw blurRad="50800" dist="38100" dir="2700000" algn="tl" rotWithShape="0">
                  <a:schemeClr val="bg1">
                    <a:lumMod val="85000"/>
                    <a:alpha val="40000"/>
                  </a:schemeClr>
                </a:outerShdw>
              </a:effectLst>
              <a:latin typeface="+mj-ea"/>
              <a:ea typeface="+mj-ea"/>
            </a:endParaRPr>
          </a:p>
        </p:txBody>
      </p:sp>
      <p:sp>
        <p:nvSpPr>
          <p:cNvPr id="7" name="椭圆 6">
            <a:extLst>
              <a:ext uri="{FF2B5EF4-FFF2-40B4-BE49-F238E27FC236}">
                <a16:creationId xmlns:a16="http://schemas.microsoft.com/office/drawing/2014/main" id="{B4942109-1263-4298-B3F6-89EDAD6BFE63}"/>
              </a:ext>
            </a:extLst>
          </p:cNvPr>
          <p:cNvSpPr/>
          <p:nvPr/>
        </p:nvSpPr>
        <p:spPr bwMode="auto">
          <a:xfrm>
            <a:off x="5134169" y="2767530"/>
            <a:ext cx="1952218" cy="1952218"/>
          </a:xfrm>
          <a:prstGeom prst="ellipse">
            <a:avLst/>
          </a:prstGeom>
          <a:blipFill>
            <a:blip r:embed="rId3"/>
            <a:stretch>
              <a:fillRect/>
            </a:stretch>
          </a:blipFill>
          <a:ln w="635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anchor="ctr" anchorCtr="0" forceAA="0" compatLnSpc="1">
            <a:prstTxWarp prst="textNoShape">
              <a:avLst/>
            </a:prstTxWarp>
            <a:normAutofit/>
          </a:bodyPr>
          <a:lstStyle/>
          <a:p>
            <a:pPr algn="ctr" defTabSz="914400"/>
            <a:r>
              <a:rPr lang="zh-CN" altLang="en-US" sz="2000" b="1" dirty="0">
                <a:solidFill>
                  <a:srgbClr val="356188"/>
                </a:solidFill>
              </a:rPr>
              <a:t>关键词</a:t>
            </a:r>
          </a:p>
        </p:txBody>
      </p:sp>
      <p:sp>
        <p:nvSpPr>
          <p:cNvPr id="8" name="弧形 7">
            <a:extLst>
              <a:ext uri="{FF2B5EF4-FFF2-40B4-BE49-F238E27FC236}">
                <a16:creationId xmlns:a16="http://schemas.microsoft.com/office/drawing/2014/main" id="{6400B57A-66DA-4CA1-AB14-508B118F29C6}"/>
              </a:ext>
            </a:extLst>
          </p:cNvPr>
          <p:cNvSpPr/>
          <p:nvPr/>
        </p:nvSpPr>
        <p:spPr>
          <a:xfrm>
            <a:off x="4936928" y="2586126"/>
            <a:ext cx="2298487" cy="2298488"/>
          </a:xfrm>
          <a:prstGeom prst="arc">
            <a:avLst>
              <a:gd name="adj1" fmla="val 12272767"/>
              <a:gd name="adj2" fmla="val 20003823"/>
            </a:avLst>
          </a:prstGeom>
          <a:noFill/>
          <a:ln w="19050">
            <a:solidFill>
              <a:schemeClr val="bg1"/>
            </a:solidFill>
            <a:prstDash val="soli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1" name="弧形 10">
            <a:extLst>
              <a:ext uri="{FF2B5EF4-FFF2-40B4-BE49-F238E27FC236}">
                <a16:creationId xmlns:a16="http://schemas.microsoft.com/office/drawing/2014/main" id="{5E767DA5-D87A-4ABD-AF29-0BD3446A22F5}"/>
              </a:ext>
            </a:extLst>
          </p:cNvPr>
          <p:cNvSpPr/>
          <p:nvPr/>
        </p:nvSpPr>
        <p:spPr>
          <a:xfrm>
            <a:off x="4936928" y="2586126"/>
            <a:ext cx="2298487" cy="2298488"/>
          </a:xfrm>
          <a:prstGeom prst="arc">
            <a:avLst>
              <a:gd name="adj1" fmla="val 1657893"/>
              <a:gd name="adj2" fmla="val 9194934"/>
            </a:avLst>
          </a:prstGeom>
          <a:noFill/>
          <a:ln w="19050">
            <a:solidFill>
              <a:schemeClr val="bg1">
                <a:lumMod val="85000"/>
              </a:schemeClr>
            </a:solidFill>
            <a:prstDash val="solid"/>
            <a:tailEnd type="triangle" w="lg" len="lg"/>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nvGrpSpPr>
          <p:cNvPr id="2" name="组合 1">
            <a:extLst>
              <a:ext uri="{FF2B5EF4-FFF2-40B4-BE49-F238E27FC236}">
                <a16:creationId xmlns:a16="http://schemas.microsoft.com/office/drawing/2014/main" id="{CEE8BCA7-B73A-4397-A14C-56B1E348B31A}"/>
              </a:ext>
            </a:extLst>
          </p:cNvPr>
          <p:cNvGrpSpPr/>
          <p:nvPr/>
        </p:nvGrpSpPr>
        <p:grpSpPr>
          <a:xfrm>
            <a:off x="4358474" y="3194301"/>
            <a:ext cx="1082136" cy="1082136"/>
            <a:chOff x="4358474" y="3194301"/>
            <a:chExt cx="1082136" cy="1082136"/>
          </a:xfrm>
        </p:grpSpPr>
        <p:sp>
          <p:nvSpPr>
            <p:cNvPr id="9" name="椭圆 8">
              <a:extLst>
                <a:ext uri="{FF2B5EF4-FFF2-40B4-BE49-F238E27FC236}">
                  <a16:creationId xmlns:a16="http://schemas.microsoft.com/office/drawing/2014/main" id="{27F897A0-0382-4365-9C98-972B06DE6AF1}"/>
                </a:ext>
              </a:extLst>
            </p:cNvPr>
            <p:cNvSpPr/>
            <p:nvPr/>
          </p:nvSpPr>
          <p:spPr>
            <a:xfrm>
              <a:off x="4358474" y="3194301"/>
              <a:ext cx="1082136" cy="1082136"/>
            </a:xfrm>
            <a:prstGeom prst="ellipse">
              <a:avLst/>
            </a:prstGeom>
            <a:solidFill>
              <a:srgbClr val="356188">
                <a:alpha val="7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2" name="任意多边形: 形状 11">
              <a:extLst>
                <a:ext uri="{FF2B5EF4-FFF2-40B4-BE49-F238E27FC236}">
                  <a16:creationId xmlns:a16="http://schemas.microsoft.com/office/drawing/2014/main" id="{5AEA15A9-FD6F-41E3-81A8-CDCB7BC1266F}"/>
                </a:ext>
              </a:extLst>
            </p:cNvPr>
            <p:cNvSpPr>
              <a:spLocks/>
            </p:cNvSpPr>
            <p:nvPr/>
          </p:nvSpPr>
          <p:spPr bwMode="auto">
            <a:xfrm>
              <a:off x="4616921" y="3476052"/>
              <a:ext cx="543816" cy="518635"/>
            </a:xfrm>
            <a:custGeom>
              <a:avLst/>
              <a:gdLst>
                <a:gd name="connsiteX0" fmla="*/ 315778 w 607639"/>
                <a:gd name="connsiteY0" fmla="*/ 173080 h 579502"/>
                <a:gd name="connsiteX1" fmla="*/ 315778 w 607639"/>
                <a:gd name="connsiteY1" fmla="*/ 266058 h 579502"/>
                <a:gd name="connsiteX2" fmla="*/ 303493 w 607639"/>
                <a:gd name="connsiteY2" fmla="*/ 278325 h 579502"/>
                <a:gd name="connsiteX3" fmla="*/ 210375 w 607639"/>
                <a:gd name="connsiteY3" fmla="*/ 278325 h 579502"/>
                <a:gd name="connsiteX4" fmla="*/ 303493 w 607639"/>
                <a:gd name="connsiteY4" fmla="*/ 359925 h 579502"/>
                <a:gd name="connsiteX5" fmla="*/ 397500 w 607639"/>
                <a:gd name="connsiteY5" fmla="*/ 266058 h 579502"/>
                <a:gd name="connsiteX6" fmla="*/ 315778 w 607639"/>
                <a:gd name="connsiteY6" fmla="*/ 173080 h 579502"/>
                <a:gd name="connsiteX7" fmla="*/ 249814 w 607639"/>
                <a:gd name="connsiteY7" fmla="*/ 160816 h 579502"/>
                <a:gd name="connsiteX8" fmla="*/ 198110 w 607639"/>
                <a:gd name="connsiteY8" fmla="*/ 212449 h 579502"/>
                <a:gd name="connsiteX9" fmla="*/ 249814 w 607639"/>
                <a:gd name="connsiteY9" fmla="*/ 212449 h 579502"/>
                <a:gd name="connsiteX10" fmla="*/ 303493 w 607639"/>
                <a:gd name="connsiteY10" fmla="*/ 147835 h 579502"/>
                <a:gd name="connsiteX11" fmla="*/ 421981 w 607639"/>
                <a:gd name="connsiteY11" fmla="*/ 266058 h 579502"/>
                <a:gd name="connsiteX12" fmla="*/ 303493 w 607639"/>
                <a:gd name="connsiteY12" fmla="*/ 384370 h 579502"/>
                <a:gd name="connsiteX13" fmla="*/ 185093 w 607639"/>
                <a:gd name="connsiteY13" fmla="*/ 266058 h 579502"/>
                <a:gd name="connsiteX14" fmla="*/ 197289 w 607639"/>
                <a:gd name="connsiteY14" fmla="*/ 253880 h 579502"/>
                <a:gd name="connsiteX15" fmla="*/ 291297 w 607639"/>
                <a:gd name="connsiteY15" fmla="*/ 253880 h 579502"/>
                <a:gd name="connsiteX16" fmla="*/ 291297 w 607639"/>
                <a:gd name="connsiteY16" fmla="*/ 160013 h 579502"/>
                <a:gd name="connsiteX17" fmla="*/ 303493 w 607639"/>
                <a:gd name="connsiteY17" fmla="*/ 147835 h 579502"/>
                <a:gd name="connsiteX18" fmla="*/ 262095 w 607639"/>
                <a:gd name="connsiteY18" fmla="*/ 135133 h 579502"/>
                <a:gd name="connsiteX19" fmla="*/ 274287 w 607639"/>
                <a:gd name="connsiteY19" fmla="*/ 147397 h 579502"/>
                <a:gd name="connsiteX20" fmla="*/ 274287 w 607639"/>
                <a:gd name="connsiteY20" fmla="*/ 224713 h 579502"/>
                <a:gd name="connsiteX21" fmla="*/ 262095 w 607639"/>
                <a:gd name="connsiteY21" fmla="*/ 236888 h 579502"/>
                <a:gd name="connsiteX22" fmla="*/ 184672 w 607639"/>
                <a:gd name="connsiteY22" fmla="*/ 236888 h 579502"/>
                <a:gd name="connsiteX23" fmla="*/ 172391 w 607639"/>
                <a:gd name="connsiteY23" fmla="*/ 224713 h 579502"/>
                <a:gd name="connsiteX24" fmla="*/ 262095 w 607639"/>
                <a:gd name="connsiteY24" fmla="*/ 135133 h 579502"/>
                <a:gd name="connsiteX25" fmla="*/ 58120 w 607639"/>
                <a:gd name="connsiteY25" fmla="*/ 108514 h 579502"/>
                <a:gd name="connsiteX26" fmla="*/ 58120 w 607639"/>
                <a:gd name="connsiteY26" fmla="*/ 413970 h 579502"/>
                <a:gd name="connsiteX27" fmla="*/ 549430 w 607639"/>
                <a:gd name="connsiteY27" fmla="*/ 413970 h 579502"/>
                <a:gd name="connsiteX28" fmla="*/ 549430 w 607639"/>
                <a:gd name="connsiteY28" fmla="*/ 108514 h 579502"/>
                <a:gd name="connsiteX29" fmla="*/ 27236 w 607639"/>
                <a:gd name="connsiteY29" fmla="*/ 56079 h 579502"/>
                <a:gd name="connsiteX30" fmla="*/ 27236 w 607639"/>
                <a:gd name="connsiteY30" fmla="*/ 81319 h 579502"/>
                <a:gd name="connsiteX31" fmla="*/ 580403 w 607639"/>
                <a:gd name="connsiteY31" fmla="*/ 81319 h 579502"/>
                <a:gd name="connsiteX32" fmla="*/ 580403 w 607639"/>
                <a:gd name="connsiteY32" fmla="*/ 56079 h 579502"/>
                <a:gd name="connsiteX33" fmla="*/ 303775 w 607639"/>
                <a:gd name="connsiteY33" fmla="*/ 0 h 579502"/>
                <a:gd name="connsiteX34" fmla="*/ 317393 w 607639"/>
                <a:gd name="connsiteY34" fmla="*/ 13597 h 579502"/>
                <a:gd name="connsiteX35" fmla="*/ 317393 w 607639"/>
                <a:gd name="connsiteY35" fmla="*/ 28884 h 579502"/>
                <a:gd name="connsiteX36" fmla="*/ 580403 w 607639"/>
                <a:gd name="connsiteY36" fmla="*/ 28884 h 579502"/>
                <a:gd name="connsiteX37" fmla="*/ 607639 w 607639"/>
                <a:gd name="connsiteY37" fmla="*/ 56079 h 579502"/>
                <a:gd name="connsiteX38" fmla="*/ 607639 w 607639"/>
                <a:gd name="connsiteY38" fmla="*/ 81319 h 579502"/>
                <a:gd name="connsiteX39" fmla="*/ 580403 w 607639"/>
                <a:gd name="connsiteY39" fmla="*/ 108514 h 579502"/>
                <a:gd name="connsiteX40" fmla="*/ 576665 w 607639"/>
                <a:gd name="connsiteY40" fmla="*/ 108514 h 579502"/>
                <a:gd name="connsiteX41" fmla="*/ 576665 w 607639"/>
                <a:gd name="connsiteY41" fmla="*/ 413970 h 579502"/>
                <a:gd name="connsiteX42" fmla="*/ 549430 w 607639"/>
                <a:gd name="connsiteY42" fmla="*/ 441165 h 579502"/>
                <a:gd name="connsiteX43" fmla="*/ 317393 w 607639"/>
                <a:gd name="connsiteY43" fmla="*/ 441165 h 579502"/>
                <a:gd name="connsiteX44" fmla="*/ 317393 w 607639"/>
                <a:gd name="connsiteY44" fmla="*/ 481069 h 579502"/>
                <a:gd name="connsiteX45" fmla="*/ 418236 w 607639"/>
                <a:gd name="connsiteY45" fmla="*/ 554923 h 579502"/>
                <a:gd name="connsiteX46" fmla="*/ 421173 w 607639"/>
                <a:gd name="connsiteY46" fmla="*/ 573942 h 579502"/>
                <a:gd name="connsiteX47" fmla="*/ 410225 w 607639"/>
                <a:gd name="connsiteY47" fmla="*/ 579452 h 579502"/>
                <a:gd name="connsiteX48" fmla="*/ 402215 w 607639"/>
                <a:gd name="connsiteY48" fmla="*/ 576874 h 579502"/>
                <a:gd name="connsiteX49" fmla="*/ 317393 w 607639"/>
                <a:gd name="connsiteY49" fmla="*/ 514752 h 579502"/>
                <a:gd name="connsiteX50" fmla="*/ 317393 w 607639"/>
                <a:gd name="connsiteY50" fmla="*/ 565854 h 579502"/>
                <a:gd name="connsiteX51" fmla="*/ 303775 w 607639"/>
                <a:gd name="connsiteY51" fmla="*/ 579452 h 579502"/>
                <a:gd name="connsiteX52" fmla="*/ 290157 w 607639"/>
                <a:gd name="connsiteY52" fmla="*/ 565854 h 579502"/>
                <a:gd name="connsiteX53" fmla="*/ 290157 w 607639"/>
                <a:gd name="connsiteY53" fmla="*/ 514752 h 579502"/>
                <a:gd name="connsiteX54" fmla="*/ 205424 w 607639"/>
                <a:gd name="connsiteY54" fmla="*/ 576874 h 579502"/>
                <a:gd name="connsiteX55" fmla="*/ 186377 w 607639"/>
                <a:gd name="connsiteY55" fmla="*/ 573942 h 579502"/>
                <a:gd name="connsiteX56" fmla="*/ 189314 w 607639"/>
                <a:gd name="connsiteY56" fmla="*/ 554923 h 579502"/>
                <a:gd name="connsiteX57" fmla="*/ 290157 w 607639"/>
                <a:gd name="connsiteY57" fmla="*/ 481069 h 579502"/>
                <a:gd name="connsiteX58" fmla="*/ 290157 w 607639"/>
                <a:gd name="connsiteY58" fmla="*/ 441165 h 579502"/>
                <a:gd name="connsiteX59" fmla="*/ 58120 w 607639"/>
                <a:gd name="connsiteY59" fmla="*/ 441165 h 579502"/>
                <a:gd name="connsiteX60" fmla="*/ 30885 w 607639"/>
                <a:gd name="connsiteY60" fmla="*/ 413970 h 579502"/>
                <a:gd name="connsiteX61" fmla="*/ 30885 w 607639"/>
                <a:gd name="connsiteY61" fmla="*/ 108514 h 579502"/>
                <a:gd name="connsiteX62" fmla="*/ 27236 w 607639"/>
                <a:gd name="connsiteY62" fmla="*/ 108514 h 579502"/>
                <a:gd name="connsiteX63" fmla="*/ 0 w 607639"/>
                <a:gd name="connsiteY63" fmla="*/ 81319 h 579502"/>
                <a:gd name="connsiteX64" fmla="*/ 0 w 607639"/>
                <a:gd name="connsiteY64" fmla="*/ 56079 h 579502"/>
                <a:gd name="connsiteX65" fmla="*/ 27236 w 607639"/>
                <a:gd name="connsiteY65" fmla="*/ 28884 h 579502"/>
                <a:gd name="connsiteX66" fmla="*/ 290157 w 607639"/>
                <a:gd name="connsiteY66" fmla="*/ 28884 h 579502"/>
                <a:gd name="connsiteX67" fmla="*/ 290157 w 607639"/>
                <a:gd name="connsiteY67" fmla="*/ 13597 h 579502"/>
                <a:gd name="connsiteX68" fmla="*/ 303775 w 607639"/>
                <a:gd name="connsiteY68" fmla="*/ 0 h 5795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607639" h="579502">
                  <a:moveTo>
                    <a:pt x="315778" y="173080"/>
                  </a:moveTo>
                  <a:lnTo>
                    <a:pt x="315778" y="266058"/>
                  </a:lnTo>
                  <a:cubicBezTo>
                    <a:pt x="315778" y="272814"/>
                    <a:pt x="310258" y="278325"/>
                    <a:pt x="303493" y="278325"/>
                  </a:cubicBezTo>
                  <a:lnTo>
                    <a:pt x="210375" y="278325"/>
                  </a:lnTo>
                  <a:cubicBezTo>
                    <a:pt x="216429" y="324281"/>
                    <a:pt x="255866" y="359925"/>
                    <a:pt x="303493" y="359925"/>
                  </a:cubicBezTo>
                  <a:cubicBezTo>
                    <a:pt x="355303" y="359925"/>
                    <a:pt x="397500" y="317792"/>
                    <a:pt x="397500" y="266058"/>
                  </a:cubicBezTo>
                  <a:cubicBezTo>
                    <a:pt x="397500" y="218502"/>
                    <a:pt x="361802" y="179124"/>
                    <a:pt x="315778" y="173080"/>
                  </a:cubicBezTo>
                  <a:close/>
                  <a:moveTo>
                    <a:pt x="249814" y="160816"/>
                  </a:moveTo>
                  <a:cubicBezTo>
                    <a:pt x="223740" y="165793"/>
                    <a:pt x="203093" y="186410"/>
                    <a:pt x="198110" y="212449"/>
                  </a:cubicBezTo>
                  <a:lnTo>
                    <a:pt x="249814" y="212449"/>
                  </a:lnTo>
                  <a:close/>
                  <a:moveTo>
                    <a:pt x="303493" y="147835"/>
                  </a:moveTo>
                  <a:cubicBezTo>
                    <a:pt x="368835" y="147835"/>
                    <a:pt x="421981" y="200902"/>
                    <a:pt x="421981" y="266058"/>
                  </a:cubicBezTo>
                  <a:cubicBezTo>
                    <a:pt x="421981" y="331303"/>
                    <a:pt x="368835" y="384370"/>
                    <a:pt x="303493" y="384370"/>
                  </a:cubicBezTo>
                  <a:cubicBezTo>
                    <a:pt x="238239" y="384370"/>
                    <a:pt x="185093" y="331303"/>
                    <a:pt x="185093" y="266058"/>
                  </a:cubicBezTo>
                  <a:cubicBezTo>
                    <a:pt x="185093" y="259303"/>
                    <a:pt x="190523" y="253880"/>
                    <a:pt x="197289" y="253880"/>
                  </a:cubicBezTo>
                  <a:lnTo>
                    <a:pt x="291297" y="253880"/>
                  </a:lnTo>
                  <a:lnTo>
                    <a:pt x="291297" y="160013"/>
                  </a:lnTo>
                  <a:cubicBezTo>
                    <a:pt x="291297" y="153257"/>
                    <a:pt x="296727" y="147835"/>
                    <a:pt x="303493" y="147835"/>
                  </a:cubicBezTo>
                  <a:close/>
                  <a:moveTo>
                    <a:pt x="262095" y="135133"/>
                  </a:moveTo>
                  <a:cubicBezTo>
                    <a:pt x="268859" y="135133"/>
                    <a:pt x="274287" y="140643"/>
                    <a:pt x="274287" y="147397"/>
                  </a:cubicBezTo>
                  <a:lnTo>
                    <a:pt x="274287" y="224713"/>
                  </a:lnTo>
                  <a:cubicBezTo>
                    <a:pt x="274287" y="231467"/>
                    <a:pt x="268859" y="236888"/>
                    <a:pt x="262095" y="236888"/>
                  </a:cubicBezTo>
                  <a:lnTo>
                    <a:pt x="184672" y="236888"/>
                  </a:lnTo>
                  <a:cubicBezTo>
                    <a:pt x="177909" y="236888"/>
                    <a:pt x="172391" y="231467"/>
                    <a:pt x="172391" y="224713"/>
                  </a:cubicBezTo>
                  <a:cubicBezTo>
                    <a:pt x="172391" y="175302"/>
                    <a:pt x="212616" y="135133"/>
                    <a:pt x="262095" y="135133"/>
                  </a:cubicBezTo>
                  <a:close/>
                  <a:moveTo>
                    <a:pt x="58120" y="108514"/>
                  </a:moveTo>
                  <a:lnTo>
                    <a:pt x="58120" y="413970"/>
                  </a:lnTo>
                  <a:lnTo>
                    <a:pt x="549430" y="413970"/>
                  </a:lnTo>
                  <a:lnTo>
                    <a:pt x="549430" y="108514"/>
                  </a:lnTo>
                  <a:close/>
                  <a:moveTo>
                    <a:pt x="27236" y="56079"/>
                  </a:moveTo>
                  <a:lnTo>
                    <a:pt x="27236" y="81319"/>
                  </a:lnTo>
                  <a:lnTo>
                    <a:pt x="580403" y="81319"/>
                  </a:lnTo>
                  <a:lnTo>
                    <a:pt x="580403" y="56079"/>
                  </a:lnTo>
                  <a:close/>
                  <a:moveTo>
                    <a:pt x="303775" y="0"/>
                  </a:moveTo>
                  <a:cubicBezTo>
                    <a:pt x="311341" y="0"/>
                    <a:pt x="317393" y="6132"/>
                    <a:pt x="317393" y="13597"/>
                  </a:cubicBezTo>
                  <a:lnTo>
                    <a:pt x="317393" y="28884"/>
                  </a:lnTo>
                  <a:lnTo>
                    <a:pt x="580403" y="28884"/>
                  </a:lnTo>
                  <a:cubicBezTo>
                    <a:pt x="595356" y="28884"/>
                    <a:pt x="607639" y="41148"/>
                    <a:pt x="607639" y="56079"/>
                  </a:cubicBezTo>
                  <a:lnTo>
                    <a:pt x="607639" y="81319"/>
                  </a:lnTo>
                  <a:cubicBezTo>
                    <a:pt x="607639" y="96338"/>
                    <a:pt x="595356" y="108514"/>
                    <a:pt x="580403" y="108514"/>
                  </a:cubicBezTo>
                  <a:lnTo>
                    <a:pt x="576665" y="108514"/>
                  </a:lnTo>
                  <a:lnTo>
                    <a:pt x="576665" y="413970"/>
                  </a:lnTo>
                  <a:cubicBezTo>
                    <a:pt x="576665" y="428990"/>
                    <a:pt x="564472" y="441165"/>
                    <a:pt x="549430" y="441165"/>
                  </a:cubicBezTo>
                  <a:lnTo>
                    <a:pt x="317393" y="441165"/>
                  </a:lnTo>
                  <a:lnTo>
                    <a:pt x="317393" y="481069"/>
                  </a:lnTo>
                  <a:lnTo>
                    <a:pt x="418236" y="554923"/>
                  </a:lnTo>
                  <a:cubicBezTo>
                    <a:pt x="424377" y="559366"/>
                    <a:pt x="425623" y="567898"/>
                    <a:pt x="421173" y="573942"/>
                  </a:cubicBezTo>
                  <a:cubicBezTo>
                    <a:pt x="418503" y="577585"/>
                    <a:pt x="414409" y="579452"/>
                    <a:pt x="410225" y="579452"/>
                  </a:cubicBezTo>
                  <a:cubicBezTo>
                    <a:pt x="407466" y="579452"/>
                    <a:pt x="404618" y="578652"/>
                    <a:pt x="402215" y="576874"/>
                  </a:cubicBezTo>
                  <a:lnTo>
                    <a:pt x="317393" y="514752"/>
                  </a:lnTo>
                  <a:lnTo>
                    <a:pt x="317393" y="565854"/>
                  </a:lnTo>
                  <a:cubicBezTo>
                    <a:pt x="317393" y="573408"/>
                    <a:pt x="311341" y="579452"/>
                    <a:pt x="303775" y="579452"/>
                  </a:cubicBezTo>
                  <a:cubicBezTo>
                    <a:pt x="296299" y="579452"/>
                    <a:pt x="290157" y="573408"/>
                    <a:pt x="290157" y="565854"/>
                  </a:cubicBezTo>
                  <a:lnTo>
                    <a:pt x="290157" y="514752"/>
                  </a:lnTo>
                  <a:lnTo>
                    <a:pt x="205424" y="576874"/>
                  </a:lnTo>
                  <a:cubicBezTo>
                    <a:pt x="199372" y="581318"/>
                    <a:pt x="190827" y="579985"/>
                    <a:pt x="186377" y="573942"/>
                  </a:cubicBezTo>
                  <a:cubicBezTo>
                    <a:pt x="181927" y="567898"/>
                    <a:pt x="183262" y="559366"/>
                    <a:pt x="189314" y="554923"/>
                  </a:cubicBezTo>
                  <a:lnTo>
                    <a:pt x="290157" y="481069"/>
                  </a:lnTo>
                  <a:lnTo>
                    <a:pt x="290157" y="441165"/>
                  </a:lnTo>
                  <a:lnTo>
                    <a:pt x="58120" y="441165"/>
                  </a:lnTo>
                  <a:cubicBezTo>
                    <a:pt x="43167" y="441165"/>
                    <a:pt x="30885" y="428990"/>
                    <a:pt x="30885" y="413970"/>
                  </a:cubicBezTo>
                  <a:lnTo>
                    <a:pt x="30885" y="108514"/>
                  </a:lnTo>
                  <a:lnTo>
                    <a:pt x="27236" y="108514"/>
                  </a:lnTo>
                  <a:cubicBezTo>
                    <a:pt x="12194" y="108514"/>
                    <a:pt x="0" y="96338"/>
                    <a:pt x="0" y="81319"/>
                  </a:cubicBezTo>
                  <a:lnTo>
                    <a:pt x="0" y="56079"/>
                  </a:lnTo>
                  <a:cubicBezTo>
                    <a:pt x="0" y="41148"/>
                    <a:pt x="12194" y="28884"/>
                    <a:pt x="27236" y="28884"/>
                  </a:cubicBezTo>
                  <a:lnTo>
                    <a:pt x="290157" y="28884"/>
                  </a:lnTo>
                  <a:lnTo>
                    <a:pt x="290157" y="13597"/>
                  </a:lnTo>
                  <a:cubicBezTo>
                    <a:pt x="290157" y="6132"/>
                    <a:pt x="296299" y="0"/>
                    <a:pt x="303775" y="0"/>
                  </a:cubicBezTo>
                  <a:close/>
                </a:path>
              </a:pathLst>
            </a:custGeom>
            <a:solidFill>
              <a:schemeClr val="bg1"/>
            </a:solidFill>
            <a:ln>
              <a:noFill/>
            </a:ln>
          </p:spPr>
          <p:txBody>
            <a:bodyPr anchor="ctr"/>
            <a:lstStyle/>
            <a:p>
              <a:pPr algn="ctr"/>
              <a:endParaRPr>
                <a:solidFill>
                  <a:schemeClr val="bg1"/>
                </a:solidFill>
              </a:endParaRPr>
            </a:p>
          </p:txBody>
        </p:sp>
      </p:grpSp>
      <p:grpSp>
        <p:nvGrpSpPr>
          <p:cNvPr id="3" name="组合 2">
            <a:extLst>
              <a:ext uri="{FF2B5EF4-FFF2-40B4-BE49-F238E27FC236}">
                <a16:creationId xmlns:a16="http://schemas.microsoft.com/office/drawing/2014/main" id="{40C98C7E-2B03-4BD6-8A9D-EF40D9F23867}"/>
              </a:ext>
            </a:extLst>
          </p:cNvPr>
          <p:cNvGrpSpPr/>
          <p:nvPr/>
        </p:nvGrpSpPr>
        <p:grpSpPr>
          <a:xfrm>
            <a:off x="6731731" y="3194301"/>
            <a:ext cx="1082136" cy="1082136"/>
            <a:chOff x="6731731" y="3194301"/>
            <a:chExt cx="1082136" cy="1082136"/>
          </a:xfrm>
        </p:grpSpPr>
        <p:sp>
          <p:nvSpPr>
            <p:cNvPr id="10" name="椭圆 9">
              <a:extLst>
                <a:ext uri="{FF2B5EF4-FFF2-40B4-BE49-F238E27FC236}">
                  <a16:creationId xmlns:a16="http://schemas.microsoft.com/office/drawing/2014/main" id="{7C3FD214-A328-4D0C-9CE0-30FC9D476CEB}"/>
                </a:ext>
              </a:extLst>
            </p:cNvPr>
            <p:cNvSpPr/>
            <p:nvPr/>
          </p:nvSpPr>
          <p:spPr>
            <a:xfrm>
              <a:off x="6731731" y="3194301"/>
              <a:ext cx="1082136" cy="1082136"/>
            </a:xfrm>
            <a:prstGeom prst="ellipse">
              <a:avLst/>
            </a:prstGeom>
            <a:solidFill>
              <a:srgbClr val="356188">
                <a:alpha val="70000"/>
              </a:srgb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13" name="任意多边形: 形状 12">
              <a:extLst>
                <a:ext uri="{FF2B5EF4-FFF2-40B4-BE49-F238E27FC236}">
                  <a16:creationId xmlns:a16="http://schemas.microsoft.com/office/drawing/2014/main" id="{BE8D4952-020F-4B98-BF0B-9677678E02A9}"/>
                </a:ext>
              </a:extLst>
            </p:cNvPr>
            <p:cNvSpPr>
              <a:spLocks/>
            </p:cNvSpPr>
            <p:nvPr/>
          </p:nvSpPr>
          <p:spPr bwMode="auto">
            <a:xfrm>
              <a:off x="7043694" y="3463461"/>
              <a:ext cx="479638" cy="543816"/>
            </a:xfrm>
            <a:custGeom>
              <a:avLst/>
              <a:gdLst>
                <a:gd name="T0" fmla="*/ 2125 w 2288"/>
                <a:gd name="T1" fmla="*/ 924 h 2598"/>
                <a:gd name="T2" fmla="*/ 1863 w 2288"/>
                <a:gd name="T3" fmla="*/ 1258 h 2598"/>
                <a:gd name="T4" fmla="*/ 1848 w 2288"/>
                <a:gd name="T5" fmla="*/ 1586 h 2598"/>
                <a:gd name="T6" fmla="*/ 1899 w 2288"/>
                <a:gd name="T7" fmla="*/ 1716 h 2598"/>
                <a:gd name="T8" fmla="*/ 1211 w 2288"/>
                <a:gd name="T9" fmla="*/ 2079 h 2598"/>
                <a:gd name="T10" fmla="*/ 1176 w 2288"/>
                <a:gd name="T11" fmla="*/ 2038 h 2598"/>
                <a:gd name="T12" fmla="*/ 1200 w 2288"/>
                <a:gd name="T13" fmla="*/ 965 h 2598"/>
                <a:gd name="T14" fmla="*/ 1409 w 2288"/>
                <a:gd name="T15" fmla="*/ 1012 h 2598"/>
                <a:gd name="T16" fmla="*/ 1522 w 2288"/>
                <a:gd name="T17" fmla="*/ 978 h 2598"/>
                <a:gd name="T18" fmla="*/ 1526 w 2288"/>
                <a:gd name="T19" fmla="*/ 847 h 2598"/>
                <a:gd name="T20" fmla="*/ 1387 w 2288"/>
                <a:gd name="T21" fmla="*/ 828 h 2598"/>
                <a:gd name="T22" fmla="*/ 1193 w 2288"/>
                <a:gd name="T23" fmla="*/ 584 h 2598"/>
                <a:gd name="T24" fmla="*/ 1375 w 2288"/>
                <a:gd name="T25" fmla="*/ 124 h 2598"/>
                <a:gd name="T26" fmla="*/ 1109 w 2288"/>
                <a:gd name="T27" fmla="*/ 37 h 2598"/>
                <a:gd name="T28" fmla="*/ 1013 w 2288"/>
                <a:gd name="T29" fmla="*/ 570 h 2598"/>
                <a:gd name="T30" fmla="*/ 1056 w 2288"/>
                <a:gd name="T31" fmla="*/ 808 h 2598"/>
                <a:gd name="T32" fmla="*/ 891 w 2288"/>
                <a:gd name="T33" fmla="*/ 784 h 2598"/>
                <a:gd name="T34" fmla="*/ 748 w 2288"/>
                <a:gd name="T35" fmla="*/ 921 h 2598"/>
                <a:gd name="T36" fmla="*/ 899 w 2288"/>
                <a:gd name="T37" fmla="*/ 946 h 2598"/>
                <a:gd name="T38" fmla="*/ 1024 w 2288"/>
                <a:gd name="T39" fmla="*/ 1479 h 2598"/>
                <a:gd name="T40" fmla="*/ 1022 w 2288"/>
                <a:gd name="T41" fmla="*/ 2081 h 2598"/>
                <a:gd name="T42" fmla="*/ 434 w 2288"/>
                <a:gd name="T43" fmla="*/ 1569 h 2598"/>
                <a:gd name="T44" fmla="*/ 395 w 2288"/>
                <a:gd name="T45" fmla="*/ 1470 h 2598"/>
                <a:gd name="T46" fmla="*/ 88 w 2288"/>
                <a:gd name="T47" fmla="*/ 1148 h 2598"/>
                <a:gd name="T48" fmla="*/ 101 w 2288"/>
                <a:gd name="T49" fmla="*/ 1658 h 2598"/>
                <a:gd name="T50" fmla="*/ 906 w 2288"/>
                <a:gd name="T51" fmla="*/ 2228 h 2598"/>
                <a:gd name="T52" fmla="*/ 1177 w 2288"/>
                <a:gd name="T53" fmla="*/ 2500 h 2598"/>
                <a:gd name="T54" fmla="*/ 1223 w 2288"/>
                <a:gd name="T55" fmla="*/ 2405 h 2598"/>
                <a:gd name="T56" fmla="*/ 1273 w 2288"/>
                <a:gd name="T57" fmla="*/ 2328 h 2598"/>
                <a:gd name="T58" fmla="*/ 1280 w 2288"/>
                <a:gd name="T59" fmla="*/ 2234 h 2598"/>
                <a:gd name="T60" fmla="*/ 2094 w 2288"/>
                <a:gd name="T61" fmla="*/ 1624 h 2598"/>
                <a:gd name="T62" fmla="*/ 2274 w 2288"/>
                <a:gd name="T63" fmla="*/ 1517 h 2598"/>
                <a:gd name="T64" fmla="*/ 1065 w 2288"/>
                <a:gd name="T65" fmla="*/ 420 h 2598"/>
                <a:gd name="T66" fmla="*/ 1131 w 2288"/>
                <a:gd name="T67" fmla="*/ 148 h 2598"/>
                <a:gd name="T68" fmla="*/ 1165 w 2288"/>
                <a:gd name="T69" fmla="*/ 430 h 2598"/>
                <a:gd name="T70" fmla="*/ 1065 w 2288"/>
                <a:gd name="T71" fmla="*/ 420 h 2598"/>
                <a:gd name="T72" fmla="*/ 1040 w 2288"/>
                <a:gd name="T73" fmla="*/ 2287 h 2598"/>
                <a:gd name="T74" fmla="*/ 1032 w 2288"/>
                <a:gd name="T75" fmla="*/ 2241 h 25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288" h="2598">
                  <a:moveTo>
                    <a:pt x="2281" y="1465"/>
                  </a:moveTo>
                  <a:cubicBezTo>
                    <a:pt x="2220" y="1286"/>
                    <a:pt x="2159" y="1111"/>
                    <a:pt x="2125" y="924"/>
                  </a:cubicBezTo>
                  <a:cubicBezTo>
                    <a:pt x="2112" y="850"/>
                    <a:pt x="2015" y="868"/>
                    <a:pt x="1992" y="924"/>
                  </a:cubicBezTo>
                  <a:cubicBezTo>
                    <a:pt x="1948" y="1035"/>
                    <a:pt x="1904" y="1146"/>
                    <a:pt x="1863" y="1258"/>
                  </a:cubicBezTo>
                  <a:cubicBezTo>
                    <a:pt x="1840" y="1319"/>
                    <a:pt x="1790" y="1411"/>
                    <a:pt x="1809" y="1480"/>
                  </a:cubicBezTo>
                  <a:cubicBezTo>
                    <a:pt x="1783" y="1516"/>
                    <a:pt x="1783" y="1565"/>
                    <a:pt x="1848" y="1586"/>
                  </a:cubicBezTo>
                  <a:cubicBezTo>
                    <a:pt x="1878" y="1596"/>
                    <a:pt x="1908" y="1602"/>
                    <a:pt x="1938" y="1607"/>
                  </a:cubicBezTo>
                  <a:cubicBezTo>
                    <a:pt x="1927" y="1644"/>
                    <a:pt x="1916" y="1681"/>
                    <a:pt x="1899" y="1716"/>
                  </a:cubicBezTo>
                  <a:cubicBezTo>
                    <a:pt x="1861" y="1789"/>
                    <a:pt x="1799" y="1850"/>
                    <a:pt x="1734" y="1899"/>
                  </a:cubicBezTo>
                  <a:cubicBezTo>
                    <a:pt x="1586" y="2012"/>
                    <a:pt x="1393" y="2062"/>
                    <a:pt x="1211" y="2079"/>
                  </a:cubicBezTo>
                  <a:cubicBezTo>
                    <a:pt x="1201" y="2080"/>
                    <a:pt x="1190" y="2080"/>
                    <a:pt x="1180" y="2081"/>
                  </a:cubicBezTo>
                  <a:cubicBezTo>
                    <a:pt x="1178" y="2066"/>
                    <a:pt x="1177" y="2052"/>
                    <a:pt x="1176" y="2038"/>
                  </a:cubicBezTo>
                  <a:cubicBezTo>
                    <a:pt x="1167" y="1852"/>
                    <a:pt x="1173" y="1665"/>
                    <a:pt x="1178" y="1479"/>
                  </a:cubicBezTo>
                  <a:cubicBezTo>
                    <a:pt x="1183" y="1309"/>
                    <a:pt x="1195" y="1137"/>
                    <a:pt x="1200" y="965"/>
                  </a:cubicBezTo>
                  <a:cubicBezTo>
                    <a:pt x="1262" y="972"/>
                    <a:pt x="1326" y="981"/>
                    <a:pt x="1388" y="979"/>
                  </a:cubicBezTo>
                  <a:cubicBezTo>
                    <a:pt x="1391" y="992"/>
                    <a:pt x="1399" y="1003"/>
                    <a:pt x="1409" y="1012"/>
                  </a:cubicBezTo>
                  <a:cubicBezTo>
                    <a:pt x="1434" y="1041"/>
                    <a:pt x="1476" y="1041"/>
                    <a:pt x="1501" y="1012"/>
                  </a:cubicBezTo>
                  <a:cubicBezTo>
                    <a:pt x="1511" y="1003"/>
                    <a:pt x="1519" y="991"/>
                    <a:pt x="1522" y="978"/>
                  </a:cubicBezTo>
                  <a:cubicBezTo>
                    <a:pt x="1528" y="956"/>
                    <a:pt x="1526" y="931"/>
                    <a:pt x="1526" y="908"/>
                  </a:cubicBezTo>
                  <a:lnTo>
                    <a:pt x="1526" y="847"/>
                  </a:lnTo>
                  <a:cubicBezTo>
                    <a:pt x="1526" y="809"/>
                    <a:pt x="1493" y="776"/>
                    <a:pt x="1455" y="776"/>
                  </a:cubicBezTo>
                  <a:cubicBezTo>
                    <a:pt x="1423" y="776"/>
                    <a:pt x="1395" y="799"/>
                    <a:pt x="1387" y="828"/>
                  </a:cubicBezTo>
                  <a:cubicBezTo>
                    <a:pt x="1327" y="813"/>
                    <a:pt x="1264" y="812"/>
                    <a:pt x="1202" y="810"/>
                  </a:cubicBezTo>
                  <a:cubicBezTo>
                    <a:pt x="1202" y="735"/>
                    <a:pt x="1199" y="659"/>
                    <a:pt x="1193" y="584"/>
                  </a:cubicBezTo>
                  <a:cubicBezTo>
                    <a:pt x="1297" y="558"/>
                    <a:pt x="1391" y="480"/>
                    <a:pt x="1431" y="385"/>
                  </a:cubicBezTo>
                  <a:cubicBezTo>
                    <a:pt x="1470" y="292"/>
                    <a:pt x="1441" y="197"/>
                    <a:pt x="1375" y="124"/>
                  </a:cubicBezTo>
                  <a:cubicBezTo>
                    <a:pt x="1315" y="57"/>
                    <a:pt x="1196" y="0"/>
                    <a:pt x="1109" y="37"/>
                  </a:cubicBezTo>
                  <a:cubicBezTo>
                    <a:pt x="1109" y="37"/>
                    <a:pt x="1109" y="37"/>
                    <a:pt x="1109" y="37"/>
                  </a:cubicBezTo>
                  <a:cubicBezTo>
                    <a:pt x="988" y="48"/>
                    <a:pt x="885" y="127"/>
                    <a:pt x="860" y="255"/>
                  </a:cubicBezTo>
                  <a:cubicBezTo>
                    <a:pt x="837" y="376"/>
                    <a:pt x="900" y="516"/>
                    <a:pt x="1013" y="570"/>
                  </a:cubicBezTo>
                  <a:cubicBezTo>
                    <a:pt x="1033" y="580"/>
                    <a:pt x="1055" y="586"/>
                    <a:pt x="1077" y="590"/>
                  </a:cubicBezTo>
                  <a:cubicBezTo>
                    <a:pt x="1068" y="662"/>
                    <a:pt x="1062" y="735"/>
                    <a:pt x="1056" y="808"/>
                  </a:cubicBezTo>
                  <a:cubicBezTo>
                    <a:pt x="1001" y="808"/>
                    <a:pt x="947" y="810"/>
                    <a:pt x="892" y="813"/>
                  </a:cubicBezTo>
                  <a:cubicBezTo>
                    <a:pt x="892" y="803"/>
                    <a:pt x="891" y="793"/>
                    <a:pt x="891" y="784"/>
                  </a:cubicBezTo>
                  <a:cubicBezTo>
                    <a:pt x="896" y="691"/>
                    <a:pt x="748" y="690"/>
                    <a:pt x="747" y="784"/>
                  </a:cubicBezTo>
                  <a:cubicBezTo>
                    <a:pt x="747" y="829"/>
                    <a:pt x="742" y="876"/>
                    <a:pt x="748" y="921"/>
                  </a:cubicBezTo>
                  <a:cubicBezTo>
                    <a:pt x="756" y="983"/>
                    <a:pt x="811" y="1002"/>
                    <a:pt x="851" y="981"/>
                  </a:cubicBezTo>
                  <a:cubicBezTo>
                    <a:pt x="872" y="980"/>
                    <a:pt x="891" y="967"/>
                    <a:pt x="899" y="946"/>
                  </a:cubicBezTo>
                  <a:cubicBezTo>
                    <a:pt x="948" y="949"/>
                    <a:pt x="998" y="951"/>
                    <a:pt x="1047" y="954"/>
                  </a:cubicBezTo>
                  <a:cubicBezTo>
                    <a:pt x="1037" y="1129"/>
                    <a:pt x="1031" y="1305"/>
                    <a:pt x="1024" y="1479"/>
                  </a:cubicBezTo>
                  <a:cubicBezTo>
                    <a:pt x="1017" y="1665"/>
                    <a:pt x="1014" y="1851"/>
                    <a:pt x="1021" y="2038"/>
                  </a:cubicBezTo>
                  <a:cubicBezTo>
                    <a:pt x="1022" y="2051"/>
                    <a:pt x="1022" y="2066"/>
                    <a:pt x="1022" y="2081"/>
                  </a:cubicBezTo>
                  <a:cubicBezTo>
                    <a:pt x="722" y="2061"/>
                    <a:pt x="421" y="1927"/>
                    <a:pt x="289" y="1649"/>
                  </a:cubicBezTo>
                  <a:cubicBezTo>
                    <a:pt x="342" y="1639"/>
                    <a:pt x="422" y="1633"/>
                    <a:pt x="434" y="1569"/>
                  </a:cubicBezTo>
                  <a:cubicBezTo>
                    <a:pt x="439" y="1539"/>
                    <a:pt x="429" y="1506"/>
                    <a:pt x="402" y="1492"/>
                  </a:cubicBezTo>
                  <a:cubicBezTo>
                    <a:pt x="401" y="1485"/>
                    <a:pt x="399" y="1478"/>
                    <a:pt x="395" y="1470"/>
                  </a:cubicBezTo>
                  <a:cubicBezTo>
                    <a:pt x="338" y="1362"/>
                    <a:pt x="258" y="1263"/>
                    <a:pt x="215" y="1148"/>
                  </a:cubicBezTo>
                  <a:cubicBezTo>
                    <a:pt x="192" y="1085"/>
                    <a:pt x="111" y="1085"/>
                    <a:pt x="88" y="1148"/>
                  </a:cubicBezTo>
                  <a:cubicBezTo>
                    <a:pt x="29" y="1306"/>
                    <a:pt x="0" y="1457"/>
                    <a:pt x="39" y="1624"/>
                  </a:cubicBezTo>
                  <a:cubicBezTo>
                    <a:pt x="45" y="1653"/>
                    <a:pt x="75" y="1663"/>
                    <a:pt x="101" y="1658"/>
                  </a:cubicBezTo>
                  <a:cubicBezTo>
                    <a:pt x="125" y="1661"/>
                    <a:pt x="149" y="1661"/>
                    <a:pt x="172" y="1661"/>
                  </a:cubicBezTo>
                  <a:cubicBezTo>
                    <a:pt x="253" y="2008"/>
                    <a:pt x="572" y="2179"/>
                    <a:pt x="906" y="2228"/>
                  </a:cubicBezTo>
                  <a:cubicBezTo>
                    <a:pt x="931" y="2337"/>
                    <a:pt x="982" y="2443"/>
                    <a:pt x="1043" y="2536"/>
                  </a:cubicBezTo>
                  <a:cubicBezTo>
                    <a:pt x="1083" y="2598"/>
                    <a:pt x="1172" y="2572"/>
                    <a:pt x="1177" y="2500"/>
                  </a:cubicBezTo>
                  <a:cubicBezTo>
                    <a:pt x="1177" y="2509"/>
                    <a:pt x="1185" y="2477"/>
                    <a:pt x="1189" y="2468"/>
                  </a:cubicBezTo>
                  <a:cubicBezTo>
                    <a:pt x="1199" y="2446"/>
                    <a:pt x="1211" y="2426"/>
                    <a:pt x="1223" y="2405"/>
                  </a:cubicBezTo>
                  <a:cubicBezTo>
                    <a:pt x="1234" y="2386"/>
                    <a:pt x="1247" y="2368"/>
                    <a:pt x="1259" y="2349"/>
                  </a:cubicBezTo>
                  <a:cubicBezTo>
                    <a:pt x="1264" y="2342"/>
                    <a:pt x="1268" y="2335"/>
                    <a:pt x="1273" y="2328"/>
                  </a:cubicBezTo>
                  <a:cubicBezTo>
                    <a:pt x="1277" y="2322"/>
                    <a:pt x="1293" y="2305"/>
                    <a:pt x="1277" y="2322"/>
                  </a:cubicBezTo>
                  <a:cubicBezTo>
                    <a:pt x="1304" y="2294"/>
                    <a:pt x="1300" y="2258"/>
                    <a:pt x="1280" y="2234"/>
                  </a:cubicBezTo>
                  <a:cubicBezTo>
                    <a:pt x="1483" y="2210"/>
                    <a:pt x="1683" y="2139"/>
                    <a:pt x="1845" y="2015"/>
                  </a:cubicBezTo>
                  <a:cubicBezTo>
                    <a:pt x="1948" y="1936"/>
                    <a:pt x="2086" y="1773"/>
                    <a:pt x="2094" y="1624"/>
                  </a:cubicBezTo>
                  <a:cubicBezTo>
                    <a:pt x="2146" y="1628"/>
                    <a:pt x="2201" y="1630"/>
                    <a:pt x="2245" y="1609"/>
                  </a:cubicBezTo>
                  <a:cubicBezTo>
                    <a:pt x="2278" y="1594"/>
                    <a:pt x="2287" y="1550"/>
                    <a:pt x="2274" y="1517"/>
                  </a:cubicBezTo>
                  <a:cubicBezTo>
                    <a:pt x="2284" y="1503"/>
                    <a:pt x="2288" y="1485"/>
                    <a:pt x="2281" y="1465"/>
                  </a:cubicBezTo>
                  <a:close/>
                  <a:moveTo>
                    <a:pt x="1065" y="420"/>
                  </a:moveTo>
                  <a:cubicBezTo>
                    <a:pt x="1019" y="392"/>
                    <a:pt x="1002" y="323"/>
                    <a:pt x="1010" y="274"/>
                  </a:cubicBezTo>
                  <a:cubicBezTo>
                    <a:pt x="1021" y="207"/>
                    <a:pt x="1073" y="171"/>
                    <a:pt x="1131" y="148"/>
                  </a:cubicBezTo>
                  <a:cubicBezTo>
                    <a:pt x="1208" y="195"/>
                    <a:pt x="1340" y="234"/>
                    <a:pt x="1280" y="343"/>
                  </a:cubicBezTo>
                  <a:cubicBezTo>
                    <a:pt x="1258" y="383"/>
                    <a:pt x="1213" y="417"/>
                    <a:pt x="1165" y="430"/>
                  </a:cubicBezTo>
                  <a:cubicBezTo>
                    <a:pt x="1148" y="418"/>
                    <a:pt x="1121" y="420"/>
                    <a:pt x="1105" y="434"/>
                  </a:cubicBezTo>
                  <a:cubicBezTo>
                    <a:pt x="1091" y="432"/>
                    <a:pt x="1077" y="428"/>
                    <a:pt x="1065" y="420"/>
                  </a:cubicBezTo>
                  <a:close/>
                  <a:moveTo>
                    <a:pt x="1032" y="2241"/>
                  </a:moveTo>
                  <a:cubicBezTo>
                    <a:pt x="1034" y="2257"/>
                    <a:pt x="1037" y="2272"/>
                    <a:pt x="1040" y="2287"/>
                  </a:cubicBezTo>
                  <a:cubicBezTo>
                    <a:pt x="1029" y="2271"/>
                    <a:pt x="1019" y="2255"/>
                    <a:pt x="1010" y="2239"/>
                  </a:cubicBezTo>
                  <a:cubicBezTo>
                    <a:pt x="1017" y="2240"/>
                    <a:pt x="1025" y="2241"/>
                    <a:pt x="1032" y="2241"/>
                  </a:cubicBezTo>
                  <a:close/>
                </a:path>
              </a:pathLst>
            </a:custGeom>
            <a:solidFill>
              <a:schemeClr val="bg1"/>
            </a:solidFill>
            <a:ln>
              <a:noFill/>
            </a:ln>
          </p:spPr>
          <p:txBody>
            <a:bodyPr anchor="ctr"/>
            <a:lstStyle/>
            <a:p>
              <a:pPr algn="ctr"/>
              <a:endParaRPr>
                <a:solidFill>
                  <a:schemeClr val="bg1"/>
                </a:solidFill>
              </a:endParaRPr>
            </a:p>
          </p:txBody>
        </p:sp>
      </p:grpSp>
      <p:grpSp>
        <p:nvGrpSpPr>
          <p:cNvPr id="14" name="组合 13">
            <a:extLst>
              <a:ext uri="{FF2B5EF4-FFF2-40B4-BE49-F238E27FC236}">
                <a16:creationId xmlns:a16="http://schemas.microsoft.com/office/drawing/2014/main" id="{333F9A47-FBB1-444D-85EC-DF485E010FD2}"/>
              </a:ext>
            </a:extLst>
          </p:cNvPr>
          <p:cNvGrpSpPr/>
          <p:nvPr/>
        </p:nvGrpSpPr>
        <p:grpSpPr>
          <a:xfrm>
            <a:off x="1837032" y="3302952"/>
            <a:ext cx="2521442" cy="864837"/>
            <a:chOff x="8328246" y="2276873"/>
            <a:chExt cx="2198694" cy="1006991"/>
          </a:xfrm>
        </p:grpSpPr>
        <p:sp>
          <p:nvSpPr>
            <p:cNvPr id="32" name="文本框 10">
              <a:extLst>
                <a:ext uri="{FF2B5EF4-FFF2-40B4-BE49-F238E27FC236}">
                  <a16:creationId xmlns:a16="http://schemas.microsoft.com/office/drawing/2014/main" id="{4AAE0B4D-EC35-403F-A78C-C03D11865B1D}"/>
                </a:ext>
              </a:extLst>
            </p:cNvPr>
            <p:cNvSpPr txBox="1"/>
            <p:nvPr/>
          </p:nvSpPr>
          <p:spPr>
            <a:xfrm>
              <a:off x="8328247" y="2276873"/>
              <a:ext cx="2198693" cy="388226"/>
            </a:xfrm>
            <a:prstGeom prst="rect">
              <a:avLst/>
            </a:prstGeom>
            <a:noFill/>
          </p:spPr>
          <p:txBody>
            <a:bodyPr wrap="none" lIns="0" tIns="0" rIns="360000" bIns="0" anchor="b" anchorCtr="0">
              <a:normAutofit/>
            </a:bodyPr>
            <a:lstStyle/>
            <a:p>
              <a:pPr algn="r"/>
              <a:r>
                <a:rPr lang="zh-CN" altLang="en-US" sz="1600" b="1">
                  <a:solidFill>
                    <a:schemeClr val="bg1"/>
                  </a:solidFill>
                </a:rPr>
                <a:t>标题文本预设</a:t>
              </a:r>
            </a:p>
          </p:txBody>
        </p:sp>
        <p:sp>
          <p:nvSpPr>
            <p:cNvPr id="33" name="文本框 11">
              <a:extLst>
                <a:ext uri="{FF2B5EF4-FFF2-40B4-BE49-F238E27FC236}">
                  <a16:creationId xmlns:a16="http://schemas.microsoft.com/office/drawing/2014/main" id="{A52090E3-68AB-419D-BB9F-EDEE60BB1D84}"/>
                </a:ext>
              </a:extLst>
            </p:cNvPr>
            <p:cNvSpPr txBox="1">
              <a:spLocks/>
            </p:cNvSpPr>
            <p:nvPr/>
          </p:nvSpPr>
          <p:spPr>
            <a:xfrm>
              <a:off x="8328246" y="2665098"/>
              <a:ext cx="2198693" cy="618766"/>
            </a:xfrm>
            <a:prstGeom prst="rect">
              <a:avLst/>
            </a:prstGeom>
          </p:spPr>
          <p:txBody>
            <a:bodyPr vert="horz" wrap="square" lIns="0" tIns="0" rIns="360000" bIns="0" anchor="ctr">
              <a:normAutofit/>
            </a:bodyPr>
            <a:lstStyle/>
            <a:p>
              <a:pPr algn="r">
                <a:lnSpc>
                  <a:spcPct val="120000"/>
                </a:lnSpc>
              </a:pPr>
              <a:r>
                <a:rPr lang="zh-CN" altLang="en-US" sz="1050" dirty="0">
                  <a:solidFill>
                    <a:schemeClr val="bg1"/>
                  </a:solidFill>
                </a:rPr>
                <a:t>此部分内容作为文字排版占位显示 </a:t>
              </a:r>
              <a:br>
                <a:rPr lang="zh-CN" altLang="en-US" sz="1050" dirty="0">
                  <a:solidFill>
                    <a:schemeClr val="bg1"/>
                  </a:solidFill>
                </a:rPr>
              </a:br>
              <a:r>
                <a:rPr lang="zh-CN" altLang="en-US" sz="1050" dirty="0">
                  <a:solidFill>
                    <a:schemeClr val="bg1"/>
                  </a:solidFill>
                </a:rPr>
                <a:t>（建议使用主题字体）</a:t>
              </a:r>
            </a:p>
          </p:txBody>
        </p:sp>
      </p:grpSp>
      <p:grpSp>
        <p:nvGrpSpPr>
          <p:cNvPr id="15" name="组合 14">
            <a:extLst>
              <a:ext uri="{FF2B5EF4-FFF2-40B4-BE49-F238E27FC236}">
                <a16:creationId xmlns:a16="http://schemas.microsoft.com/office/drawing/2014/main" id="{AA535DBC-BEBD-4247-A042-F154D18B1852}"/>
              </a:ext>
            </a:extLst>
          </p:cNvPr>
          <p:cNvGrpSpPr/>
          <p:nvPr/>
        </p:nvGrpSpPr>
        <p:grpSpPr>
          <a:xfrm>
            <a:off x="7813868" y="3302952"/>
            <a:ext cx="2424989" cy="864837"/>
            <a:chOff x="1197898" y="2503545"/>
            <a:chExt cx="2198693" cy="1006991"/>
          </a:xfrm>
        </p:grpSpPr>
        <p:sp>
          <p:nvSpPr>
            <p:cNvPr id="30" name="文本框 13">
              <a:extLst>
                <a:ext uri="{FF2B5EF4-FFF2-40B4-BE49-F238E27FC236}">
                  <a16:creationId xmlns:a16="http://schemas.microsoft.com/office/drawing/2014/main" id="{89F9EAC7-373C-4C01-AA61-7FF9A1713C27}"/>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bg1"/>
                  </a:solidFill>
                </a:rPr>
                <a:t>标题文本预设</a:t>
              </a:r>
            </a:p>
          </p:txBody>
        </p:sp>
        <p:sp>
          <p:nvSpPr>
            <p:cNvPr id="31" name="文本框 14">
              <a:extLst>
                <a:ext uri="{FF2B5EF4-FFF2-40B4-BE49-F238E27FC236}">
                  <a16:creationId xmlns:a16="http://schemas.microsoft.com/office/drawing/2014/main" id="{225C28EB-C9E6-436A-93B6-443285996B09}"/>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gn="l">
                <a:lnSpc>
                  <a:spcPct val="120000"/>
                </a:lnSpc>
              </a:pPr>
              <a:r>
                <a:rPr lang="zh-CN" altLang="en-US" sz="1050" dirty="0">
                  <a:solidFill>
                    <a:schemeClr val="bg1"/>
                  </a:solidFill>
                </a:rPr>
                <a:t>此部分内容作为文字排版占位显示 </a:t>
              </a:r>
              <a:br>
                <a:rPr lang="zh-CN" altLang="en-US" sz="1050" dirty="0">
                  <a:solidFill>
                    <a:schemeClr val="bg1"/>
                  </a:solidFill>
                </a:rPr>
              </a:br>
              <a:r>
                <a:rPr lang="zh-CN" altLang="en-US" sz="1050" dirty="0">
                  <a:solidFill>
                    <a:schemeClr val="bg1"/>
                  </a:solidFill>
                </a:rPr>
                <a:t>（建议使用主题字体）</a:t>
              </a:r>
            </a:p>
          </p:txBody>
        </p:sp>
      </p:grpSp>
      <p:grpSp>
        <p:nvGrpSpPr>
          <p:cNvPr id="16" name="组合 15">
            <a:extLst>
              <a:ext uri="{FF2B5EF4-FFF2-40B4-BE49-F238E27FC236}">
                <a16:creationId xmlns:a16="http://schemas.microsoft.com/office/drawing/2014/main" id="{D6CDD362-DD28-45DA-9E9E-1D1E98DC615E}"/>
              </a:ext>
            </a:extLst>
          </p:cNvPr>
          <p:cNvGrpSpPr>
            <a:grpSpLocks/>
          </p:cNvGrpSpPr>
          <p:nvPr/>
        </p:nvGrpSpPr>
        <p:grpSpPr>
          <a:xfrm>
            <a:off x="5796368" y="2296319"/>
            <a:ext cx="579613" cy="579613"/>
            <a:chOff x="4823660" y="1888011"/>
            <a:chExt cx="442340" cy="442340"/>
          </a:xfrm>
        </p:grpSpPr>
        <p:sp>
          <p:nvSpPr>
            <p:cNvPr id="28" name="椭圆 27">
              <a:extLst>
                <a:ext uri="{FF2B5EF4-FFF2-40B4-BE49-F238E27FC236}">
                  <a16:creationId xmlns:a16="http://schemas.microsoft.com/office/drawing/2014/main" id="{740E5100-9D0A-4166-9035-67D63C1520F1}"/>
                </a:ext>
              </a:extLst>
            </p:cNvPr>
            <p:cNvSpPr/>
            <p:nvPr/>
          </p:nvSpPr>
          <p:spPr>
            <a:xfrm>
              <a:off x="4823660" y="1888011"/>
              <a:ext cx="442340" cy="442340"/>
            </a:xfrm>
            <a:prstGeom prst="ellipse">
              <a:avLst/>
            </a:prstGeom>
            <a:solidFill>
              <a:schemeClr val="bg1"/>
            </a:solidFill>
            <a:ln w="28575" cap="flat" cmpd="sng" algn="ctr">
              <a:solidFill>
                <a:srgbClr val="356188"/>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solidFill>
                  <a:schemeClr val="bg1"/>
                </a:solidFill>
              </a:endParaRPr>
            </a:p>
          </p:txBody>
        </p:sp>
        <p:sp>
          <p:nvSpPr>
            <p:cNvPr id="29" name="任意多边形: 形状 28">
              <a:extLst>
                <a:ext uri="{FF2B5EF4-FFF2-40B4-BE49-F238E27FC236}">
                  <a16:creationId xmlns:a16="http://schemas.microsoft.com/office/drawing/2014/main" id="{A0F8F07A-9D42-436B-B7B0-B6EFE523F61F}"/>
                </a:ext>
              </a:extLst>
            </p:cNvPr>
            <p:cNvSpPr>
              <a:spLocks noChangeAspect="1"/>
            </p:cNvSpPr>
            <p:nvPr/>
          </p:nvSpPr>
          <p:spPr bwMode="auto">
            <a:xfrm>
              <a:off x="4933027" y="1989929"/>
              <a:ext cx="223600" cy="238506"/>
            </a:xfrm>
            <a:custGeom>
              <a:avLst/>
              <a:gdLst>
                <a:gd name="T0" fmla="*/ 41 w 45"/>
                <a:gd name="T1" fmla="*/ 48 h 48"/>
                <a:gd name="T2" fmla="*/ 0 w 45"/>
                <a:gd name="T3" fmla="*/ 44 h 48"/>
                <a:gd name="T4" fmla="*/ 3 w 45"/>
                <a:gd name="T5" fmla="*/ 7 h 48"/>
                <a:gd name="T6" fmla="*/ 7 w 45"/>
                <a:gd name="T7" fmla="*/ 4 h 48"/>
                <a:gd name="T8" fmla="*/ 13 w 45"/>
                <a:gd name="T9" fmla="*/ 0 h 48"/>
                <a:gd name="T10" fmla="*/ 17 w 45"/>
                <a:gd name="T11" fmla="*/ 7 h 48"/>
                <a:gd name="T12" fmla="*/ 27 w 45"/>
                <a:gd name="T13" fmla="*/ 4 h 48"/>
                <a:gd name="T14" fmla="*/ 33 w 45"/>
                <a:gd name="T15" fmla="*/ 0 h 48"/>
                <a:gd name="T16" fmla="*/ 38 w 45"/>
                <a:gd name="T17" fmla="*/ 7 h 48"/>
                <a:gd name="T18" fmla="*/ 45 w 45"/>
                <a:gd name="T19" fmla="*/ 10 h 48"/>
                <a:gd name="T20" fmla="*/ 11 w 45"/>
                <a:gd name="T21" fmla="*/ 25 h 48"/>
                <a:gd name="T22" fmla="*/ 3 w 45"/>
                <a:gd name="T23" fmla="*/ 17 h 48"/>
                <a:gd name="T24" fmla="*/ 11 w 45"/>
                <a:gd name="T25" fmla="*/ 25 h 48"/>
                <a:gd name="T26" fmla="*/ 11 w 45"/>
                <a:gd name="T27" fmla="*/ 26 h 48"/>
                <a:gd name="T28" fmla="*/ 3 w 45"/>
                <a:gd name="T29" fmla="*/ 35 h 48"/>
                <a:gd name="T30" fmla="*/ 11 w 45"/>
                <a:gd name="T31" fmla="*/ 44 h 48"/>
                <a:gd name="T32" fmla="*/ 3 w 45"/>
                <a:gd name="T33" fmla="*/ 37 h 48"/>
                <a:gd name="T34" fmla="*/ 11 w 45"/>
                <a:gd name="T35" fmla="*/ 44 h 48"/>
                <a:gd name="T36" fmla="*/ 13 w 45"/>
                <a:gd name="T37" fmla="*/ 3 h 48"/>
                <a:gd name="T38" fmla="*/ 10 w 45"/>
                <a:gd name="T39" fmla="*/ 4 h 48"/>
                <a:gd name="T40" fmla="*/ 11 w 45"/>
                <a:gd name="T41" fmla="*/ 13 h 48"/>
                <a:gd name="T42" fmla="*/ 14 w 45"/>
                <a:gd name="T43" fmla="*/ 12 h 48"/>
                <a:gd name="T44" fmla="*/ 21 w 45"/>
                <a:gd name="T45" fmla="*/ 25 h 48"/>
                <a:gd name="T46" fmla="*/ 13 w 45"/>
                <a:gd name="T47" fmla="*/ 17 h 48"/>
                <a:gd name="T48" fmla="*/ 21 w 45"/>
                <a:gd name="T49" fmla="*/ 25 h 48"/>
                <a:gd name="T50" fmla="*/ 21 w 45"/>
                <a:gd name="T51" fmla="*/ 26 h 48"/>
                <a:gd name="T52" fmla="*/ 13 w 45"/>
                <a:gd name="T53" fmla="*/ 35 h 48"/>
                <a:gd name="T54" fmla="*/ 21 w 45"/>
                <a:gd name="T55" fmla="*/ 44 h 48"/>
                <a:gd name="T56" fmla="*/ 13 w 45"/>
                <a:gd name="T57" fmla="*/ 37 h 48"/>
                <a:gd name="T58" fmla="*/ 21 w 45"/>
                <a:gd name="T59" fmla="*/ 44 h 48"/>
                <a:gd name="T60" fmla="*/ 32 w 45"/>
                <a:gd name="T61" fmla="*/ 17 h 48"/>
                <a:gd name="T62" fmla="*/ 23 w 45"/>
                <a:gd name="T63" fmla="*/ 25 h 48"/>
                <a:gd name="T64" fmla="*/ 32 w 45"/>
                <a:gd name="T65" fmla="*/ 35 h 48"/>
                <a:gd name="T66" fmla="*/ 23 w 45"/>
                <a:gd name="T67" fmla="*/ 26 h 48"/>
                <a:gd name="T68" fmla="*/ 32 w 45"/>
                <a:gd name="T69" fmla="*/ 35 h 48"/>
                <a:gd name="T70" fmla="*/ 32 w 45"/>
                <a:gd name="T71" fmla="*/ 37 h 48"/>
                <a:gd name="T72" fmla="*/ 23 w 45"/>
                <a:gd name="T73" fmla="*/ 44 h 48"/>
                <a:gd name="T74" fmla="*/ 34 w 45"/>
                <a:gd name="T75" fmla="*/ 4 h 48"/>
                <a:gd name="T76" fmla="*/ 32 w 45"/>
                <a:gd name="T77" fmla="*/ 3 h 48"/>
                <a:gd name="T78" fmla="*/ 31 w 45"/>
                <a:gd name="T79" fmla="*/ 12 h 48"/>
                <a:gd name="T80" fmla="*/ 33 w 45"/>
                <a:gd name="T81" fmla="*/ 13 h 48"/>
                <a:gd name="T82" fmla="*/ 34 w 45"/>
                <a:gd name="T83" fmla="*/ 4 h 48"/>
                <a:gd name="T84" fmla="*/ 41 w 45"/>
                <a:gd name="T85" fmla="*/ 17 h 48"/>
                <a:gd name="T86" fmla="*/ 33 w 45"/>
                <a:gd name="T87" fmla="*/ 25 h 48"/>
                <a:gd name="T88" fmla="*/ 41 w 45"/>
                <a:gd name="T89" fmla="*/ 35 h 48"/>
                <a:gd name="T90" fmla="*/ 33 w 45"/>
                <a:gd name="T91" fmla="*/ 26 h 48"/>
                <a:gd name="T92" fmla="*/ 41 w 45"/>
                <a:gd name="T93" fmla="*/ 35 h 48"/>
                <a:gd name="T94" fmla="*/ 41 w 45"/>
                <a:gd name="T95" fmla="*/ 37 h 48"/>
                <a:gd name="T96" fmla="*/ 33 w 45"/>
                <a:gd name="T97" fmla="*/ 4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5" h="48">
                  <a:moveTo>
                    <a:pt x="45" y="44"/>
                  </a:moveTo>
                  <a:cubicBezTo>
                    <a:pt x="45" y="46"/>
                    <a:pt x="43" y="48"/>
                    <a:pt x="41" y="48"/>
                  </a:cubicBezTo>
                  <a:cubicBezTo>
                    <a:pt x="3" y="48"/>
                    <a:pt x="3" y="48"/>
                    <a:pt x="3" y="48"/>
                  </a:cubicBezTo>
                  <a:cubicBezTo>
                    <a:pt x="1" y="48"/>
                    <a:pt x="0" y="46"/>
                    <a:pt x="0" y="44"/>
                  </a:cubicBezTo>
                  <a:cubicBezTo>
                    <a:pt x="0" y="10"/>
                    <a:pt x="0" y="10"/>
                    <a:pt x="0" y="10"/>
                  </a:cubicBezTo>
                  <a:cubicBezTo>
                    <a:pt x="0" y="8"/>
                    <a:pt x="1" y="7"/>
                    <a:pt x="3" y="7"/>
                  </a:cubicBezTo>
                  <a:cubicBezTo>
                    <a:pt x="7" y="7"/>
                    <a:pt x="7" y="7"/>
                    <a:pt x="7" y="7"/>
                  </a:cubicBezTo>
                  <a:cubicBezTo>
                    <a:pt x="7" y="4"/>
                    <a:pt x="7" y="4"/>
                    <a:pt x="7" y="4"/>
                  </a:cubicBezTo>
                  <a:cubicBezTo>
                    <a:pt x="7" y="2"/>
                    <a:pt x="9" y="0"/>
                    <a:pt x="11" y="0"/>
                  </a:cubicBezTo>
                  <a:cubicBezTo>
                    <a:pt x="13" y="0"/>
                    <a:pt x="13" y="0"/>
                    <a:pt x="13" y="0"/>
                  </a:cubicBezTo>
                  <a:cubicBezTo>
                    <a:pt x="15" y="0"/>
                    <a:pt x="17" y="2"/>
                    <a:pt x="17" y="4"/>
                  </a:cubicBezTo>
                  <a:cubicBezTo>
                    <a:pt x="17" y="7"/>
                    <a:pt x="17" y="7"/>
                    <a:pt x="17" y="7"/>
                  </a:cubicBezTo>
                  <a:cubicBezTo>
                    <a:pt x="27" y="7"/>
                    <a:pt x="27" y="7"/>
                    <a:pt x="27" y="7"/>
                  </a:cubicBezTo>
                  <a:cubicBezTo>
                    <a:pt x="27" y="4"/>
                    <a:pt x="27" y="4"/>
                    <a:pt x="27" y="4"/>
                  </a:cubicBezTo>
                  <a:cubicBezTo>
                    <a:pt x="27" y="2"/>
                    <a:pt x="29" y="0"/>
                    <a:pt x="32" y="0"/>
                  </a:cubicBezTo>
                  <a:cubicBezTo>
                    <a:pt x="33" y="0"/>
                    <a:pt x="33" y="0"/>
                    <a:pt x="33" y="0"/>
                  </a:cubicBezTo>
                  <a:cubicBezTo>
                    <a:pt x="36" y="0"/>
                    <a:pt x="38" y="2"/>
                    <a:pt x="38" y="4"/>
                  </a:cubicBezTo>
                  <a:cubicBezTo>
                    <a:pt x="38" y="7"/>
                    <a:pt x="38" y="7"/>
                    <a:pt x="38" y="7"/>
                  </a:cubicBezTo>
                  <a:cubicBezTo>
                    <a:pt x="41" y="7"/>
                    <a:pt x="41" y="7"/>
                    <a:pt x="41" y="7"/>
                  </a:cubicBezTo>
                  <a:cubicBezTo>
                    <a:pt x="43" y="7"/>
                    <a:pt x="45" y="8"/>
                    <a:pt x="45" y="10"/>
                  </a:cubicBezTo>
                  <a:lnTo>
                    <a:pt x="45" y="44"/>
                  </a:lnTo>
                  <a:close/>
                  <a:moveTo>
                    <a:pt x="11" y="25"/>
                  </a:moveTo>
                  <a:cubicBezTo>
                    <a:pt x="11" y="17"/>
                    <a:pt x="11" y="17"/>
                    <a:pt x="11" y="17"/>
                  </a:cubicBezTo>
                  <a:cubicBezTo>
                    <a:pt x="3" y="17"/>
                    <a:pt x="3" y="17"/>
                    <a:pt x="3" y="17"/>
                  </a:cubicBezTo>
                  <a:cubicBezTo>
                    <a:pt x="3" y="25"/>
                    <a:pt x="3" y="25"/>
                    <a:pt x="3" y="25"/>
                  </a:cubicBezTo>
                  <a:lnTo>
                    <a:pt x="11" y="25"/>
                  </a:lnTo>
                  <a:close/>
                  <a:moveTo>
                    <a:pt x="11" y="35"/>
                  </a:moveTo>
                  <a:cubicBezTo>
                    <a:pt x="11" y="26"/>
                    <a:pt x="11" y="26"/>
                    <a:pt x="11" y="26"/>
                  </a:cubicBezTo>
                  <a:cubicBezTo>
                    <a:pt x="3" y="26"/>
                    <a:pt x="3" y="26"/>
                    <a:pt x="3" y="26"/>
                  </a:cubicBezTo>
                  <a:cubicBezTo>
                    <a:pt x="3" y="35"/>
                    <a:pt x="3" y="35"/>
                    <a:pt x="3" y="35"/>
                  </a:cubicBezTo>
                  <a:lnTo>
                    <a:pt x="11" y="35"/>
                  </a:lnTo>
                  <a:close/>
                  <a:moveTo>
                    <a:pt x="11" y="44"/>
                  </a:moveTo>
                  <a:cubicBezTo>
                    <a:pt x="11" y="37"/>
                    <a:pt x="11" y="37"/>
                    <a:pt x="11" y="37"/>
                  </a:cubicBezTo>
                  <a:cubicBezTo>
                    <a:pt x="3" y="37"/>
                    <a:pt x="3" y="37"/>
                    <a:pt x="3" y="37"/>
                  </a:cubicBezTo>
                  <a:cubicBezTo>
                    <a:pt x="3" y="44"/>
                    <a:pt x="3" y="44"/>
                    <a:pt x="3" y="44"/>
                  </a:cubicBezTo>
                  <a:lnTo>
                    <a:pt x="11" y="44"/>
                  </a:lnTo>
                  <a:close/>
                  <a:moveTo>
                    <a:pt x="14" y="4"/>
                  </a:moveTo>
                  <a:cubicBezTo>
                    <a:pt x="14" y="4"/>
                    <a:pt x="13" y="3"/>
                    <a:pt x="13" y="3"/>
                  </a:cubicBezTo>
                  <a:cubicBezTo>
                    <a:pt x="11" y="3"/>
                    <a:pt x="11" y="3"/>
                    <a:pt x="11" y="3"/>
                  </a:cubicBezTo>
                  <a:cubicBezTo>
                    <a:pt x="11" y="3"/>
                    <a:pt x="10" y="4"/>
                    <a:pt x="10" y="4"/>
                  </a:cubicBezTo>
                  <a:cubicBezTo>
                    <a:pt x="10" y="12"/>
                    <a:pt x="10" y="12"/>
                    <a:pt x="10" y="12"/>
                  </a:cubicBezTo>
                  <a:cubicBezTo>
                    <a:pt x="10" y="12"/>
                    <a:pt x="11" y="13"/>
                    <a:pt x="11" y="13"/>
                  </a:cubicBezTo>
                  <a:cubicBezTo>
                    <a:pt x="13" y="13"/>
                    <a:pt x="13" y="13"/>
                    <a:pt x="13" y="13"/>
                  </a:cubicBezTo>
                  <a:cubicBezTo>
                    <a:pt x="13" y="13"/>
                    <a:pt x="14" y="12"/>
                    <a:pt x="14" y="12"/>
                  </a:cubicBezTo>
                  <a:lnTo>
                    <a:pt x="14" y="4"/>
                  </a:lnTo>
                  <a:close/>
                  <a:moveTo>
                    <a:pt x="21" y="25"/>
                  </a:moveTo>
                  <a:cubicBezTo>
                    <a:pt x="21" y="17"/>
                    <a:pt x="21" y="17"/>
                    <a:pt x="21" y="17"/>
                  </a:cubicBezTo>
                  <a:cubicBezTo>
                    <a:pt x="13" y="17"/>
                    <a:pt x="13" y="17"/>
                    <a:pt x="13" y="17"/>
                  </a:cubicBezTo>
                  <a:cubicBezTo>
                    <a:pt x="13" y="25"/>
                    <a:pt x="13" y="25"/>
                    <a:pt x="13" y="25"/>
                  </a:cubicBezTo>
                  <a:lnTo>
                    <a:pt x="21" y="25"/>
                  </a:lnTo>
                  <a:close/>
                  <a:moveTo>
                    <a:pt x="21" y="35"/>
                  </a:moveTo>
                  <a:cubicBezTo>
                    <a:pt x="21" y="26"/>
                    <a:pt x="21" y="26"/>
                    <a:pt x="21" y="26"/>
                  </a:cubicBezTo>
                  <a:cubicBezTo>
                    <a:pt x="13" y="26"/>
                    <a:pt x="13" y="26"/>
                    <a:pt x="13" y="26"/>
                  </a:cubicBezTo>
                  <a:cubicBezTo>
                    <a:pt x="13" y="35"/>
                    <a:pt x="13" y="35"/>
                    <a:pt x="13" y="35"/>
                  </a:cubicBezTo>
                  <a:lnTo>
                    <a:pt x="21" y="35"/>
                  </a:lnTo>
                  <a:close/>
                  <a:moveTo>
                    <a:pt x="21" y="44"/>
                  </a:moveTo>
                  <a:cubicBezTo>
                    <a:pt x="21" y="37"/>
                    <a:pt x="21" y="37"/>
                    <a:pt x="21" y="37"/>
                  </a:cubicBezTo>
                  <a:cubicBezTo>
                    <a:pt x="13" y="37"/>
                    <a:pt x="13" y="37"/>
                    <a:pt x="13" y="37"/>
                  </a:cubicBezTo>
                  <a:cubicBezTo>
                    <a:pt x="13" y="44"/>
                    <a:pt x="13" y="44"/>
                    <a:pt x="13" y="44"/>
                  </a:cubicBezTo>
                  <a:lnTo>
                    <a:pt x="21" y="44"/>
                  </a:lnTo>
                  <a:close/>
                  <a:moveTo>
                    <a:pt x="32" y="25"/>
                  </a:moveTo>
                  <a:cubicBezTo>
                    <a:pt x="32" y="17"/>
                    <a:pt x="32" y="17"/>
                    <a:pt x="32" y="17"/>
                  </a:cubicBezTo>
                  <a:cubicBezTo>
                    <a:pt x="23" y="17"/>
                    <a:pt x="23" y="17"/>
                    <a:pt x="23" y="17"/>
                  </a:cubicBezTo>
                  <a:cubicBezTo>
                    <a:pt x="23" y="25"/>
                    <a:pt x="23" y="25"/>
                    <a:pt x="23" y="25"/>
                  </a:cubicBezTo>
                  <a:lnTo>
                    <a:pt x="32" y="25"/>
                  </a:lnTo>
                  <a:close/>
                  <a:moveTo>
                    <a:pt x="32" y="35"/>
                  </a:moveTo>
                  <a:cubicBezTo>
                    <a:pt x="32" y="26"/>
                    <a:pt x="32" y="26"/>
                    <a:pt x="32" y="26"/>
                  </a:cubicBezTo>
                  <a:cubicBezTo>
                    <a:pt x="23" y="26"/>
                    <a:pt x="23" y="26"/>
                    <a:pt x="23" y="26"/>
                  </a:cubicBezTo>
                  <a:cubicBezTo>
                    <a:pt x="23" y="35"/>
                    <a:pt x="23" y="35"/>
                    <a:pt x="23" y="35"/>
                  </a:cubicBezTo>
                  <a:lnTo>
                    <a:pt x="32" y="35"/>
                  </a:lnTo>
                  <a:close/>
                  <a:moveTo>
                    <a:pt x="32" y="44"/>
                  </a:moveTo>
                  <a:cubicBezTo>
                    <a:pt x="32" y="37"/>
                    <a:pt x="32" y="37"/>
                    <a:pt x="32" y="37"/>
                  </a:cubicBezTo>
                  <a:cubicBezTo>
                    <a:pt x="23" y="37"/>
                    <a:pt x="23" y="37"/>
                    <a:pt x="23" y="37"/>
                  </a:cubicBezTo>
                  <a:cubicBezTo>
                    <a:pt x="23" y="44"/>
                    <a:pt x="23" y="44"/>
                    <a:pt x="23" y="44"/>
                  </a:cubicBezTo>
                  <a:lnTo>
                    <a:pt x="32" y="44"/>
                  </a:lnTo>
                  <a:close/>
                  <a:moveTo>
                    <a:pt x="34" y="4"/>
                  </a:moveTo>
                  <a:cubicBezTo>
                    <a:pt x="34" y="4"/>
                    <a:pt x="34" y="3"/>
                    <a:pt x="33" y="3"/>
                  </a:cubicBezTo>
                  <a:cubicBezTo>
                    <a:pt x="32" y="3"/>
                    <a:pt x="32" y="3"/>
                    <a:pt x="32" y="3"/>
                  </a:cubicBezTo>
                  <a:cubicBezTo>
                    <a:pt x="31" y="3"/>
                    <a:pt x="31" y="4"/>
                    <a:pt x="31" y="4"/>
                  </a:cubicBezTo>
                  <a:cubicBezTo>
                    <a:pt x="31" y="12"/>
                    <a:pt x="31" y="12"/>
                    <a:pt x="31" y="12"/>
                  </a:cubicBezTo>
                  <a:cubicBezTo>
                    <a:pt x="31" y="12"/>
                    <a:pt x="31" y="13"/>
                    <a:pt x="32" y="13"/>
                  </a:cubicBezTo>
                  <a:cubicBezTo>
                    <a:pt x="33" y="13"/>
                    <a:pt x="33" y="13"/>
                    <a:pt x="33" y="13"/>
                  </a:cubicBezTo>
                  <a:cubicBezTo>
                    <a:pt x="34" y="13"/>
                    <a:pt x="34" y="12"/>
                    <a:pt x="34" y="12"/>
                  </a:cubicBezTo>
                  <a:lnTo>
                    <a:pt x="34" y="4"/>
                  </a:lnTo>
                  <a:close/>
                  <a:moveTo>
                    <a:pt x="41" y="25"/>
                  </a:moveTo>
                  <a:cubicBezTo>
                    <a:pt x="41" y="17"/>
                    <a:pt x="41" y="17"/>
                    <a:pt x="41" y="17"/>
                  </a:cubicBezTo>
                  <a:cubicBezTo>
                    <a:pt x="33" y="17"/>
                    <a:pt x="33" y="17"/>
                    <a:pt x="33" y="17"/>
                  </a:cubicBezTo>
                  <a:cubicBezTo>
                    <a:pt x="33" y="25"/>
                    <a:pt x="33" y="25"/>
                    <a:pt x="33" y="25"/>
                  </a:cubicBezTo>
                  <a:lnTo>
                    <a:pt x="41" y="25"/>
                  </a:lnTo>
                  <a:close/>
                  <a:moveTo>
                    <a:pt x="41" y="35"/>
                  </a:moveTo>
                  <a:cubicBezTo>
                    <a:pt x="41" y="26"/>
                    <a:pt x="41" y="26"/>
                    <a:pt x="41" y="26"/>
                  </a:cubicBezTo>
                  <a:cubicBezTo>
                    <a:pt x="33" y="26"/>
                    <a:pt x="33" y="26"/>
                    <a:pt x="33" y="26"/>
                  </a:cubicBezTo>
                  <a:cubicBezTo>
                    <a:pt x="33" y="35"/>
                    <a:pt x="33" y="35"/>
                    <a:pt x="33" y="35"/>
                  </a:cubicBezTo>
                  <a:lnTo>
                    <a:pt x="41" y="35"/>
                  </a:lnTo>
                  <a:close/>
                  <a:moveTo>
                    <a:pt x="41" y="44"/>
                  </a:moveTo>
                  <a:cubicBezTo>
                    <a:pt x="41" y="37"/>
                    <a:pt x="41" y="37"/>
                    <a:pt x="41" y="37"/>
                  </a:cubicBezTo>
                  <a:cubicBezTo>
                    <a:pt x="33" y="37"/>
                    <a:pt x="33" y="37"/>
                    <a:pt x="33" y="37"/>
                  </a:cubicBezTo>
                  <a:cubicBezTo>
                    <a:pt x="33" y="44"/>
                    <a:pt x="33" y="44"/>
                    <a:pt x="33" y="44"/>
                  </a:cubicBezTo>
                  <a:lnTo>
                    <a:pt x="41" y="44"/>
                  </a:lnTo>
                  <a:close/>
                </a:path>
              </a:pathLst>
            </a:custGeom>
            <a:solidFill>
              <a:srgbClr val="356188"/>
            </a:solidFill>
            <a:ln>
              <a:noFill/>
            </a:ln>
          </p:spPr>
          <p:txBody>
            <a:bodyPr anchor="ctr"/>
            <a:lstStyle/>
            <a:p>
              <a:pPr algn="ctr"/>
              <a:endParaRPr>
                <a:solidFill>
                  <a:schemeClr val="bg1"/>
                </a:solidFill>
              </a:endParaRPr>
            </a:p>
          </p:txBody>
        </p:sp>
      </p:grpSp>
      <p:grpSp>
        <p:nvGrpSpPr>
          <p:cNvPr id="17" name="组合 16">
            <a:extLst>
              <a:ext uri="{FF2B5EF4-FFF2-40B4-BE49-F238E27FC236}">
                <a16:creationId xmlns:a16="http://schemas.microsoft.com/office/drawing/2014/main" id="{8FBB9D3C-ED51-4FD0-BE5D-4D9DBB60DE65}"/>
              </a:ext>
            </a:extLst>
          </p:cNvPr>
          <p:cNvGrpSpPr>
            <a:grpSpLocks/>
          </p:cNvGrpSpPr>
          <p:nvPr/>
        </p:nvGrpSpPr>
        <p:grpSpPr>
          <a:xfrm>
            <a:off x="5822157" y="4571268"/>
            <a:ext cx="579613" cy="579613"/>
            <a:chOff x="7543153" y="3212673"/>
            <a:chExt cx="442340" cy="442340"/>
          </a:xfrm>
        </p:grpSpPr>
        <p:sp>
          <p:nvSpPr>
            <p:cNvPr id="26" name="椭圆 25">
              <a:extLst>
                <a:ext uri="{FF2B5EF4-FFF2-40B4-BE49-F238E27FC236}">
                  <a16:creationId xmlns:a16="http://schemas.microsoft.com/office/drawing/2014/main" id="{244921FA-6FA7-4837-B8BA-FDF5B98A987F}"/>
                </a:ext>
              </a:extLst>
            </p:cNvPr>
            <p:cNvSpPr/>
            <p:nvPr/>
          </p:nvSpPr>
          <p:spPr>
            <a:xfrm>
              <a:off x="7543153" y="3212673"/>
              <a:ext cx="442340" cy="442340"/>
            </a:xfrm>
            <a:prstGeom prst="ellipse">
              <a:avLst/>
            </a:prstGeom>
            <a:solidFill>
              <a:schemeClr val="bg1"/>
            </a:solidFill>
            <a:ln w="28575" cap="flat" cmpd="sng" algn="ctr">
              <a:solidFill>
                <a:srgbClr val="356188"/>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7" name="任意多边形: 形状 26">
              <a:extLst>
                <a:ext uri="{FF2B5EF4-FFF2-40B4-BE49-F238E27FC236}">
                  <a16:creationId xmlns:a16="http://schemas.microsoft.com/office/drawing/2014/main" id="{941EA77E-D421-4AA2-8137-F3017C10D9DE}"/>
                </a:ext>
              </a:extLst>
            </p:cNvPr>
            <p:cNvSpPr>
              <a:spLocks noChangeAspect="1"/>
            </p:cNvSpPr>
            <p:nvPr/>
          </p:nvSpPr>
          <p:spPr bwMode="auto">
            <a:xfrm>
              <a:off x="7645070" y="3314757"/>
              <a:ext cx="238506" cy="238173"/>
            </a:xfrm>
            <a:custGeom>
              <a:avLst/>
              <a:gdLst>
                <a:gd name="connsiteX0" fmla="*/ 126452 w 606933"/>
                <a:gd name="connsiteY0" fmla="*/ 239923 h 606087"/>
                <a:gd name="connsiteX1" fmla="*/ 191364 w 606933"/>
                <a:gd name="connsiteY1" fmla="*/ 239923 h 606087"/>
                <a:gd name="connsiteX2" fmla="*/ 289791 w 606933"/>
                <a:gd name="connsiteY2" fmla="*/ 336874 h 606087"/>
                <a:gd name="connsiteX3" fmla="*/ 303467 w 606933"/>
                <a:gd name="connsiteY3" fmla="*/ 345627 h 606087"/>
                <a:gd name="connsiteX4" fmla="*/ 317142 w 606933"/>
                <a:gd name="connsiteY4" fmla="*/ 336874 h 606087"/>
                <a:gd name="connsiteX5" fmla="*/ 415569 w 606933"/>
                <a:gd name="connsiteY5" fmla="*/ 239923 h 606087"/>
                <a:gd name="connsiteX6" fmla="*/ 480481 w 606933"/>
                <a:gd name="connsiteY6" fmla="*/ 239923 h 606087"/>
                <a:gd name="connsiteX7" fmla="*/ 480481 w 606933"/>
                <a:gd name="connsiteY7" fmla="*/ 404009 h 606087"/>
                <a:gd name="connsiteX8" fmla="*/ 316083 w 606933"/>
                <a:gd name="connsiteY8" fmla="*/ 404009 h 606087"/>
                <a:gd name="connsiteX9" fmla="*/ 316083 w 606933"/>
                <a:gd name="connsiteY9" fmla="*/ 441905 h 606087"/>
                <a:gd name="connsiteX10" fmla="*/ 568988 w 606933"/>
                <a:gd name="connsiteY10" fmla="*/ 441905 h 606087"/>
                <a:gd name="connsiteX11" fmla="*/ 568988 w 606933"/>
                <a:gd name="connsiteY11" fmla="*/ 505096 h 606087"/>
                <a:gd name="connsiteX12" fmla="*/ 606933 w 606933"/>
                <a:gd name="connsiteY12" fmla="*/ 505096 h 606087"/>
                <a:gd name="connsiteX13" fmla="*/ 606933 w 606933"/>
                <a:gd name="connsiteY13" fmla="*/ 606087 h 606087"/>
                <a:gd name="connsiteX14" fmla="*/ 505714 w 606933"/>
                <a:gd name="connsiteY14" fmla="*/ 606087 h 606087"/>
                <a:gd name="connsiteX15" fmla="*/ 505714 w 606933"/>
                <a:gd name="connsiteY15" fmla="*/ 505096 h 606087"/>
                <a:gd name="connsiteX16" fmla="*/ 543659 w 606933"/>
                <a:gd name="connsiteY16" fmla="*/ 505096 h 606087"/>
                <a:gd name="connsiteX17" fmla="*/ 543659 w 606933"/>
                <a:gd name="connsiteY17" fmla="*/ 467105 h 606087"/>
                <a:gd name="connsiteX18" fmla="*/ 316083 w 606933"/>
                <a:gd name="connsiteY18" fmla="*/ 467105 h 606087"/>
                <a:gd name="connsiteX19" fmla="*/ 316083 w 606933"/>
                <a:gd name="connsiteY19" fmla="*/ 505096 h 606087"/>
                <a:gd name="connsiteX20" fmla="*/ 354028 w 606933"/>
                <a:gd name="connsiteY20" fmla="*/ 505096 h 606087"/>
                <a:gd name="connsiteX21" fmla="*/ 354028 w 606933"/>
                <a:gd name="connsiteY21" fmla="*/ 606087 h 606087"/>
                <a:gd name="connsiteX22" fmla="*/ 252905 w 606933"/>
                <a:gd name="connsiteY22" fmla="*/ 606087 h 606087"/>
                <a:gd name="connsiteX23" fmla="*/ 252905 w 606933"/>
                <a:gd name="connsiteY23" fmla="*/ 505096 h 606087"/>
                <a:gd name="connsiteX24" fmla="*/ 290850 w 606933"/>
                <a:gd name="connsiteY24" fmla="*/ 505096 h 606087"/>
                <a:gd name="connsiteX25" fmla="*/ 290850 w 606933"/>
                <a:gd name="connsiteY25" fmla="*/ 467105 h 606087"/>
                <a:gd name="connsiteX26" fmla="*/ 63274 w 606933"/>
                <a:gd name="connsiteY26" fmla="*/ 467105 h 606087"/>
                <a:gd name="connsiteX27" fmla="*/ 63274 w 606933"/>
                <a:gd name="connsiteY27" fmla="*/ 505096 h 606087"/>
                <a:gd name="connsiteX28" fmla="*/ 101123 w 606933"/>
                <a:gd name="connsiteY28" fmla="*/ 505096 h 606087"/>
                <a:gd name="connsiteX29" fmla="*/ 101123 w 606933"/>
                <a:gd name="connsiteY29" fmla="*/ 606087 h 606087"/>
                <a:gd name="connsiteX30" fmla="*/ 0 w 606933"/>
                <a:gd name="connsiteY30" fmla="*/ 606087 h 606087"/>
                <a:gd name="connsiteX31" fmla="*/ 0 w 606933"/>
                <a:gd name="connsiteY31" fmla="*/ 505096 h 606087"/>
                <a:gd name="connsiteX32" fmla="*/ 37945 w 606933"/>
                <a:gd name="connsiteY32" fmla="*/ 505096 h 606087"/>
                <a:gd name="connsiteX33" fmla="*/ 37945 w 606933"/>
                <a:gd name="connsiteY33" fmla="*/ 441905 h 606087"/>
                <a:gd name="connsiteX34" fmla="*/ 290850 w 606933"/>
                <a:gd name="connsiteY34" fmla="*/ 441905 h 606087"/>
                <a:gd name="connsiteX35" fmla="*/ 290850 w 606933"/>
                <a:gd name="connsiteY35" fmla="*/ 404009 h 606087"/>
                <a:gd name="connsiteX36" fmla="*/ 126452 w 606933"/>
                <a:gd name="connsiteY36" fmla="*/ 404009 h 606087"/>
                <a:gd name="connsiteX37" fmla="*/ 303502 w 606933"/>
                <a:gd name="connsiteY37" fmla="*/ 71264 h 606087"/>
                <a:gd name="connsiteX38" fmla="*/ 250822 w 606933"/>
                <a:gd name="connsiteY38" fmla="*/ 122140 h 606087"/>
                <a:gd name="connsiteX39" fmla="*/ 303502 w 606933"/>
                <a:gd name="connsiteY39" fmla="*/ 173111 h 606087"/>
                <a:gd name="connsiteX40" fmla="*/ 356183 w 606933"/>
                <a:gd name="connsiteY40" fmla="*/ 122140 h 606087"/>
                <a:gd name="connsiteX41" fmla="*/ 303502 w 606933"/>
                <a:gd name="connsiteY41" fmla="*/ 71264 h 606087"/>
                <a:gd name="connsiteX42" fmla="*/ 303502 w 606933"/>
                <a:gd name="connsiteY42" fmla="*/ 0 h 606087"/>
                <a:gd name="connsiteX43" fmla="*/ 429955 w 606933"/>
                <a:gd name="connsiteY43" fmla="*/ 122140 h 606087"/>
                <a:gd name="connsiteX44" fmla="*/ 303502 w 606933"/>
                <a:gd name="connsiteY44" fmla="*/ 315639 h 606087"/>
                <a:gd name="connsiteX45" fmla="*/ 177049 w 606933"/>
                <a:gd name="connsiteY45" fmla="*/ 122140 h 606087"/>
                <a:gd name="connsiteX46" fmla="*/ 303502 w 606933"/>
                <a:gd name="connsiteY46" fmla="*/ 0 h 606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606933" h="606087">
                  <a:moveTo>
                    <a:pt x="126452" y="239923"/>
                  </a:moveTo>
                  <a:lnTo>
                    <a:pt x="191364" y="239923"/>
                  </a:lnTo>
                  <a:cubicBezTo>
                    <a:pt x="230851" y="298209"/>
                    <a:pt x="286131" y="334566"/>
                    <a:pt x="289791" y="336874"/>
                  </a:cubicBezTo>
                  <a:lnTo>
                    <a:pt x="303467" y="345627"/>
                  </a:lnTo>
                  <a:lnTo>
                    <a:pt x="317142" y="336874"/>
                  </a:lnTo>
                  <a:cubicBezTo>
                    <a:pt x="320802" y="334566"/>
                    <a:pt x="376083" y="298209"/>
                    <a:pt x="415569" y="239923"/>
                  </a:cubicBezTo>
                  <a:lnTo>
                    <a:pt x="480481" y="239923"/>
                  </a:lnTo>
                  <a:lnTo>
                    <a:pt x="480481" y="404009"/>
                  </a:lnTo>
                  <a:lnTo>
                    <a:pt x="316083" y="404009"/>
                  </a:lnTo>
                  <a:lnTo>
                    <a:pt x="316083" y="441905"/>
                  </a:lnTo>
                  <a:lnTo>
                    <a:pt x="568988" y="441905"/>
                  </a:lnTo>
                  <a:lnTo>
                    <a:pt x="568988" y="505096"/>
                  </a:lnTo>
                  <a:lnTo>
                    <a:pt x="606933" y="505096"/>
                  </a:lnTo>
                  <a:lnTo>
                    <a:pt x="606933" y="606087"/>
                  </a:lnTo>
                  <a:lnTo>
                    <a:pt x="505714" y="606087"/>
                  </a:lnTo>
                  <a:lnTo>
                    <a:pt x="505714" y="505096"/>
                  </a:lnTo>
                  <a:lnTo>
                    <a:pt x="543659" y="505096"/>
                  </a:lnTo>
                  <a:lnTo>
                    <a:pt x="543659" y="467105"/>
                  </a:lnTo>
                  <a:lnTo>
                    <a:pt x="316083" y="467105"/>
                  </a:lnTo>
                  <a:lnTo>
                    <a:pt x="316083" y="505096"/>
                  </a:lnTo>
                  <a:lnTo>
                    <a:pt x="354028" y="505096"/>
                  </a:lnTo>
                  <a:lnTo>
                    <a:pt x="354028" y="606087"/>
                  </a:lnTo>
                  <a:lnTo>
                    <a:pt x="252905" y="606087"/>
                  </a:lnTo>
                  <a:lnTo>
                    <a:pt x="252905" y="505096"/>
                  </a:lnTo>
                  <a:lnTo>
                    <a:pt x="290850" y="505096"/>
                  </a:lnTo>
                  <a:lnTo>
                    <a:pt x="290850" y="467105"/>
                  </a:lnTo>
                  <a:lnTo>
                    <a:pt x="63274" y="467105"/>
                  </a:lnTo>
                  <a:lnTo>
                    <a:pt x="63274" y="505096"/>
                  </a:lnTo>
                  <a:lnTo>
                    <a:pt x="101123" y="505096"/>
                  </a:lnTo>
                  <a:lnTo>
                    <a:pt x="101123" y="606087"/>
                  </a:lnTo>
                  <a:lnTo>
                    <a:pt x="0" y="606087"/>
                  </a:lnTo>
                  <a:lnTo>
                    <a:pt x="0" y="505096"/>
                  </a:lnTo>
                  <a:lnTo>
                    <a:pt x="37945" y="505096"/>
                  </a:lnTo>
                  <a:lnTo>
                    <a:pt x="37945" y="441905"/>
                  </a:lnTo>
                  <a:lnTo>
                    <a:pt x="290850" y="441905"/>
                  </a:lnTo>
                  <a:lnTo>
                    <a:pt x="290850" y="404009"/>
                  </a:lnTo>
                  <a:lnTo>
                    <a:pt x="126452" y="404009"/>
                  </a:lnTo>
                  <a:close/>
                  <a:moveTo>
                    <a:pt x="303502" y="71264"/>
                  </a:moveTo>
                  <a:cubicBezTo>
                    <a:pt x="274417" y="71264"/>
                    <a:pt x="250822" y="94057"/>
                    <a:pt x="250822" y="122140"/>
                  </a:cubicBezTo>
                  <a:cubicBezTo>
                    <a:pt x="250822" y="150318"/>
                    <a:pt x="274417" y="173111"/>
                    <a:pt x="303502" y="173111"/>
                  </a:cubicBezTo>
                  <a:cubicBezTo>
                    <a:pt x="332587" y="173111"/>
                    <a:pt x="356183" y="150318"/>
                    <a:pt x="356183" y="122140"/>
                  </a:cubicBezTo>
                  <a:cubicBezTo>
                    <a:pt x="356183" y="94057"/>
                    <a:pt x="332587" y="71264"/>
                    <a:pt x="303502" y="71264"/>
                  </a:cubicBezTo>
                  <a:close/>
                  <a:moveTo>
                    <a:pt x="303502" y="0"/>
                  </a:moveTo>
                  <a:cubicBezTo>
                    <a:pt x="373326" y="0"/>
                    <a:pt x="429955" y="54723"/>
                    <a:pt x="429955" y="122140"/>
                  </a:cubicBezTo>
                  <a:cubicBezTo>
                    <a:pt x="429955" y="234181"/>
                    <a:pt x="303502" y="315639"/>
                    <a:pt x="303502" y="315639"/>
                  </a:cubicBezTo>
                  <a:cubicBezTo>
                    <a:pt x="303502" y="315639"/>
                    <a:pt x="177049" y="234181"/>
                    <a:pt x="177049" y="122140"/>
                  </a:cubicBezTo>
                  <a:cubicBezTo>
                    <a:pt x="177049" y="54723"/>
                    <a:pt x="233679" y="0"/>
                    <a:pt x="303502" y="0"/>
                  </a:cubicBezTo>
                  <a:close/>
                </a:path>
              </a:pathLst>
            </a:custGeom>
            <a:solidFill>
              <a:srgbClr val="356188"/>
            </a:solidFill>
            <a:ln>
              <a:noFill/>
            </a:ln>
          </p:spPr>
          <p:txBody>
            <a:bodyPr anchor="ctr"/>
            <a:lstStyle/>
            <a:p>
              <a:pPr algn="ctr"/>
              <a:endParaRPr>
                <a:solidFill>
                  <a:schemeClr val="bg1"/>
                </a:solidFill>
              </a:endParaRPr>
            </a:p>
          </p:txBody>
        </p:sp>
      </p:grpSp>
      <p:cxnSp>
        <p:nvCxnSpPr>
          <p:cNvPr id="18" name="直接连接符 17">
            <a:extLst>
              <a:ext uri="{FF2B5EF4-FFF2-40B4-BE49-F238E27FC236}">
                <a16:creationId xmlns:a16="http://schemas.microsoft.com/office/drawing/2014/main" id="{B1436862-5CF9-4E94-BD99-75705F5A4820}"/>
              </a:ext>
            </a:extLst>
          </p:cNvPr>
          <p:cNvCxnSpPr>
            <a:stCxn id="28" idx="0"/>
          </p:cNvCxnSpPr>
          <p:nvPr/>
        </p:nvCxnSpPr>
        <p:spPr>
          <a:xfrm flipH="1" flipV="1">
            <a:off x="6086170" y="1658483"/>
            <a:ext cx="1" cy="637836"/>
          </a:xfrm>
          <a:prstGeom prst="line">
            <a:avLst/>
          </a:prstGeom>
          <a:ln w="6350" cap="rnd">
            <a:solidFill>
              <a:schemeClr val="bg1"/>
            </a:solidFill>
            <a:round/>
            <a:headEnd type="oval"/>
            <a:tailEnd type="oval" w="med" len="med"/>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996BF66-75F9-4898-AC7A-89E114AC1680}"/>
              </a:ext>
            </a:extLst>
          </p:cNvPr>
          <p:cNvCxnSpPr>
            <a:cxnSpLocks/>
            <a:stCxn id="26" idx="4"/>
          </p:cNvCxnSpPr>
          <p:nvPr/>
        </p:nvCxnSpPr>
        <p:spPr>
          <a:xfrm>
            <a:off x="6111963" y="5150881"/>
            <a:ext cx="0" cy="651073"/>
          </a:xfrm>
          <a:prstGeom prst="line">
            <a:avLst/>
          </a:prstGeom>
          <a:ln w="6350" cap="rnd">
            <a:solidFill>
              <a:schemeClr val="bg1"/>
            </a:solidFill>
            <a:round/>
            <a:headEnd type="oval"/>
            <a:tailEnd type="oval" w="med" len="med"/>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2D5AEAC3-A5D6-4647-B518-06268C5C60A2}"/>
              </a:ext>
            </a:extLst>
          </p:cNvPr>
          <p:cNvGrpSpPr/>
          <p:nvPr/>
        </p:nvGrpSpPr>
        <p:grpSpPr>
          <a:xfrm>
            <a:off x="5939675" y="1511384"/>
            <a:ext cx="2424989" cy="864837"/>
            <a:chOff x="1197898" y="2503545"/>
            <a:chExt cx="2198693" cy="1006991"/>
          </a:xfrm>
        </p:grpSpPr>
        <p:sp>
          <p:nvSpPr>
            <p:cNvPr id="24" name="文本框 30">
              <a:extLst>
                <a:ext uri="{FF2B5EF4-FFF2-40B4-BE49-F238E27FC236}">
                  <a16:creationId xmlns:a16="http://schemas.microsoft.com/office/drawing/2014/main" id="{603ED280-A643-4B69-833B-445B59C32098}"/>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dirty="0">
                  <a:solidFill>
                    <a:schemeClr val="bg1"/>
                  </a:solidFill>
                </a:rPr>
                <a:t>标题文本预设</a:t>
              </a:r>
            </a:p>
          </p:txBody>
        </p:sp>
        <p:sp>
          <p:nvSpPr>
            <p:cNvPr id="25" name="文本框 31">
              <a:extLst>
                <a:ext uri="{FF2B5EF4-FFF2-40B4-BE49-F238E27FC236}">
                  <a16:creationId xmlns:a16="http://schemas.microsoft.com/office/drawing/2014/main" id="{8FF8B513-B267-4065-9A24-730BA42BE0E3}"/>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gn="l">
                <a:lnSpc>
                  <a:spcPct val="120000"/>
                </a:lnSpc>
              </a:pPr>
              <a:r>
                <a:rPr lang="zh-CN" altLang="en-US" sz="1050">
                  <a:solidFill>
                    <a:schemeClr val="bg1"/>
                  </a:solidFill>
                </a:rPr>
                <a:t>此部分内容作为文字排版占位显示 </a:t>
              </a:r>
              <a:br>
                <a:rPr lang="zh-CN" altLang="en-US" sz="1050">
                  <a:solidFill>
                    <a:schemeClr val="bg1"/>
                  </a:solidFill>
                </a:rPr>
              </a:br>
              <a:r>
                <a:rPr lang="zh-CN" altLang="en-US" sz="1050">
                  <a:solidFill>
                    <a:schemeClr val="bg1"/>
                  </a:solidFill>
                </a:rPr>
                <a:t>（建议使用主题字体）</a:t>
              </a:r>
            </a:p>
          </p:txBody>
        </p:sp>
      </p:grpSp>
      <p:grpSp>
        <p:nvGrpSpPr>
          <p:cNvPr id="21" name="组合 20">
            <a:extLst>
              <a:ext uri="{FF2B5EF4-FFF2-40B4-BE49-F238E27FC236}">
                <a16:creationId xmlns:a16="http://schemas.microsoft.com/office/drawing/2014/main" id="{C5AA61F1-2AD3-47FD-97F7-F49963625F97}"/>
              </a:ext>
            </a:extLst>
          </p:cNvPr>
          <p:cNvGrpSpPr/>
          <p:nvPr/>
        </p:nvGrpSpPr>
        <p:grpSpPr>
          <a:xfrm>
            <a:off x="5939675" y="5125931"/>
            <a:ext cx="2424989" cy="864837"/>
            <a:chOff x="1197898" y="2503545"/>
            <a:chExt cx="2198693" cy="1006991"/>
          </a:xfrm>
        </p:grpSpPr>
        <p:sp>
          <p:nvSpPr>
            <p:cNvPr id="22" name="文本框 33">
              <a:extLst>
                <a:ext uri="{FF2B5EF4-FFF2-40B4-BE49-F238E27FC236}">
                  <a16:creationId xmlns:a16="http://schemas.microsoft.com/office/drawing/2014/main" id="{F2F0E193-989B-4591-BBD2-339FD6C23D3A}"/>
                </a:ext>
              </a:extLst>
            </p:cNvPr>
            <p:cNvSpPr txBox="1"/>
            <p:nvPr/>
          </p:nvSpPr>
          <p:spPr>
            <a:xfrm>
              <a:off x="1197898" y="2503545"/>
              <a:ext cx="2198693" cy="388226"/>
            </a:xfrm>
            <a:prstGeom prst="rect">
              <a:avLst/>
            </a:prstGeom>
            <a:noFill/>
          </p:spPr>
          <p:txBody>
            <a:bodyPr wrap="none" lIns="360000" tIns="0" rIns="0" bIns="0" anchor="b" anchorCtr="0">
              <a:normAutofit/>
            </a:bodyPr>
            <a:lstStyle/>
            <a:p>
              <a:r>
                <a:rPr lang="zh-CN" altLang="en-US" sz="1600" b="1">
                  <a:solidFill>
                    <a:schemeClr val="bg1"/>
                  </a:solidFill>
                </a:rPr>
                <a:t>标题文本预设</a:t>
              </a:r>
              <a:endParaRPr lang="zh-CN" altLang="en-US" sz="1600" b="1" dirty="0">
                <a:solidFill>
                  <a:schemeClr val="bg1"/>
                </a:solidFill>
              </a:endParaRPr>
            </a:p>
          </p:txBody>
        </p:sp>
        <p:sp>
          <p:nvSpPr>
            <p:cNvPr id="23" name="文本框 34">
              <a:extLst>
                <a:ext uri="{FF2B5EF4-FFF2-40B4-BE49-F238E27FC236}">
                  <a16:creationId xmlns:a16="http://schemas.microsoft.com/office/drawing/2014/main" id="{20978612-BF58-4521-9F63-6D871F76DC39}"/>
                </a:ext>
              </a:extLst>
            </p:cNvPr>
            <p:cNvSpPr txBox="1">
              <a:spLocks/>
            </p:cNvSpPr>
            <p:nvPr/>
          </p:nvSpPr>
          <p:spPr>
            <a:xfrm>
              <a:off x="1197898" y="2891770"/>
              <a:ext cx="2198693" cy="618766"/>
            </a:xfrm>
            <a:prstGeom prst="rect">
              <a:avLst/>
            </a:prstGeom>
          </p:spPr>
          <p:txBody>
            <a:bodyPr vert="horz" wrap="square" lIns="360000" tIns="0" rIns="0" bIns="0" anchor="ctr" anchorCtr="0">
              <a:normAutofit/>
            </a:bodyPr>
            <a:lstStyle/>
            <a:p>
              <a:pPr algn="l">
                <a:lnSpc>
                  <a:spcPct val="120000"/>
                </a:lnSpc>
              </a:pPr>
              <a:r>
                <a:rPr lang="zh-CN" altLang="en-US" sz="1050">
                  <a:solidFill>
                    <a:schemeClr val="bg1"/>
                  </a:solidFill>
                </a:rPr>
                <a:t>此部分内容作为文字排版占位显示 </a:t>
              </a:r>
              <a:br>
                <a:rPr lang="zh-CN" altLang="en-US" sz="1050">
                  <a:solidFill>
                    <a:schemeClr val="bg1"/>
                  </a:solidFill>
                </a:rPr>
              </a:br>
              <a:r>
                <a:rPr lang="zh-CN" altLang="en-US" sz="1050">
                  <a:solidFill>
                    <a:schemeClr val="bg1"/>
                  </a:solidFill>
                </a:rPr>
                <a:t>（建议使用主题字体）</a:t>
              </a:r>
            </a:p>
          </p:txBody>
        </p:sp>
      </p:grpSp>
    </p:spTree>
    <p:extLst>
      <p:ext uri="{BB962C8B-B14F-4D97-AF65-F5344CB8AC3E}">
        <p14:creationId xmlns:p14="http://schemas.microsoft.com/office/powerpoint/2010/main" val="3368366586"/>
      </p:ext>
    </p:extLst>
  </p:cSld>
  <p:clrMapOvr>
    <a:masterClrMapping/>
  </p:clrMapOvr>
  <mc:AlternateContent xmlns:mc="http://schemas.openxmlformats.org/markup-compatibility/2006" xmlns:p14="http://schemas.microsoft.com/office/powerpoint/2010/main">
    <mc:Choice Requires="p14">
      <p:transition spd="slow" p14:dur="1500" advTm="6000">
        <p:random/>
      </p:transition>
    </mc:Choice>
    <mc:Fallback xmlns="">
      <p:transition spd="slow" advTm="60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2"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wipe(right)">
                                      <p:cBhvr>
                                        <p:cTn id="10" dur="500"/>
                                        <p:tgtEl>
                                          <p:spTgt spid="5"/>
                                        </p:tgtEl>
                                      </p:cBhvr>
                                    </p:animEffect>
                                  </p:childTnLst>
                                </p:cTn>
                              </p:par>
                            </p:childTnLst>
                          </p:cTn>
                        </p:par>
                        <p:par>
                          <p:cTn id="11" fill="hold">
                            <p:stCondLst>
                              <p:cond delay="500"/>
                            </p:stCondLst>
                            <p:childTnLst>
                              <p:par>
                                <p:cTn id="12" presetID="49" presetClass="entr" presetSubtype="0" decel="100000" fill="hold" grpId="0" nodeType="afterEffect">
                                  <p:stCondLst>
                                    <p:cond delay="0"/>
                                  </p:stCondLst>
                                  <p:childTnLst>
                                    <p:set>
                                      <p:cBhvr>
                                        <p:cTn id="13" dur="1" fill="hold">
                                          <p:stCondLst>
                                            <p:cond delay="0"/>
                                          </p:stCondLst>
                                        </p:cTn>
                                        <p:tgtEl>
                                          <p:spTgt spid="7"/>
                                        </p:tgtEl>
                                        <p:attrNameLst>
                                          <p:attrName>style.visibility</p:attrName>
                                        </p:attrNameLst>
                                      </p:cBhvr>
                                      <p:to>
                                        <p:strVal val="visible"/>
                                      </p:to>
                                    </p:set>
                                    <p:anim calcmode="lin" valueType="num">
                                      <p:cBhvr>
                                        <p:cTn id="14" dur="500" fill="hold"/>
                                        <p:tgtEl>
                                          <p:spTgt spid="7"/>
                                        </p:tgtEl>
                                        <p:attrNameLst>
                                          <p:attrName>ppt_w</p:attrName>
                                        </p:attrNameLst>
                                      </p:cBhvr>
                                      <p:tavLst>
                                        <p:tav tm="0">
                                          <p:val>
                                            <p:fltVal val="0"/>
                                          </p:val>
                                        </p:tav>
                                        <p:tav tm="100000">
                                          <p:val>
                                            <p:strVal val="#ppt_w"/>
                                          </p:val>
                                        </p:tav>
                                      </p:tavLst>
                                    </p:anim>
                                    <p:anim calcmode="lin" valueType="num">
                                      <p:cBhvr>
                                        <p:cTn id="15" dur="500" fill="hold"/>
                                        <p:tgtEl>
                                          <p:spTgt spid="7"/>
                                        </p:tgtEl>
                                        <p:attrNameLst>
                                          <p:attrName>ppt_h</p:attrName>
                                        </p:attrNameLst>
                                      </p:cBhvr>
                                      <p:tavLst>
                                        <p:tav tm="0">
                                          <p:val>
                                            <p:fltVal val="0"/>
                                          </p:val>
                                        </p:tav>
                                        <p:tav tm="100000">
                                          <p:val>
                                            <p:strVal val="#ppt_h"/>
                                          </p:val>
                                        </p:tav>
                                      </p:tavLst>
                                    </p:anim>
                                    <p:anim calcmode="lin" valueType="num">
                                      <p:cBhvr>
                                        <p:cTn id="16" dur="500" fill="hold"/>
                                        <p:tgtEl>
                                          <p:spTgt spid="7"/>
                                        </p:tgtEl>
                                        <p:attrNameLst>
                                          <p:attrName>style.rotation</p:attrName>
                                        </p:attrNameLst>
                                      </p:cBhvr>
                                      <p:tavLst>
                                        <p:tav tm="0">
                                          <p:val>
                                            <p:fltVal val="360"/>
                                          </p:val>
                                        </p:tav>
                                        <p:tav tm="100000">
                                          <p:val>
                                            <p:fltVal val="0"/>
                                          </p:val>
                                        </p:tav>
                                      </p:tavLst>
                                    </p:anim>
                                    <p:animEffect transition="in" filter="fade">
                                      <p:cBhvr>
                                        <p:cTn id="17" dur="500"/>
                                        <p:tgtEl>
                                          <p:spTgt spid="7"/>
                                        </p:tgtEl>
                                      </p:cBhvr>
                                    </p:animEffect>
                                  </p:childTnLst>
                                </p:cTn>
                              </p:par>
                            </p:childTnLst>
                          </p:cTn>
                        </p:par>
                        <p:par>
                          <p:cTn id="18" fill="hold">
                            <p:stCondLst>
                              <p:cond delay="1000"/>
                            </p:stCondLst>
                            <p:childTnLst>
                              <p:par>
                                <p:cTn id="19" presetID="53" presetClass="entr" presetSubtype="16" fill="hold" nodeType="afterEffect">
                                  <p:stCondLst>
                                    <p:cond delay="0"/>
                                  </p:stCondLst>
                                  <p:childTnLst>
                                    <p:set>
                                      <p:cBhvr>
                                        <p:cTn id="20" dur="1" fill="hold">
                                          <p:stCondLst>
                                            <p:cond delay="0"/>
                                          </p:stCondLst>
                                        </p:cTn>
                                        <p:tgtEl>
                                          <p:spTgt spid="2"/>
                                        </p:tgtEl>
                                        <p:attrNameLst>
                                          <p:attrName>style.visibility</p:attrName>
                                        </p:attrNameLst>
                                      </p:cBhvr>
                                      <p:to>
                                        <p:strVal val="visible"/>
                                      </p:to>
                                    </p:set>
                                    <p:anim calcmode="lin" valueType="num">
                                      <p:cBhvr>
                                        <p:cTn id="21" dur="500" fill="hold"/>
                                        <p:tgtEl>
                                          <p:spTgt spid="2"/>
                                        </p:tgtEl>
                                        <p:attrNameLst>
                                          <p:attrName>ppt_w</p:attrName>
                                        </p:attrNameLst>
                                      </p:cBhvr>
                                      <p:tavLst>
                                        <p:tav tm="0">
                                          <p:val>
                                            <p:fltVal val="0"/>
                                          </p:val>
                                        </p:tav>
                                        <p:tav tm="100000">
                                          <p:val>
                                            <p:strVal val="#ppt_w"/>
                                          </p:val>
                                        </p:tav>
                                      </p:tavLst>
                                    </p:anim>
                                    <p:anim calcmode="lin" valueType="num">
                                      <p:cBhvr>
                                        <p:cTn id="22" dur="500" fill="hold"/>
                                        <p:tgtEl>
                                          <p:spTgt spid="2"/>
                                        </p:tgtEl>
                                        <p:attrNameLst>
                                          <p:attrName>ppt_h</p:attrName>
                                        </p:attrNameLst>
                                      </p:cBhvr>
                                      <p:tavLst>
                                        <p:tav tm="0">
                                          <p:val>
                                            <p:fltVal val="0"/>
                                          </p:val>
                                        </p:tav>
                                        <p:tav tm="100000">
                                          <p:val>
                                            <p:strVal val="#ppt_h"/>
                                          </p:val>
                                        </p:tav>
                                      </p:tavLst>
                                    </p:anim>
                                    <p:animEffect transition="in" filter="fade">
                                      <p:cBhvr>
                                        <p:cTn id="23" dur="500"/>
                                        <p:tgtEl>
                                          <p:spTgt spid="2"/>
                                        </p:tgtEl>
                                      </p:cBhvr>
                                    </p:animEffect>
                                  </p:childTnLst>
                                </p:cTn>
                              </p:par>
                            </p:childTnLst>
                          </p:cTn>
                        </p:par>
                        <p:par>
                          <p:cTn id="24" fill="hold">
                            <p:stCondLst>
                              <p:cond delay="1500"/>
                            </p:stCondLst>
                            <p:childTnLst>
                              <p:par>
                                <p:cTn id="25" presetID="2" presetClass="entr" presetSubtype="8" fill="hold"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0-#ppt_w/2"/>
                                          </p:val>
                                        </p:tav>
                                        <p:tav tm="100000">
                                          <p:val>
                                            <p:strVal val="#ppt_x"/>
                                          </p:val>
                                        </p:tav>
                                      </p:tavLst>
                                    </p:anim>
                                    <p:anim calcmode="lin" valueType="num">
                                      <p:cBhvr additive="base">
                                        <p:cTn id="28" dur="500" fill="hold"/>
                                        <p:tgtEl>
                                          <p:spTgt spid="14"/>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2" presetClass="entr" presetSubtype="8" fill="hold" grpId="0"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par>
                          <p:cTn id="33" fill="hold">
                            <p:stCondLst>
                              <p:cond delay="2500"/>
                            </p:stCondLst>
                            <p:childTnLst>
                              <p:par>
                                <p:cTn id="34" presetID="53" presetClass="entr" presetSubtype="16" fill="hold" nodeType="afterEffect">
                                  <p:stCondLst>
                                    <p:cond delay="0"/>
                                  </p:stCondLst>
                                  <p:childTnLst>
                                    <p:set>
                                      <p:cBhvr>
                                        <p:cTn id="35" dur="1" fill="hold">
                                          <p:stCondLst>
                                            <p:cond delay="0"/>
                                          </p:stCondLst>
                                        </p:cTn>
                                        <p:tgtEl>
                                          <p:spTgt spid="3"/>
                                        </p:tgtEl>
                                        <p:attrNameLst>
                                          <p:attrName>style.visibility</p:attrName>
                                        </p:attrNameLst>
                                      </p:cBhvr>
                                      <p:to>
                                        <p:strVal val="visible"/>
                                      </p:to>
                                    </p:set>
                                    <p:anim calcmode="lin" valueType="num">
                                      <p:cBhvr>
                                        <p:cTn id="36" dur="500" fill="hold"/>
                                        <p:tgtEl>
                                          <p:spTgt spid="3"/>
                                        </p:tgtEl>
                                        <p:attrNameLst>
                                          <p:attrName>ppt_w</p:attrName>
                                        </p:attrNameLst>
                                      </p:cBhvr>
                                      <p:tavLst>
                                        <p:tav tm="0">
                                          <p:val>
                                            <p:fltVal val="0"/>
                                          </p:val>
                                        </p:tav>
                                        <p:tav tm="100000">
                                          <p:val>
                                            <p:strVal val="#ppt_w"/>
                                          </p:val>
                                        </p:tav>
                                      </p:tavLst>
                                    </p:anim>
                                    <p:anim calcmode="lin" valueType="num">
                                      <p:cBhvr>
                                        <p:cTn id="37" dur="500" fill="hold"/>
                                        <p:tgtEl>
                                          <p:spTgt spid="3"/>
                                        </p:tgtEl>
                                        <p:attrNameLst>
                                          <p:attrName>ppt_h</p:attrName>
                                        </p:attrNameLst>
                                      </p:cBhvr>
                                      <p:tavLst>
                                        <p:tav tm="0">
                                          <p:val>
                                            <p:fltVal val="0"/>
                                          </p:val>
                                        </p:tav>
                                        <p:tav tm="100000">
                                          <p:val>
                                            <p:strVal val="#ppt_h"/>
                                          </p:val>
                                        </p:tav>
                                      </p:tavLst>
                                    </p:anim>
                                    <p:animEffect transition="in" filter="fade">
                                      <p:cBhvr>
                                        <p:cTn id="38" dur="500"/>
                                        <p:tgtEl>
                                          <p:spTgt spid="3"/>
                                        </p:tgtEl>
                                      </p:cBhvr>
                                    </p:animEffect>
                                  </p:childTnLst>
                                </p:cTn>
                              </p:par>
                            </p:childTnLst>
                          </p:cTn>
                        </p:par>
                        <p:par>
                          <p:cTn id="39" fill="hold">
                            <p:stCondLst>
                              <p:cond delay="3000"/>
                            </p:stCondLst>
                            <p:childTnLst>
                              <p:par>
                                <p:cTn id="40" presetID="2" presetClass="entr" presetSubtype="2" fill="hold" nodeType="afterEffect">
                                  <p:stCondLst>
                                    <p:cond delay="0"/>
                                  </p:stCondLst>
                                  <p:childTnLst>
                                    <p:set>
                                      <p:cBhvr>
                                        <p:cTn id="41" dur="1" fill="hold">
                                          <p:stCondLst>
                                            <p:cond delay="0"/>
                                          </p:stCondLst>
                                        </p:cTn>
                                        <p:tgtEl>
                                          <p:spTgt spid="15"/>
                                        </p:tgtEl>
                                        <p:attrNameLst>
                                          <p:attrName>style.visibility</p:attrName>
                                        </p:attrNameLst>
                                      </p:cBhvr>
                                      <p:to>
                                        <p:strVal val="visible"/>
                                      </p:to>
                                    </p:set>
                                    <p:anim calcmode="lin" valueType="num">
                                      <p:cBhvr additive="base">
                                        <p:cTn id="42" dur="500" fill="hold"/>
                                        <p:tgtEl>
                                          <p:spTgt spid="15"/>
                                        </p:tgtEl>
                                        <p:attrNameLst>
                                          <p:attrName>ppt_x</p:attrName>
                                        </p:attrNameLst>
                                      </p:cBhvr>
                                      <p:tavLst>
                                        <p:tav tm="0">
                                          <p:val>
                                            <p:strVal val="1+#ppt_w/2"/>
                                          </p:val>
                                        </p:tav>
                                        <p:tav tm="100000">
                                          <p:val>
                                            <p:strVal val="#ppt_x"/>
                                          </p:val>
                                        </p:tav>
                                      </p:tavLst>
                                    </p:anim>
                                    <p:anim calcmode="lin" valueType="num">
                                      <p:cBhvr additive="base">
                                        <p:cTn id="43" dur="500" fill="hold"/>
                                        <p:tgtEl>
                                          <p:spTgt spid="15"/>
                                        </p:tgtEl>
                                        <p:attrNameLst>
                                          <p:attrName>ppt_y</p:attrName>
                                        </p:attrNameLst>
                                      </p:cBhvr>
                                      <p:tavLst>
                                        <p:tav tm="0">
                                          <p:val>
                                            <p:strVal val="#ppt_y"/>
                                          </p:val>
                                        </p:tav>
                                        <p:tav tm="100000">
                                          <p:val>
                                            <p:strVal val="#ppt_y"/>
                                          </p:val>
                                        </p:tav>
                                      </p:tavLst>
                                    </p:anim>
                                  </p:childTnLst>
                                </p:cTn>
                              </p:par>
                            </p:childTnLst>
                          </p:cTn>
                        </p:par>
                        <p:par>
                          <p:cTn id="44" fill="hold">
                            <p:stCondLst>
                              <p:cond delay="3500"/>
                            </p:stCondLst>
                            <p:childTnLst>
                              <p:par>
                                <p:cTn id="45" presetID="22" presetClass="entr" presetSubtype="2" fill="hold" grpId="0" nodeType="after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wipe(right)">
                                      <p:cBhvr>
                                        <p:cTn id="47" dur="500"/>
                                        <p:tgtEl>
                                          <p:spTgt spid="11"/>
                                        </p:tgtEl>
                                      </p:cBhvr>
                                    </p:animEffect>
                                  </p:childTnLst>
                                </p:cTn>
                              </p:par>
                            </p:childTnLst>
                          </p:cTn>
                        </p:par>
                        <p:par>
                          <p:cTn id="48" fill="hold">
                            <p:stCondLst>
                              <p:cond delay="4000"/>
                            </p:stCondLst>
                            <p:childTnLst>
                              <p:par>
                                <p:cTn id="49" presetID="49" presetClass="entr" presetSubtype="0" decel="100000" fill="hold" nodeType="afterEffect">
                                  <p:stCondLst>
                                    <p:cond delay="0"/>
                                  </p:stCondLst>
                                  <p:childTnLst>
                                    <p:set>
                                      <p:cBhvr>
                                        <p:cTn id="50" dur="1" fill="hold">
                                          <p:stCondLst>
                                            <p:cond delay="0"/>
                                          </p:stCondLst>
                                        </p:cTn>
                                        <p:tgtEl>
                                          <p:spTgt spid="16"/>
                                        </p:tgtEl>
                                        <p:attrNameLst>
                                          <p:attrName>style.visibility</p:attrName>
                                        </p:attrNameLst>
                                      </p:cBhvr>
                                      <p:to>
                                        <p:strVal val="visible"/>
                                      </p:to>
                                    </p:set>
                                    <p:anim calcmode="lin" valueType="num">
                                      <p:cBhvr>
                                        <p:cTn id="51" dur="500" fill="hold"/>
                                        <p:tgtEl>
                                          <p:spTgt spid="16"/>
                                        </p:tgtEl>
                                        <p:attrNameLst>
                                          <p:attrName>ppt_w</p:attrName>
                                        </p:attrNameLst>
                                      </p:cBhvr>
                                      <p:tavLst>
                                        <p:tav tm="0">
                                          <p:val>
                                            <p:fltVal val="0"/>
                                          </p:val>
                                        </p:tav>
                                        <p:tav tm="100000">
                                          <p:val>
                                            <p:strVal val="#ppt_w"/>
                                          </p:val>
                                        </p:tav>
                                      </p:tavLst>
                                    </p:anim>
                                    <p:anim calcmode="lin" valueType="num">
                                      <p:cBhvr>
                                        <p:cTn id="52" dur="500" fill="hold"/>
                                        <p:tgtEl>
                                          <p:spTgt spid="16"/>
                                        </p:tgtEl>
                                        <p:attrNameLst>
                                          <p:attrName>ppt_h</p:attrName>
                                        </p:attrNameLst>
                                      </p:cBhvr>
                                      <p:tavLst>
                                        <p:tav tm="0">
                                          <p:val>
                                            <p:fltVal val="0"/>
                                          </p:val>
                                        </p:tav>
                                        <p:tav tm="100000">
                                          <p:val>
                                            <p:strVal val="#ppt_h"/>
                                          </p:val>
                                        </p:tav>
                                      </p:tavLst>
                                    </p:anim>
                                    <p:anim calcmode="lin" valueType="num">
                                      <p:cBhvr>
                                        <p:cTn id="53" dur="500" fill="hold"/>
                                        <p:tgtEl>
                                          <p:spTgt spid="16"/>
                                        </p:tgtEl>
                                        <p:attrNameLst>
                                          <p:attrName>style.rotation</p:attrName>
                                        </p:attrNameLst>
                                      </p:cBhvr>
                                      <p:tavLst>
                                        <p:tav tm="0">
                                          <p:val>
                                            <p:fltVal val="360"/>
                                          </p:val>
                                        </p:tav>
                                        <p:tav tm="100000">
                                          <p:val>
                                            <p:fltVal val="0"/>
                                          </p:val>
                                        </p:tav>
                                      </p:tavLst>
                                    </p:anim>
                                    <p:animEffect transition="in" filter="fade">
                                      <p:cBhvr>
                                        <p:cTn id="54" dur="500"/>
                                        <p:tgtEl>
                                          <p:spTgt spid="16"/>
                                        </p:tgtEl>
                                      </p:cBhvr>
                                    </p:animEffect>
                                  </p:childTnLst>
                                </p:cTn>
                              </p:par>
                              <p:par>
                                <p:cTn id="55" presetID="49" presetClass="entr" presetSubtype="0" decel="100000" fill="hold"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p:cTn id="57" dur="500" fill="hold"/>
                                        <p:tgtEl>
                                          <p:spTgt spid="17"/>
                                        </p:tgtEl>
                                        <p:attrNameLst>
                                          <p:attrName>ppt_w</p:attrName>
                                        </p:attrNameLst>
                                      </p:cBhvr>
                                      <p:tavLst>
                                        <p:tav tm="0">
                                          <p:val>
                                            <p:fltVal val="0"/>
                                          </p:val>
                                        </p:tav>
                                        <p:tav tm="100000">
                                          <p:val>
                                            <p:strVal val="#ppt_w"/>
                                          </p:val>
                                        </p:tav>
                                      </p:tavLst>
                                    </p:anim>
                                    <p:anim calcmode="lin" valueType="num">
                                      <p:cBhvr>
                                        <p:cTn id="58" dur="500" fill="hold"/>
                                        <p:tgtEl>
                                          <p:spTgt spid="17"/>
                                        </p:tgtEl>
                                        <p:attrNameLst>
                                          <p:attrName>ppt_h</p:attrName>
                                        </p:attrNameLst>
                                      </p:cBhvr>
                                      <p:tavLst>
                                        <p:tav tm="0">
                                          <p:val>
                                            <p:fltVal val="0"/>
                                          </p:val>
                                        </p:tav>
                                        <p:tav tm="100000">
                                          <p:val>
                                            <p:strVal val="#ppt_h"/>
                                          </p:val>
                                        </p:tav>
                                      </p:tavLst>
                                    </p:anim>
                                    <p:anim calcmode="lin" valueType="num">
                                      <p:cBhvr>
                                        <p:cTn id="59" dur="500" fill="hold"/>
                                        <p:tgtEl>
                                          <p:spTgt spid="17"/>
                                        </p:tgtEl>
                                        <p:attrNameLst>
                                          <p:attrName>style.rotation</p:attrName>
                                        </p:attrNameLst>
                                      </p:cBhvr>
                                      <p:tavLst>
                                        <p:tav tm="0">
                                          <p:val>
                                            <p:fltVal val="360"/>
                                          </p:val>
                                        </p:tav>
                                        <p:tav tm="100000">
                                          <p:val>
                                            <p:fltVal val="0"/>
                                          </p:val>
                                        </p:tav>
                                      </p:tavLst>
                                    </p:anim>
                                    <p:animEffect transition="in" filter="fade">
                                      <p:cBhvr>
                                        <p:cTn id="60" dur="500"/>
                                        <p:tgtEl>
                                          <p:spTgt spid="17"/>
                                        </p:tgtEl>
                                      </p:cBhvr>
                                    </p:animEffect>
                                  </p:childTnLst>
                                </p:cTn>
                              </p:par>
                            </p:childTnLst>
                          </p:cTn>
                        </p:par>
                        <p:par>
                          <p:cTn id="61" fill="hold">
                            <p:stCondLst>
                              <p:cond delay="4500"/>
                            </p:stCondLst>
                            <p:childTnLst>
                              <p:par>
                                <p:cTn id="62" presetID="22" presetClass="entr" presetSubtype="4" fill="hold" nodeType="afterEffect">
                                  <p:stCondLst>
                                    <p:cond delay="0"/>
                                  </p:stCondLst>
                                  <p:childTnLst>
                                    <p:set>
                                      <p:cBhvr>
                                        <p:cTn id="63" dur="1" fill="hold">
                                          <p:stCondLst>
                                            <p:cond delay="0"/>
                                          </p:stCondLst>
                                        </p:cTn>
                                        <p:tgtEl>
                                          <p:spTgt spid="18"/>
                                        </p:tgtEl>
                                        <p:attrNameLst>
                                          <p:attrName>style.visibility</p:attrName>
                                        </p:attrNameLst>
                                      </p:cBhvr>
                                      <p:to>
                                        <p:strVal val="visible"/>
                                      </p:to>
                                    </p:set>
                                    <p:animEffect transition="in" filter="wipe(down)">
                                      <p:cBhvr>
                                        <p:cTn id="64" dur="500"/>
                                        <p:tgtEl>
                                          <p:spTgt spid="18"/>
                                        </p:tgtEl>
                                      </p:cBhvr>
                                    </p:animEffect>
                                  </p:childTnLst>
                                </p:cTn>
                              </p:par>
                              <p:par>
                                <p:cTn id="65" presetID="22" presetClass="entr" presetSubtype="1" fill="hold" nodeType="withEffect">
                                  <p:stCondLst>
                                    <p:cond delay="0"/>
                                  </p:stCondLst>
                                  <p:childTnLst>
                                    <p:set>
                                      <p:cBhvr>
                                        <p:cTn id="66" dur="1" fill="hold">
                                          <p:stCondLst>
                                            <p:cond delay="0"/>
                                          </p:stCondLst>
                                        </p:cTn>
                                        <p:tgtEl>
                                          <p:spTgt spid="19"/>
                                        </p:tgtEl>
                                        <p:attrNameLst>
                                          <p:attrName>style.visibility</p:attrName>
                                        </p:attrNameLst>
                                      </p:cBhvr>
                                      <p:to>
                                        <p:strVal val="visible"/>
                                      </p:to>
                                    </p:set>
                                    <p:animEffect transition="in" filter="wipe(up)">
                                      <p:cBhvr>
                                        <p:cTn id="67" dur="500"/>
                                        <p:tgtEl>
                                          <p:spTgt spid="19"/>
                                        </p:tgtEl>
                                      </p:cBhvr>
                                    </p:animEffect>
                                  </p:childTnLst>
                                </p:cTn>
                              </p:par>
                            </p:childTnLst>
                          </p:cTn>
                        </p:par>
                        <p:par>
                          <p:cTn id="68" fill="hold">
                            <p:stCondLst>
                              <p:cond delay="5000"/>
                            </p:stCondLst>
                            <p:childTnLst>
                              <p:par>
                                <p:cTn id="69" presetID="2" presetClass="entr" presetSubtype="2"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 calcmode="lin" valueType="num">
                                      <p:cBhvr additive="base">
                                        <p:cTn id="71" dur="500" fill="hold"/>
                                        <p:tgtEl>
                                          <p:spTgt spid="20"/>
                                        </p:tgtEl>
                                        <p:attrNameLst>
                                          <p:attrName>ppt_x</p:attrName>
                                        </p:attrNameLst>
                                      </p:cBhvr>
                                      <p:tavLst>
                                        <p:tav tm="0">
                                          <p:val>
                                            <p:strVal val="1+#ppt_w/2"/>
                                          </p:val>
                                        </p:tav>
                                        <p:tav tm="100000">
                                          <p:val>
                                            <p:strVal val="#ppt_x"/>
                                          </p:val>
                                        </p:tav>
                                      </p:tavLst>
                                    </p:anim>
                                    <p:anim calcmode="lin" valueType="num">
                                      <p:cBhvr additive="base">
                                        <p:cTn id="72" dur="500" fill="hold"/>
                                        <p:tgtEl>
                                          <p:spTgt spid="20"/>
                                        </p:tgtEl>
                                        <p:attrNameLst>
                                          <p:attrName>ppt_y</p:attrName>
                                        </p:attrNameLst>
                                      </p:cBhvr>
                                      <p:tavLst>
                                        <p:tav tm="0">
                                          <p:val>
                                            <p:strVal val="#ppt_y"/>
                                          </p:val>
                                        </p:tav>
                                        <p:tav tm="100000">
                                          <p:val>
                                            <p:strVal val="#ppt_y"/>
                                          </p:val>
                                        </p:tav>
                                      </p:tavLst>
                                    </p:anim>
                                  </p:childTnLst>
                                </p:cTn>
                              </p:par>
                              <p:par>
                                <p:cTn id="73" presetID="2" presetClass="entr" presetSubtype="2" fill="hold" nodeType="withEffect">
                                  <p:stCondLst>
                                    <p:cond delay="0"/>
                                  </p:stCondLst>
                                  <p:childTnLst>
                                    <p:set>
                                      <p:cBhvr>
                                        <p:cTn id="74" dur="1" fill="hold">
                                          <p:stCondLst>
                                            <p:cond delay="0"/>
                                          </p:stCondLst>
                                        </p:cTn>
                                        <p:tgtEl>
                                          <p:spTgt spid="21"/>
                                        </p:tgtEl>
                                        <p:attrNameLst>
                                          <p:attrName>style.visibility</p:attrName>
                                        </p:attrNameLst>
                                      </p:cBhvr>
                                      <p:to>
                                        <p:strVal val="visible"/>
                                      </p:to>
                                    </p:set>
                                    <p:anim calcmode="lin" valueType="num">
                                      <p:cBhvr additive="base">
                                        <p:cTn id="75" dur="500" fill="hold"/>
                                        <p:tgtEl>
                                          <p:spTgt spid="21"/>
                                        </p:tgtEl>
                                        <p:attrNameLst>
                                          <p:attrName>ppt_x</p:attrName>
                                        </p:attrNameLst>
                                      </p:cBhvr>
                                      <p:tavLst>
                                        <p:tav tm="0">
                                          <p:val>
                                            <p:strVal val="1+#ppt_w/2"/>
                                          </p:val>
                                        </p:tav>
                                        <p:tav tm="100000">
                                          <p:val>
                                            <p:strVal val="#ppt_x"/>
                                          </p:val>
                                        </p:tav>
                                      </p:tavLst>
                                    </p:anim>
                                    <p:anim calcmode="lin" valueType="num">
                                      <p:cBhvr additive="base">
                                        <p:cTn id="76" dur="500" fill="hold"/>
                                        <p:tgtEl>
                                          <p:spTgt spid="2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animBg="1"/>
      <p:bldP spid="8"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389266"/>
            <a:ext cx="3541113" cy="369332"/>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dirty="0">
                <a:ln w="9525">
                  <a:noFill/>
                </a:ln>
                <a:solidFill>
                  <a:schemeClr val="bg1"/>
                </a:solidFill>
                <a:effectLst>
                  <a:outerShdw blurRad="50800" dist="38100" dir="2700000" algn="tl" rotWithShape="0">
                    <a:schemeClr val="bg1">
                      <a:lumMod val="85000"/>
                      <a:alpha val="40000"/>
                    </a:schemeClr>
                  </a:outerShdw>
                </a:effectLst>
                <a:latin typeface="+mj-ea"/>
                <a:ea typeface="+mj-ea"/>
              </a:rPr>
              <a:t>加强企业主导的产学研深度融合</a:t>
            </a:r>
          </a:p>
        </p:txBody>
      </p:sp>
      <p:sp>
        <p:nvSpPr>
          <p:cNvPr id="7" name="Freeform: Shape 13">
            <a:extLst>
              <a:ext uri="{FF2B5EF4-FFF2-40B4-BE49-F238E27FC236}">
                <a16:creationId xmlns:a16="http://schemas.microsoft.com/office/drawing/2014/main" id="{9E72A6A5-4033-4146-9248-52418AD63382}"/>
              </a:ext>
            </a:extLst>
          </p:cNvPr>
          <p:cNvSpPr/>
          <p:nvPr/>
        </p:nvSpPr>
        <p:spPr>
          <a:xfrm rot="2561600">
            <a:off x="5714316" y="4265589"/>
            <a:ext cx="473985" cy="68728"/>
          </a:xfrm>
          <a:custGeom>
            <a:avLst/>
            <a:gdLst/>
            <a:ahLst/>
            <a:cxnLst/>
            <a:rect l="0" t="0" r="0" b="0"/>
            <a:pathLst>
              <a:path>
                <a:moveTo>
                  <a:pt x="0" y="28828"/>
                </a:moveTo>
                <a:lnTo>
                  <a:pt x="397630"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solidFill>
                <a:schemeClr val="bg1"/>
              </a:solidFill>
            </a:endParaRPr>
          </a:p>
        </p:txBody>
      </p:sp>
      <p:sp>
        <p:nvSpPr>
          <p:cNvPr id="8" name="Freeform: Shape 14">
            <a:extLst>
              <a:ext uri="{FF2B5EF4-FFF2-40B4-BE49-F238E27FC236}">
                <a16:creationId xmlns:a16="http://schemas.microsoft.com/office/drawing/2014/main" id="{9FB0BA1E-E96D-44BD-BF84-9543AFB02DE0}"/>
              </a:ext>
            </a:extLst>
          </p:cNvPr>
          <p:cNvSpPr/>
          <p:nvPr/>
        </p:nvSpPr>
        <p:spPr>
          <a:xfrm>
            <a:off x="5777121" y="3620628"/>
            <a:ext cx="526765" cy="68728"/>
          </a:xfrm>
          <a:custGeom>
            <a:avLst/>
            <a:gdLst/>
            <a:ahLst/>
            <a:cxnLst/>
            <a:rect l="0" t="0" r="0" b="0"/>
            <a:pathLst>
              <a:path>
                <a:moveTo>
                  <a:pt x="0" y="28828"/>
                </a:moveTo>
                <a:lnTo>
                  <a:pt x="441908"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solidFill>
                <a:schemeClr val="bg1"/>
              </a:solidFill>
            </a:endParaRPr>
          </a:p>
        </p:txBody>
      </p:sp>
      <p:sp>
        <p:nvSpPr>
          <p:cNvPr id="9" name="Freeform: Shape 15">
            <a:extLst>
              <a:ext uri="{FF2B5EF4-FFF2-40B4-BE49-F238E27FC236}">
                <a16:creationId xmlns:a16="http://schemas.microsoft.com/office/drawing/2014/main" id="{2371D0DC-965C-4A26-A328-D3BCA48D6638}"/>
              </a:ext>
            </a:extLst>
          </p:cNvPr>
          <p:cNvSpPr/>
          <p:nvPr/>
        </p:nvSpPr>
        <p:spPr>
          <a:xfrm rot="19038400">
            <a:off x="5714316" y="2975674"/>
            <a:ext cx="473962" cy="68728"/>
          </a:xfrm>
          <a:custGeom>
            <a:avLst/>
            <a:gdLst/>
            <a:ahLst/>
            <a:cxnLst/>
            <a:rect l="0" t="0" r="0" b="0"/>
            <a:pathLst>
              <a:path>
                <a:moveTo>
                  <a:pt x="0" y="28828"/>
                </a:moveTo>
                <a:lnTo>
                  <a:pt x="397611" y="28828"/>
                </a:lnTo>
              </a:path>
            </a:pathLst>
          </a:custGeom>
          <a:noFill/>
          <a:ln w="19050">
            <a:solidFill>
              <a:schemeClr val="tx1">
                <a:lumMod val="75000"/>
                <a:lumOff val="25000"/>
              </a:schemeClr>
            </a:solidFill>
            <a:prstDash val="dash"/>
          </a:ln>
        </p:spPr>
        <p:style>
          <a:lnRef idx="2">
            <a:scrgbClr r="0" g="0" b="0"/>
          </a:lnRef>
          <a:fillRef idx="0">
            <a:scrgbClr r="0" g="0" b="0"/>
          </a:fillRef>
          <a:effectRef idx="0">
            <a:schemeClr val="accent1">
              <a:hueOff val="0"/>
              <a:satOff val="0"/>
              <a:lumOff val="0"/>
              <a:alphaOff val="0"/>
            </a:schemeClr>
          </a:effectRef>
          <a:fontRef idx="minor">
            <a:schemeClr val="tx1">
              <a:hueOff val="0"/>
              <a:satOff val="0"/>
              <a:lumOff val="0"/>
              <a:alphaOff val="0"/>
            </a:schemeClr>
          </a:fontRef>
        </p:style>
        <p:txBody>
          <a:bodyPr anchor="ctr"/>
          <a:lstStyle/>
          <a:p>
            <a:pPr algn="ctr"/>
            <a:endParaRPr>
              <a:solidFill>
                <a:schemeClr val="bg1"/>
              </a:solidFill>
            </a:endParaRPr>
          </a:p>
        </p:txBody>
      </p:sp>
      <p:sp>
        <p:nvSpPr>
          <p:cNvPr id="11" name="Freeform: Shape 17">
            <a:extLst>
              <a:ext uri="{FF2B5EF4-FFF2-40B4-BE49-F238E27FC236}">
                <a16:creationId xmlns:a16="http://schemas.microsoft.com/office/drawing/2014/main" id="{78031516-266C-4E22-8924-AFB2B06ACE9B}"/>
              </a:ext>
            </a:extLst>
          </p:cNvPr>
          <p:cNvSpPr/>
          <p:nvPr/>
        </p:nvSpPr>
        <p:spPr>
          <a:xfrm>
            <a:off x="6006259" y="2094275"/>
            <a:ext cx="899851" cy="899949"/>
          </a:xfrm>
          <a:custGeom>
            <a:avLst/>
            <a:gdLst>
              <a:gd name="connsiteX0" fmla="*/ 0 w 754893"/>
              <a:gd name="connsiteY0" fmla="*/ 377488 h 754976"/>
              <a:gd name="connsiteX1" fmla="*/ 377447 w 754893"/>
              <a:gd name="connsiteY1" fmla="*/ 0 h 754976"/>
              <a:gd name="connsiteX2" fmla="*/ 754894 w 754893"/>
              <a:gd name="connsiteY2" fmla="*/ 377488 h 754976"/>
              <a:gd name="connsiteX3" fmla="*/ 377447 w 754893"/>
              <a:gd name="connsiteY3" fmla="*/ 754976 h 754976"/>
              <a:gd name="connsiteX4" fmla="*/ 0 w 754893"/>
              <a:gd name="connsiteY4" fmla="*/ 377488 h 75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976">
                <a:moveTo>
                  <a:pt x="0" y="377488"/>
                </a:moveTo>
                <a:cubicBezTo>
                  <a:pt x="0" y="169007"/>
                  <a:pt x="168989" y="0"/>
                  <a:pt x="377447" y="0"/>
                </a:cubicBezTo>
                <a:cubicBezTo>
                  <a:pt x="585905" y="0"/>
                  <a:pt x="754894" y="169007"/>
                  <a:pt x="754894" y="377488"/>
                </a:cubicBezTo>
                <a:cubicBezTo>
                  <a:pt x="754894" y="585969"/>
                  <a:pt x="585905" y="754976"/>
                  <a:pt x="377447" y="754976"/>
                </a:cubicBezTo>
                <a:cubicBezTo>
                  <a:pt x="168989" y="754976"/>
                  <a:pt x="0" y="585969"/>
                  <a:pt x="0" y="377488"/>
                </a:cubicBezTo>
                <a:close/>
              </a:path>
            </a:pathLst>
          </a:custGeom>
          <a:solidFill>
            <a:schemeClr val="accent1"/>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55" rIns="119443" bIns="119455" anchor="ctr" anchorCtr="0">
            <a:normAutofit/>
          </a:bodyPr>
          <a:lstStyle/>
          <a:p>
            <a:pPr algn="ctr" defTabSz="622268">
              <a:spcBef>
                <a:spcPct val="0"/>
              </a:spcBef>
              <a:spcAft>
                <a:spcPct val="0"/>
              </a:spcAft>
            </a:pPr>
            <a:r>
              <a:rPr lang="en-US" sz="2400" b="1" dirty="0">
                <a:solidFill>
                  <a:schemeClr val="bg1"/>
                </a:solidFill>
              </a:rPr>
              <a:t>1</a:t>
            </a:r>
          </a:p>
        </p:txBody>
      </p:sp>
      <p:sp>
        <p:nvSpPr>
          <p:cNvPr id="12" name="Freeform: Shape 18">
            <a:extLst>
              <a:ext uri="{FF2B5EF4-FFF2-40B4-BE49-F238E27FC236}">
                <a16:creationId xmlns:a16="http://schemas.microsoft.com/office/drawing/2014/main" id="{AB146DD0-9D89-411B-9610-B0EC39D1425B}"/>
              </a:ext>
            </a:extLst>
          </p:cNvPr>
          <p:cNvSpPr/>
          <p:nvPr/>
        </p:nvSpPr>
        <p:spPr>
          <a:xfrm>
            <a:off x="6303883" y="3205067"/>
            <a:ext cx="899851" cy="89985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3"/>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68">
              <a:spcBef>
                <a:spcPct val="0"/>
              </a:spcBef>
              <a:spcAft>
                <a:spcPct val="0"/>
              </a:spcAft>
            </a:pPr>
            <a:r>
              <a:rPr lang="en-US" sz="2400" b="1" dirty="0">
                <a:solidFill>
                  <a:schemeClr val="bg1"/>
                </a:solidFill>
              </a:rPr>
              <a:t>2</a:t>
            </a:r>
          </a:p>
        </p:txBody>
      </p:sp>
      <p:sp>
        <p:nvSpPr>
          <p:cNvPr id="13" name="Freeform: Shape 26">
            <a:extLst>
              <a:ext uri="{FF2B5EF4-FFF2-40B4-BE49-F238E27FC236}">
                <a16:creationId xmlns:a16="http://schemas.microsoft.com/office/drawing/2014/main" id="{EDD5593C-99FC-4D13-9948-242603B09642}"/>
              </a:ext>
            </a:extLst>
          </p:cNvPr>
          <p:cNvSpPr/>
          <p:nvPr/>
        </p:nvSpPr>
        <p:spPr>
          <a:xfrm>
            <a:off x="6006259" y="4315809"/>
            <a:ext cx="899851" cy="899851"/>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accent6">
              <a:lumMod val="60000"/>
              <a:lumOff val="40000"/>
            </a:schemeClr>
          </a:solidFill>
          <a:effectLst>
            <a:outerShdw blurRad="40000" dist="20000" dir="5400000" rotWithShape="0">
              <a:srgbClr val="000000">
                <a:alpha val="0"/>
              </a:srgbClr>
            </a:outerShdw>
          </a:effectLst>
        </p:spPr>
        <p:style>
          <a:lnRef idx="3">
            <a:schemeClr val="lt1">
              <a:hueOff val="0"/>
              <a:satOff val="0"/>
              <a:lumOff val="0"/>
              <a:alphaOff val="0"/>
            </a:schemeClr>
          </a:lnRef>
          <a:fillRef idx="1">
            <a:scrgbClr r="0" g="0" b="0"/>
          </a:fillRef>
          <a:effectRef idx="1">
            <a:scrgbClr r="0" g="0" b="0"/>
          </a:effectRef>
          <a:fontRef idx="minor">
            <a:schemeClr val="lt1"/>
          </a:fontRef>
        </p:style>
        <p:txBody>
          <a:bodyPr spcFirstLastPara="0" vert="horz" wrap="none" lIns="119443" tIns="119443" rIns="119443" bIns="119443" anchor="ctr" anchorCtr="0">
            <a:normAutofit/>
          </a:bodyPr>
          <a:lstStyle/>
          <a:p>
            <a:pPr algn="ctr" defTabSz="622268">
              <a:spcBef>
                <a:spcPct val="0"/>
              </a:spcBef>
              <a:spcAft>
                <a:spcPct val="0"/>
              </a:spcAft>
            </a:pPr>
            <a:r>
              <a:rPr lang="en-US" sz="2400" b="1" dirty="0">
                <a:solidFill>
                  <a:schemeClr val="bg1"/>
                </a:solidFill>
              </a:rPr>
              <a:t>3</a:t>
            </a:r>
          </a:p>
        </p:txBody>
      </p:sp>
      <p:sp>
        <p:nvSpPr>
          <p:cNvPr id="24" name="Rectangle 1">
            <a:extLst>
              <a:ext uri="{FF2B5EF4-FFF2-40B4-BE49-F238E27FC236}">
                <a16:creationId xmlns:a16="http://schemas.microsoft.com/office/drawing/2014/main" id="{FB021824-0068-4374-8D88-2431EFA2C5FD}"/>
              </a:ext>
            </a:extLst>
          </p:cNvPr>
          <p:cNvSpPr/>
          <p:nvPr/>
        </p:nvSpPr>
        <p:spPr>
          <a:xfrm>
            <a:off x="6906111" y="2441969"/>
            <a:ext cx="1261996" cy="267158"/>
          </a:xfrm>
          <a:prstGeom prst="rect">
            <a:avLst/>
          </a:prstGeom>
        </p:spPr>
        <p:txBody>
          <a:bodyPr wrap="none" lIns="216000" anchor="ctr" anchorCtr="0">
            <a:noAutofit/>
          </a:bodyPr>
          <a:lstStyle/>
          <a:p>
            <a:r>
              <a:rPr lang="zh-CN" altLang="en-US" b="1" dirty="0">
                <a:solidFill>
                  <a:schemeClr val="bg1"/>
                </a:solidFill>
              </a:rPr>
              <a:t>培育产学研深度融合的创新体系</a:t>
            </a:r>
          </a:p>
        </p:txBody>
      </p:sp>
      <p:sp>
        <p:nvSpPr>
          <p:cNvPr id="25" name="Rectangle 27">
            <a:extLst>
              <a:ext uri="{FF2B5EF4-FFF2-40B4-BE49-F238E27FC236}">
                <a16:creationId xmlns:a16="http://schemas.microsoft.com/office/drawing/2014/main" id="{6DFA91F2-0DD7-4B31-A35F-0591B0272A42}"/>
              </a:ext>
            </a:extLst>
          </p:cNvPr>
          <p:cNvSpPr/>
          <p:nvPr/>
        </p:nvSpPr>
        <p:spPr>
          <a:xfrm>
            <a:off x="7203734" y="3195987"/>
            <a:ext cx="3131562" cy="1054041"/>
          </a:xfrm>
          <a:prstGeom prst="rect">
            <a:avLst/>
          </a:prstGeom>
        </p:spPr>
        <p:txBody>
          <a:bodyPr wrap="none" lIns="216000" anchor="ctr" anchorCtr="0">
            <a:noAutofit/>
          </a:bodyPr>
          <a:lstStyle/>
          <a:p>
            <a:r>
              <a:rPr lang="zh-CN" altLang="en-US" b="1" dirty="0">
                <a:solidFill>
                  <a:schemeClr val="bg1"/>
                </a:solidFill>
              </a:rPr>
              <a:t>支持企业联合高校、</a:t>
            </a:r>
            <a:endParaRPr lang="en-US" altLang="zh-CN" b="1" dirty="0">
              <a:solidFill>
                <a:schemeClr val="bg1"/>
              </a:solidFill>
            </a:endParaRPr>
          </a:p>
          <a:p>
            <a:r>
              <a:rPr lang="zh-CN" altLang="en-US" b="1" dirty="0">
                <a:solidFill>
                  <a:schemeClr val="bg1"/>
                </a:solidFill>
              </a:rPr>
              <a:t>科研院所等组建创新联合体</a:t>
            </a:r>
          </a:p>
        </p:txBody>
      </p:sp>
      <p:sp>
        <p:nvSpPr>
          <p:cNvPr id="26" name="Rectangle 29">
            <a:extLst>
              <a:ext uri="{FF2B5EF4-FFF2-40B4-BE49-F238E27FC236}">
                <a16:creationId xmlns:a16="http://schemas.microsoft.com/office/drawing/2014/main" id="{AD97EF15-0395-4132-B0E6-90A6FEB1EFBA}"/>
              </a:ext>
            </a:extLst>
          </p:cNvPr>
          <p:cNvSpPr/>
          <p:nvPr/>
        </p:nvSpPr>
        <p:spPr>
          <a:xfrm>
            <a:off x="6906110" y="4632155"/>
            <a:ext cx="3613547" cy="267158"/>
          </a:xfrm>
          <a:prstGeom prst="rect">
            <a:avLst/>
          </a:prstGeom>
        </p:spPr>
        <p:txBody>
          <a:bodyPr wrap="none" lIns="216000" anchor="ctr" anchorCtr="0">
            <a:noAutofit/>
          </a:bodyPr>
          <a:lstStyle/>
          <a:p>
            <a:r>
              <a:rPr lang="zh-CN" altLang="en-US" b="1" dirty="0">
                <a:solidFill>
                  <a:schemeClr val="bg1"/>
                </a:solidFill>
              </a:rPr>
              <a:t>打造关键技术自主创新的“核心圈”</a:t>
            </a:r>
          </a:p>
        </p:txBody>
      </p:sp>
      <p:pic>
        <p:nvPicPr>
          <p:cNvPr id="2" name="图片 1">
            <a:extLst>
              <a:ext uri="{FF2B5EF4-FFF2-40B4-BE49-F238E27FC236}">
                <a16:creationId xmlns:a16="http://schemas.microsoft.com/office/drawing/2014/main" id="{ED8DF3B5-A65E-FA81-89E7-1207A82B9A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4492" y="1217603"/>
            <a:ext cx="4401841" cy="4638917"/>
          </a:xfrm>
          <a:prstGeom prst="rect">
            <a:avLst/>
          </a:prstGeom>
        </p:spPr>
      </p:pic>
    </p:spTree>
    <p:extLst>
      <p:ext uri="{BB962C8B-B14F-4D97-AF65-F5344CB8AC3E}">
        <p14:creationId xmlns:p14="http://schemas.microsoft.com/office/powerpoint/2010/main" val="381299410"/>
      </p:ext>
    </p:extLst>
  </p:cSld>
  <p:clrMapOvr>
    <a:masterClrMapping/>
  </p:clrMapOvr>
  <mc:AlternateContent xmlns:mc="http://schemas.openxmlformats.org/markup-compatibility/2006" xmlns:p14="http://schemas.microsoft.com/office/powerpoint/2010/main">
    <mc:Choice Requires="p14">
      <p:transition spd="slow" p14:dur="1500" advTm="3800">
        <p:random/>
      </p:transition>
    </mc:Choice>
    <mc:Fallback xmlns="">
      <p:transition spd="slow" advTm="38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371640"/>
            <a:ext cx="3541113" cy="400110"/>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2000" dirty="0">
                <a:ln w="9525">
                  <a:noFill/>
                </a:ln>
                <a:solidFill>
                  <a:schemeClr val="bg1"/>
                </a:solidFill>
                <a:effectLst>
                  <a:outerShdw blurRad="50800" dist="38100" dir="2700000" algn="tl" rotWithShape="0">
                    <a:schemeClr val="bg1">
                      <a:lumMod val="85000"/>
                      <a:alpha val="40000"/>
                    </a:schemeClr>
                  </a:outerShdw>
                </a:effectLst>
                <a:latin typeface="+mj-ea"/>
                <a:ea typeface="+mj-ea"/>
              </a:rPr>
              <a:t>加强科技成果在产业中的应用</a:t>
            </a:r>
          </a:p>
        </p:txBody>
      </p:sp>
      <p:sp>
        <p:nvSpPr>
          <p:cNvPr id="75" name="矩形: 圆角 74">
            <a:extLst>
              <a:ext uri="{FF2B5EF4-FFF2-40B4-BE49-F238E27FC236}">
                <a16:creationId xmlns:a16="http://schemas.microsoft.com/office/drawing/2014/main" id="{25DDBBC3-EF13-4466-A5D9-5D6BD275463B}"/>
              </a:ext>
            </a:extLst>
          </p:cNvPr>
          <p:cNvSpPr/>
          <p:nvPr/>
        </p:nvSpPr>
        <p:spPr>
          <a:xfrm>
            <a:off x="4579932" y="2485261"/>
            <a:ext cx="1235682" cy="1235683"/>
          </a:xfrm>
          <a:prstGeom prst="roundRect">
            <a:avLst>
              <a:gd name="adj" fmla="val 6631"/>
            </a:avLst>
          </a:prstGeom>
          <a:solidFill>
            <a:srgbClr val="2C5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4400" b="1" dirty="0">
                <a:solidFill>
                  <a:schemeClr val="bg1"/>
                </a:solidFill>
              </a:rPr>
              <a:t>S</a:t>
            </a:r>
          </a:p>
        </p:txBody>
      </p:sp>
      <p:sp>
        <p:nvSpPr>
          <p:cNvPr id="76" name="矩形: 圆角 75">
            <a:extLst>
              <a:ext uri="{FF2B5EF4-FFF2-40B4-BE49-F238E27FC236}">
                <a16:creationId xmlns:a16="http://schemas.microsoft.com/office/drawing/2014/main" id="{8E0730BA-9B8F-4946-87A8-F4C2A5EF3BA2}"/>
              </a:ext>
            </a:extLst>
          </p:cNvPr>
          <p:cNvSpPr/>
          <p:nvPr/>
        </p:nvSpPr>
        <p:spPr>
          <a:xfrm>
            <a:off x="4500151" y="2405480"/>
            <a:ext cx="1395244" cy="1395245"/>
          </a:xfrm>
          <a:prstGeom prst="roundRect">
            <a:avLst>
              <a:gd name="adj" fmla="val 6631"/>
            </a:avLst>
          </a:prstGeom>
          <a:noFill/>
          <a:ln w="12700" cap="flat" cmpd="sng" algn="ctr">
            <a:solidFill>
              <a:schemeClr val="accent1">
                <a:alpha val="80000"/>
              </a:schemeClr>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77" name="矩形: 圆角 76">
            <a:extLst>
              <a:ext uri="{FF2B5EF4-FFF2-40B4-BE49-F238E27FC236}">
                <a16:creationId xmlns:a16="http://schemas.microsoft.com/office/drawing/2014/main" id="{568674E4-DA28-4166-9575-5C8432109BCC}"/>
              </a:ext>
            </a:extLst>
          </p:cNvPr>
          <p:cNvSpPr/>
          <p:nvPr/>
        </p:nvSpPr>
        <p:spPr>
          <a:xfrm>
            <a:off x="6376384" y="2485261"/>
            <a:ext cx="1235682" cy="1235683"/>
          </a:xfrm>
          <a:prstGeom prst="roundRect">
            <a:avLst>
              <a:gd name="adj" fmla="val 6631"/>
            </a:avLst>
          </a:prstGeom>
          <a:solidFill>
            <a:srgbClr val="2C5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4400" b="1">
                <a:solidFill>
                  <a:schemeClr val="bg1"/>
                </a:solidFill>
              </a:rPr>
              <a:t>W</a:t>
            </a:r>
          </a:p>
        </p:txBody>
      </p:sp>
      <p:sp>
        <p:nvSpPr>
          <p:cNvPr id="78" name="矩形: 圆角 77">
            <a:extLst>
              <a:ext uri="{FF2B5EF4-FFF2-40B4-BE49-F238E27FC236}">
                <a16:creationId xmlns:a16="http://schemas.microsoft.com/office/drawing/2014/main" id="{0550A2F2-8169-401E-99EE-D21D19DB4047}"/>
              </a:ext>
            </a:extLst>
          </p:cNvPr>
          <p:cNvSpPr/>
          <p:nvPr/>
        </p:nvSpPr>
        <p:spPr>
          <a:xfrm>
            <a:off x="6296604" y="2405480"/>
            <a:ext cx="1395244" cy="1395245"/>
          </a:xfrm>
          <a:prstGeom prst="roundRect">
            <a:avLst>
              <a:gd name="adj" fmla="val 6631"/>
            </a:avLst>
          </a:prstGeom>
          <a:noFill/>
          <a:ln w="12700" cap="flat" cmpd="sng" algn="ctr">
            <a:solidFill>
              <a:schemeClr val="accent1">
                <a:alpha val="80000"/>
              </a:schemeClr>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79" name="矩形: 圆角 78">
            <a:extLst>
              <a:ext uri="{FF2B5EF4-FFF2-40B4-BE49-F238E27FC236}">
                <a16:creationId xmlns:a16="http://schemas.microsoft.com/office/drawing/2014/main" id="{A70EB9C3-E066-4F40-B4D1-C429E2D41A43}"/>
              </a:ext>
            </a:extLst>
          </p:cNvPr>
          <p:cNvSpPr/>
          <p:nvPr/>
        </p:nvSpPr>
        <p:spPr>
          <a:xfrm>
            <a:off x="4579932" y="4096072"/>
            <a:ext cx="1235682" cy="1235683"/>
          </a:xfrm>
          <a:prstGeom prst="roundRect">
            <a:avLst>
              <a:gd name="adj" fmla="val 6631"/>
            </a:avLst>
          </a:prstGeom>
          <a:solidFill>
            <a:srgbClr val="2C5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4400" b="1">
                <a:solidFill>
                  <a:schemeClr val="bg1"/>
                </a:solidFill>
              </a:rPr>
              <a:t>O</a:t>
            </a:r>
          </a:p>
        </p:txBody>
      </p:sp>
      <p:sp>
        <p:nvSpPr>
          <p:cNvPr id="80" name="矩形: 圆角 79">
            <a:extLst>
              <a:ext uri="{FF2B5EF4-FFF2-40B4-BE49-F238E27FC236}">
                <a16:creationId xmlns:a16="http://schemas.microsoft.com/office/drawing/2014/main" id="{334B6C53-9605-4239-BFCB-FDF82B52FC49}"/>
              </a:ext>
            </a:extLst>
          </p:cNvPr>
          <p:cNvSpPr/>
          <p:nvPr/>
        </p:nvSpPr>
        <p:spPr>
          <a:xfrm>
            <a:off x="4500151" y="4016291"/>
            <a:ext cx="1395244" cy="1395245"/>
          </a:xfrm>
          <a:prstGeom prst="roundRect">
            <a:avLst>
              <a:gd name="adj" fmla="val 6631"/>
            </a:avLst>
          </a:prstGeom>
          <a:noFill/>
          <a:ln w="12700" cap="flat" cmpd="sng" algn="ctr">
            <a:solidFill>
              <a:schemeClr val="accent1">
                <a:alpha val="80000"/>
              </a:schemeClr>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81" name="矩形: 圆角 80">
            <a:extLst>
              <a:ext uri="{FF2B5EF4-FFF2-40B4-BE49-F238E27FC236}">
                <a16:creationId xmlns:a16="http://schemas.microsoft.com/office/drawing/2014/main" id="{EF556715-899D-4BA1-AF9C-F41ED24458FC}"/>
              </a:ext>
            </a:extLst>
          </p:cNvPr>
          <p:cNvSpPr/>
          <p:nvPr/>
        </p:nvSpPr>
        <p:spPr>
          <a:xfrm>
            <a:off x="6376384" y="4096072"/>
            <a:ext cx="1235682" cy="1235683"/>
          </a:xfrm>
          <a:prstGeom prst="roundRect">
            <a:avLst>
              <a:gd name="adj" fmla="val 6631"/>
            </a:avLst>
          </a:prstGeom>
          <a:solidFill>
            <a:srgbClr val="2C5A8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a:r>
              <a:rPr lang="en-US" sz="4400" b="1">
                <a:solidFill>
                  <a:schemeClr val="bg1"/>
                </a:solidFill>
              </a:rPr>
              <a:t>T</a:t>
            </a:r>
          </a:p>
        </p:txBody>
      </p:sp>
      <p:sp>
        <p:nvSpPr>
          <p:cNvPr id="82" name="矩形: 圆角 81">
            <a:extLst>
              <a:ext uri="{FF2B5EF4-FFF2-40B4-BE49-F238E27FC236}">
                <a16:creationId xmlns:a16="http://schemas.microsoft.com/office/drawing/2014/main" id="{88745024-80BC-498F-8D01-5915933CC5A2}"/>
              </a:ext>
            </a:extLst>
          </p:cNvPr>
          <p:cNvSpPr/>
          <p:nvPr/>
        </p:nvSpPr>
        <p:spPr>
          <a:xfrm>
            <a:off x="6296604" y="4016291"/>
            <a:ext cx="1395244" cy="1395245"/>
          </a:xfrm>
          <a:prstGeom prst="roundRect">
            <a:avLst>
              <a:gd name="adj" fmla="val 6631"/>
            </a:avLst>
          </a:prstGeom>
          <a:noFill/>
          <a:ln w="12700" cap="flat" cmpd="sng" algn="ctr">
            <a:solidFill>
              <a:schemeClr val="accent1">
                <a:alpha val="80000"/>
              </a:schemeClr>
            </a:solidFill>
            <a:prstDash val="dash"/>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69" name="文本框 21">
            <a:extLst>
              <a:ext uri="{FF2B5EF4-FFF2-40B4-BE49-F238E27FC236}">
                <a16:creationId xmlns:a16="http://schemas.microsoft.com/office/drawing/2014/main" id="{3A7BCE2C-0D36-4670-B2F0-6FB65FE67431}"/>
              </a:ext>
            </a:extLst>
          </p:cNvPr>
          <p:cNvSpPr txBox="1"/>
          <p:nvPr/>
        </p:nvSpPr>
        <p:spPr>
          <a:xfrm>
            <a:off x="3073658" y="2610942"/>
            <a:ext cx="2210130" cy="818058"/>
          </a:xfrm>
          <a:prstGeom prst="rect">
            <a:avLst/>
          </a:prstGeom>
          <a:noFill/>
        </p:spPr>
        <p:txBody>
          <a:bodyPr wrap="none" lIns="0" tIns="0" rIns="0" bIns="0">
            <a:noAutofit/>
          </a:bodyPr>
          <a:lstStyle/>
          <a:p>
            <a:r>
              <a:rPr lang="en-US" altLang="zh-CN" sz="6000" b="1" dirty="0">
                <a:solidFill>
                  <a:schemeClr val="bg1"/>
                </a:solidFill>
              </a:rPr>
              <a:t>5G</a:t>
            </a:r>
          </a:p>
        </p:txBody>
      </p:sp>
      <p:sp>
        <p:nvSpPr>
          <p:cNvPr id="2" name="文本框 21">
            <a:extLst>
              <a:ext uri="{FF2B5EF4-FFF2-40B4-BE49-F238E27FC236}">
                <a16:creationId xmlns:a16="http://schemas.microsoft.com/office/drawing/2014/main" id="{BFCB3E89-4690-C5B0-8C11-240C5BB51D19}"/>
              </a:ext>
            </a:extLst>
          </p:cNvPr>
          <p:cNvSpPr txBox="1"/>
          <p:nvPr/>
        </p:nvSpPr>
        <p:spPr>
          <a:xfrm>
            <a:off x="8282472" y="2610942"/>
            <a:ext cx="2210130" cy="818058"/>
          </a:xfrm>
          <a:prstGeom prst="rect">
            <a:avLst/>
          </a:prstGeom>
          <a:noFill/>
        </p:spPr>
        <p:txBody>
          <a:bodyPr wrap="none" lIns="0" tIns="0" rIns="0" bIns="0">
            <a:noAutofit/>
          </a:bodyPr>
          <a:lstStyle/>
          <a:p>
            <a:r>
              <a:rPr lang="zh-CN" altLang="en-US" sz="6000" b="1" dirty="0">
                <a:solidFill>
                  <a:schemeClr val="bg1"/>
                </a:solidFill>
              </a:rPr>
              <a:t>机器人</a:t>
            </a:r>
          </a:p>
        </p:txBody>
      </p:sp>
      <p:sp>
        <p:nvSpPr>
          <p:cNvPr id="3" name="文本框 21">
            <a:extLst>
              <a:ext uri="{FF2B5EF4-FFF2-40B4-BE49-F238E27FC236}">
                <a16:creationId xmlns:a16="http://schemas.microsoft.com/office/drawing/2014/main" id="{C1885EDD-441D-034F-8C0C-D5FE1ABDAC57}"/>
              </a:ext>
            </a:extLst>
          </p:cNvPr>
          <p:cNvSpPr txBox="1"/>
          <p:nvPr/>
        </p:nvSpPr>
        <p:spPr>
          <a:xfrm>
            <a:off x="8282472" y="4457284"/>
            <a:ext cx="2210130" cy="818058"/>
          </a:xfrm>
          <a:prstGeom prst="rect">
            <a:avLst/>
          </a:prstGeom>
          <a:noFill/>
        </p:spPr>
        <p:txBody>
          <a:bodyPr wrap="none" lIns="0" tIns="0" rIns="0" bIns="0">
            <a:noAutofit/>
          </a:bodyPr>
          <a:lstStyle/>
          <a:p>
            <a:r>
              <a:rPr lang="zh-CN" altLang="en-US" sz="4400" b="1" dirty="0">
                <a:solidFill>
                  <a:schemeClr val="bg1"/>
                </a:solidFill>
              </a:rPr>
              <a:t>工业互联网</a:t>
            </a:r>
          </a:p>
        </p:txBody>
      </p:sp>
      <p:sp>
        <p:nvSpPr>
          <p:cNvPr id="6" name="文本框 21">
            <a:extLst>
              <a:ext uri="{FF2B5EF4-FFF2-40B4-BE49-F238E27FC236}">
                <a16:creationId xmlns:a16="http://schemas.microsoft.com/office/drawing/2014/main" id="{BD90311B-65B0-9106-1EAE-1BF4BF80F615}"/>
              </a:ext>
            </a:extLst>
          </p:cNvPr>
          <p:cNvSpPr txBox="1"/>
          <p:nvPr/>
        </p:nvSpPr>
        <p:spPr>
          <a:xfrm>
            <a:off x="1582316" y="4298469"/>
            <a:ext cx="2210130" cy="818058"/>
          </a:xfrm>
          <a:prstGeom prst="rect">
            <a:avLst/>
          </a:prstGeom>
          <a:noFill/>
        </p:spPr>
        <p:txBody>
          <a:bodyPr wrap="none" lIns="0" tIns="0" rIns="0" bIns="0">
            <a:noAutofit/>
          </a:bodyPr>
          <a:lstStyle/>
          <a:p>
            <a:r>
              <a:rPr lang="zh-CN" altLang="en-US" sz="6000" b="1" dirty="0">
                <a:solidFill>
                  <a:schemeClr val="bg1"/>
                </a:solidFill>
              </a:rPr>
              <a:t>大数据</a:t>
            </a:r>
          </a:p>
        </p:txBody>
      </p:sp>
    </p:spTree>
    <p:extLst>
      <p:ext uri="{BB962C8B-B14F-4D97-AF65-F5344CB8AC3E}">
        <p14:creationId xmlns:p14="http://schemas.microsoft.com/office/powerpoint/2010/main" val="1511695610"/>
      </p:ext>
    </p:extLst>
  </p:cSld>
  <p:clrMapOvr>
    <a:masterClrMapping/>
  </p:clrMapOvr>
  <mc:AlternateContent xmlns:mc="http://schemas.openxmlformats.org/markup-compatibility/2006" xmlns:p14="http://schemas.microsoft.com/office/powerpoint/2010/main">
    <mc:Choice Requires="p14">
      <p:transition spd="slow" p14:dur="1500" advTm="2500">
        <p:random/>
      </p:transition>
    </mc:Choice>
    <mc:Fallback xmlns="">
      <p:transition spd="slow" advTm="2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9" presetClass="entr" presetSubtype="0" decel="100000" fill="hold" grpId="0" nodeType="afterEffect">
                                  <p:stCondLst>
                                    <p:cond delay="0"/>
                                  </p:stCondLst>
                                  <p:childTnLst>
                                    <p:set>
                                      <p:cBhvr>
                                        <p:cTn id="10" dur="1" fill="hold">
                                          <p:stCondLst>
                                            <p:cond delay="0"/>
                                          </p:stCondLst>
                                        </p:cTn>
                                        <p:tgtEl>
                                          <p:spTgt spid="76"/>
                                        </p:tgtEl>
                                        <p:attrNameLst>
                                          <p:attrName>style.visibility</p:attrName>
                                        </p:attrNameLst>
                                      </p:cBhvr>
                                      <p:to>
                                        <p:strVal val="visible"/>
                                      </p:to>
                                    </p:set>
                                    <p:anim calcmode="lin" valueType="num">
                                      <p:cBhvr>
                                        <p:cTn id="11" dur="500" fill="hold"/>
                                        <p:tgtEl>
                                          <p:spTgt spid="76"/>
                                        </p:tgtEl>
                                        <p:attrNameLst>
                                          <p:attrName>ppt_w</p:attrName>
                                        </p:attrNameLst>
                                      </p:cBhvr>
                                      <p:tavLst>
                                        <p:tav tm="0">
                                          <p:val>
                                            <p:fltVal val="0"/>
                                          </p:val>
                                        </p:tav>
                                        <p:tav tm="100000">
                                          <p:val>
                                            <p:strVal val="#ppt_w"/>
                                          </p:val>
                                        </p:tav>
                                      </p:tavLst>
                                    </p:anim>
                                    <p:anim calcmode="lin" valueType="num">
                                      <p:cBhvr>
                                        <p:cTn id="12" dur="500" fill="hold"/>
                                        <p:tgtEl>
                                          <p:spTgt spid="76"/>
                                        </p:tgtEl>
                                        <p:attrNameLst>
                                          <p:attrName>ppt_h</p:attrName>
                                        </p:attrNameLst>
                                      </p:cBhvr>
                                      <p:tavLst>
                                        <p:tav tm="0">
                                          <p:val>
                                            <p:fltVal val="0"/>
                                          </p:val>
                                        </p:tav>
                                        <p:tav tm="100000">
                                          <p:val>
                                            <p:strVal val="#ppt_h"/>
                                          </p:val>
                                        </p:tav>
                                      </p:tavLst>
                                    </p:anim>
                                    <p:anim calcmode="lin" valueType="num">
                                      <p:cBhvr>
                                        <p:cTn id="13" dur="500" fill="hold"/>
                                        <p:tgtEl>
                                          <p:spTgt spid="76"/>
                                        </p:tgtEl>
                                        <p:attrNameLst>
                                          <p:attrName>style.rotation</p:attrName>
                                        </p:attrNameLst>
                                      </p:cBhvr>
                                      <p:tavLst>
                                        <p:tav tm="0">
                                          <p:val>
                                            <p:fltVal val="360"/>
                                          </p:val>
                                        </p:tav>
                                        <p:tav tm="100000">
                                          <p:val>
                                            <p:fltVal val="0"/>
                                          </p:val>
                                        </p:tav>
                                      </p:tavLst>
                                    </p:anim>
                                    <p:animEffect transition="in" filter="fade">
                                      <p:cBhvr>
                                        <p:cTn id="14" dur="500"/>
                                        <p:tgtEl>
                                          <p:spTgt spid="76"/>
                                        </p:tgtEl>
                                      </p:cBhvr>
                                    </p:animEffect>
                                  </p:childTnLst>
                                </p:cTn>
                              </p:par>
                              <p:par>
                                <p:cTn id="15" presetID="49" presetClass="entr" presetSubtype="0" decel="100000" fill="hold" grpId="0" nodeType="withEffect">
                                  <p:stCondLst>
                                    <p:cond delay="0"/>
                                  </p:stCondLst>
                                  <p:childTnLst>
                                    <p:set>
                                      <p:cBhvr>
                                        <p:cTn id="16" dur="1" fill="hold">
                                          <p:stCondLst>
                                            <p:cond delay="0"/>
                                          </p:stCondLst>
                                        </p:cTn>
                                        <p:tgtEl>
                                          <p:spTgt spid="78"/>
                                        </p:tgtEl>
                                        <p:attrNameLst>
                                          <p:attrName>style.visibility</p:attrName>
                                        </p:attrNameLst>
                                      </p:cBhvr>
                                      <p:to>
                                        <p:strVal val="visible"/>
                                      </p:to>
                                    </p:set>
                                    <p:anim calcmode="lin" valueType="num">
                                      <p:cBhvr>
                                        <p:cTn id="17" dur="500" fill="hold"/>
                                        <p:tgtEl>
                                          <p:spTgt spid="78"/>
                                        </p:tgtEl>
                                        <p:attrNameLst>
                                          <p:attrName>ppt_w</p:attrName>
                                        </p:attrNameLst>
                                      </p:cBhvr>
                                      <p:tavLst>
                                        <p:tav tm="0">
                                          <p:val>
                                            <p:fltVal val="0"/>
                                          </p:val>
                                        </p:tav>
                                        <p:tav tm="100000">
                                          <p:val>
                                            <p:strVal val="#ppt_w"/>
                                          </p:val>
                                        </p:tav>
                                      </p:tavLst>
                                    </p:anim>
                                    <p:anim calcmode="lin" valueType="num">
                                      <p:cBhvr>
                                        <p:cTn id="18" dur="500" fill="hold"/>
                                        <p:tgtEl>
                                          <p:spTgt spid="78"/>
                                        </p:tgtEl>
                                        <p:attrNameLst>
                                          <p:attrName>ppt_h</p:attrName>
                                        </p:attrNameLst>
                                      </p:cBhvr>
                                      <p:tavLst>
                                        <p:tav tm="0">
                                          <p:val>
                                            <p:fltVal val="0"/>
                                          </p:val>
                                        </p:tav>
                                        <p:tav tm="100000">
                                          <p:val>
                                            <p:strVal val="#ppt_h"/>
                                          </p:val>
                                        </p:tav>
                                      </p:tavLst>
                                    </p:anim>
                                    <p:anim calcmode="lin" valueType="num">
                                      <p:cBhvr>
                                        <p:cTn id="19" dur="500" fill="hold"/>
                                        <p:tgtEl>
                                          <p:spTgt spid="78"/>
                                        </p:tgtEl>
                                        <p:attrNameLst>
                                          <p:attrName>style.rotation</p:attrName>
                                        </p:attrNameLst>
                                      </p:cBhvr>
                                      <p:tavLst>
                                        <p:tav tm="0">
                                          <p:val>
                                            <p:fltVal val="360"/>
                                          </p:val>
                                        </p:tav>
                                        <p:tav tm="100000">
                                          <p:val>
                                            <p:fltVal val="0"/>
                                          </p:val>
                                        </p:tav>
                                      </p:tavLst>
                                    </p:anim>
                                    <p:animEffect transition="in" filter="fade">
                                      <p:cBhvr>
                                        <p:cTn id="20" dur="500"/>
                                        <p:tgtEl>
                                          <p:spTgt spid="78"/>
                                        </p:tgtEl>
                                      </p:cBhvr>
                                    </p:animEffect>
                                  </p:childTnLst>
                                </p:cTn>
                              </p:par>
                              <p:par>
                                <p:cTn id="21" presetID="49" presetClass="entr" presetSubtype="0" decel="100000" fill="hold" grpId="0" nodeType="withEffect">
                                  <p:stCondLst>
                                    <p:cond delay="0"/>
                                  </p:stCondLst>
                                  <p:childTnLst>
                                    <p:set>
                                      <p:cBhvr>
                                        <p:cTn id="22" dur="1" fill="hold">
                                          <p:stCondLst>
                                            <p:cond delay="0"/>
                                          </p:stCondLst>
                                        </p:cTn>
                                        <p:tgtEl>
                                          <p:spTgt spid="80"/>
                                        </p:tgtEl>
                                        <p:attrNameLst>
                                          <p:attrName>style.visibility</p:attrName>
                                        </p:attrNameLst>
                                      </p:cBhvr>
                                      <p:to>
                                        <p:strVal val="visible"/>
                                      </p:to>
                                    </p:set>
                                    <p:anim calcmode="lin" valueType="num">
                                      <p:cBhvr>
                                        <p:cTn id="23" dur="500" fill="hold"/>
                                        <p:tgtEl>
                                          <p:spTgt spid="80"/>
                                        </p:tgtEl>
                                        <p:attrNameLst>
                                          <p:attrName>ppt_w</p:attrName>
                                        </p:attrNameLst>
                                      </p:cBhvr>
                                      <p:tavLst>
                                        <p:tav tm="0">
                                          <p:val>
                                            <p:fltVal val="0"/>
                                          </p:val>
                                        </p:tav>
                                        <p:tav tm="100000">
                                          <p:val>
                                            <p:strVal val="#ppt_w"/>
                                          </p:val>
                                        </p:tav>
                                      </p:tavLst>
                                    </p:anim>
                                    <p:anim calcmode="lin" valueType="num">
                                      <p:cBhvr>
                                        <p:cTn id="24" dur="500" fill="hold"/>
                                        <p:tgtEl>
                                          <p:spTgt spid="80"/>
                                        </p:tgtEl>
                                        <p:attrNameLst>
                                          <p:attrName>ppt_h</p:attrName>
                                        </p:attrNameLst>
                                      </p:cBhvr>
                                      <p:tavLst>
                                        <p:tav tm="0">
                                          <p:val>
                                            <p:fltVal val="0"/>
                                          </p:val>
                                        </p:tav>
                                        <p:tav tm="100000">
                                          <p:val>
                                            <p:strVal val="#ppt_h"/>
                                          </p:val>
                                        </p:tav>
                                      </p:tavLst>
                                    </p:anim>
                                    <p:anim calcmode="lin" valueType="num">
                                      <p:cBhvr>
                                        <p:cTn id="25" dur="500" fill="hold"/>
                                        <p:tgtEl>
                                          <p:spTgt spid="80"/>
                                        </p:tgtEl>
                                        <p:attrNameLst>
                                          <p:attrName>style.rotation</p:attrName>
                                        </p:attrNameLst>
                                      </p:cBhvr>
                                      <p:tavLst>
                                        <p:tav tm="0">
                                          <p:val>
                                            <p:fltVal val="360"/>
                                          </p:val>
                                        </p:tav>
                                        <p:tav tm="100000">
                                          <p:val>
                                            <p:fltVal val="0"/>
                                          </p:val>
                                        </p:tav>
                                      </p:tavLst>
                                    </p:anim>
                                    <p:animEffect transition="in" filter="fade">
                                      <p:cBhvr>
                                        <p:cTn id="26" dur="500"/>
                                        <p:tgtEl>
                                          <p:spTgt spid="80"/>
                                        </p:tgtEl>
                                      </p:cBhvr>
                                    </p:animEffect>
                                  </p:childTnLst>
                                </p:cTn>
                              </p:par>
                              <p:par>
                                <p:cTn id="27" presetID="49" presetClass="entr" presetSubtype="0" decel="100000" fill="hold" grpId="0" nodeType="withEffect">
                                  <p:stCondLst>
                                    <p:cond delay="0"/>
                                  </p:stCondLst>
                                  <p:childTnLst>
                                    <p:set>
                                      <p:cBhvr>
                                        <p:cTn id="28" dur="1" fill="hold">
                                          <p:stCondLst>
                                            <p:cond delay="0"/>
                                          </p:stCondLst>
                                        </p:cTn>
                                        <p:tgtEl>
                                          <p:spTgt spid="82"/>
                                        </p:tgtEl>
                                        <p:attrNameLst>
                                          <p:attrName>style.visibility</p:attrName>
                                        </p:attrNameLst>
                                      </p:cBhvr>
                                      <p:to>
                                        <p:strVal val="visible"/>
                                      </p:to>
                                    </p:set>
                                    <p:anim calcmode="lin" valueType="num">
                                      <p:cBhvr>
                                        <p:cTn id="29" dur="500" fill="hold"/>
                                        <p:tgtEl>
                                          <p:spTgt spid="82"/>
                                        </p:tgtEl>
                                        <p:attrNameLst>
                                          <p:attrName>ppt_w</p:attrName>
                                        </p:attrNameLst>
                                      </p:cBhvr>
                                      <p:tavLst>
                                        <p:tav tm="0">
                                          <p:val>
                                            <p:fltVal val="0"/>
                                          </p:val>
                                        </p:tav>
                                        <p:tav tm="100000">
                                          <p:val>
                                            <p:strVal val="#ppt_w"/>
                                          </p:val>
                                        </p:tav>
                                      </p:tavLst>
                                    </p:anim>
                                    <p:anim calcmode="lin" valueType="num">
                                      <p:cBhvr>
                                        <p:cTn id="30" dur="500" fill="hold"/>
                                        <p:tgtEl>
                                          <p:spTgt spid="82"/>
                                        </p:tgtEl>
                                        <p:attrNameLst>
                                          <p:attrName>ppt_h</p:attrName>
                                        </p:attrNameLst>
                                      </p:cBhvr>
                                      <p:tavLst>
                                        <p:tav tm="0">
                                          <p:val>
                                            <p:fltVal val="0"/>
                                          </p:val>
                                        </p:tav>
                                        <p:tav tm="100000">
                                          <p:val>
                                            <p:strVal val="#ppt_h"/>
                                          </p:val>
                                        </p:tav>
                                      </p:tavLst>
                                    </p:anim>
                                    <p:anim calcmode="lin" valueType="num">
                                      <p:cBhvr>
                                        <p:cTn id="31" dur="500" fill="hold"/>
                                        <p:tgtEl>
                                          <p:spTgt spid="82"/>
                                        </p:tgtEl>
                                        <p:attrNameLst>
                                          <p:attrName>style.rotation</p:attrName>
                                        </p:attrNameLst>
                                      </p:cBhvr>
                                      <p:tavLst>
                                        <p:tav tm="0">
                                          <p:val>
                                            <p:fltVal val="360"/>
                                          </p:val>
                                        </p:tav>
                                        <p:tav tm="100000">
                                          <p:val>
                                            <p:fltVal val="0"/>
                                          </p:val>
                                        </p:tav>
                                      </p:tavLst>
                                    </p:anim>
                                    <p:animEffect transition="in" filter="fade">
                                      <p:cBhvr>
                                        <p:cTn id="32" dur="500"/>
                                        <p:tgtEl>
                                          <p:spTgt spid="82"/>
                                        </p:tgtEl>
                                      </p:cBhvr>
                                    </p:animEffect>
                                  </p:childTnLst>
                                </p:cTn>
                              </p:par>
                            </p:childTnLst>
                          </p:cTn>
                        </p:par>
                        <p:par>
                          <p:cTn id="33" fill="hold">
                            <p:stCondLst>
                              <p:cond delay="1000"/>
                            </p:stCondLst>
                            <p:childTnLst>
                              <p:par>
                                <p:cTn id="34" presetID="53" presetClass="entr" presetSubtype="16" fill="hold" grpId="0" nodeType="afterEffect">
                                  <p:stCondLst>
                                    <p:cond delay="0"/>
                                  </p:stCondLst>
                                  <p:childTnLst>
                                    <p:set>
                                      <p:cBhvr>
                                        <p:cTn id="35" dur="1" fill="hold">
                                          <p:stCondLst>
                                            <p:cond delay="0"/>
                                          </p:stCondLst>
                                        </p:cTn>
                                        <p:tgtEl>
                                          <p:spTgt spid="75"/>
                                        </p:tgtEl>
                                        <p:attrNameLst>
                                          <p:attrName>style.visibility</p:attrName>
                                        </p:attrNameLst>
                                      </p:cBhvr>
                                      <p:to>
                                        <p:strVal val="visible"/>
                                      </p:to>
                                    </p:set>
                                    <p:anim calcmode="lin" valueType="num">
                                      <p:cBhvr>
                                        <p:cTn id="36" dur="500" fill="hold"/>
                                        <p:tgtEl>
                                          <p:spTgt spid="75"/>
                                        </p:tgtEl>
                                        <p:attrNameLst>
                                          <p:attrName>ppt_w</p:attrName>
                                        </p:attrNameLst>
                                      </p:cBhvr>
                                      <p:tavLst>
                                        <p:tav tm="0">
                                          <p:val>
                                            <p:fltVal val="0"/>
                                          </p:val>
                                        </p:tav>
                                        <p:tav tm="100000">
                                          <p:val>
                                            <p:strVal val="#ppt_w"/>
                                          </p:val>
                                        </p:tav>
                                      </p:tavLst>
                                    </p:anim>
                                    <p:anim calcmode="lin" valueType="num">
                                      <p:cBhvr>
                                        <p:cTn id="37" dur="500" fill="hold"/>
                                        <p:tgtEl>
                                          <p:spTgt spid="75"/>
                                        </p:tgtEl>
                                        <p:attrNameLst>
                                          <p:attrName>ppt_h</p:attrName>
                                        </p:attrNameLst>
                                      </p:cBhvr>
                                      <p:tavLst>
                                        <p:tav tm="0">
                                          <p:val>
                                            <p:fltVal val="0"/>
                                          </p:val>
                                        </p:tav>
                                        <p:tav tm="100000">
                                          <p:val>
                                            <p:strVal val="#ppt_h"/>
                                          </p:val>
                                        </p:tav>
                                      </p:tavLst>
                                    </p:anim>
                                    <p:animEffect transition="in" filter="fade">
                                      <p:cBhvr>
                                        <p:cTn id="38" dur="500"/>
                                        <p:tgtEl>
                                          <p:spTgt spid="75"/>
                                        </p:tgtEl>
                                      </p:cBhvr>
                                    </p:animEffect>
                                  </p:childTnLst>
                                </p:cTn>
                              </p:par>
                              <p:par>
                                <p:cTn id="39" presetID="53" presetClass="entr" presetSubtype="16" fill="hold" grpId="0" nodeType="withEffect">
                                  <p:stCondLst>
                                    <p:cond delay="0"/>
                                  </p:stCondLst>
                                  <p:childTnLst>
                                    <p:set>
                                      <p:cBhvr>
                                        <p:cTn id="40" dur="1" fill="hold">
                                          <p:stCondLst>
                                            <p:cond delay="0"/>
                                          </p:stCondLst>
                                        </p:cTn>
                                        <p:tgtEl>
                                          <p:spTgt spid="77"/>
                                        </p:tgtEl>
                                        <p:attrNameLst>
                                          <p:attrName>style.visibility</p:attrName>
                                        </p:attrNameLst>
                                      </p:cBhvr>
                                      <p:to>
                                        <p:strVal val="visible"/>
                                      </p:to>
                                    </p:set>
                                    <p:anim calcmode="lin" valueType="num">
                                      <p:cBhvr>
                                        <p:cTn id="41" dur="500" fill="hold"/>
                                        <p:tgtEl>
                                          <p:spTgt spid="77"/>
                                        </p:tgtEl>
                                        <p:attrNameLst>
                                          <p:attrName>ppt_w</p:attrName>
                                        </p:attrNameLst>
                                      </p:cBhvr>
                                      <p:tavLst>
                                        <p:tav tm="0">
                                          <p:val>
                                            <p:fltVal val="0"/>
                                          </p:val>
                                        </p:tav>
                                        <p:tav tm="100000">
                                          <p:val>
                                            <p:strVal val="#ppt_w"/>
                                          </p:val>
                                        </p:tav>
                                      </p:tavLst>
                                    </p:anim>
                                    <p:anim calcmode="lin" valueType="num">
                                      <p:cBhvr>
                                        <p:cTn id="42" dur="500" fill="hold"/>
                                        <p:tgtEl>
                                          <p:spTgt spid="77"/>
                                        </p:tgtEl>
                                        <p:attrNameLst>
                                          <p:attrName>ppt_h</p:attrName>
                                        </p:attrNameLst>
                                      </p:cBhvr>
                                      <p:tavLst>
                                        <p:tav tm="0">
                                          <p:val>
                                            <p:fltVal val="0"/>
                                          </p:val>
                                        </p:tav>
                                        <p:tav tm="100000">
                                          <p:val>
                                            <p:strVal val="#ppt_h"/>
                                          </p:val>
                                        </p:tav>
                                      </p:tavLst>
                                    </p:anim>
                                    <p:animEffect transition="in" filter="fade">
                                      <p:cBhvr>
                                        <p:cTn id="43" dur="500"/>
                                        <p:tgtEl>
                                          <p:spTgt spid="77"/>
                                        </p:tgtEl>
                                      </p:cBhvr>
                                    </p:animEffect>
                                  </p:childTnLst>
                                </p:cTn>
                              </p:par>
                              <p:par>
                                <p:cTn id="44" presetID="53" presetClass="entr" presetSubtype="16" fill="hold" grpId="0" nodeType="withEffect">
                                  <p:stCondLst>
                                    <p:cond delay="0"/>
                                  </p:stCondLst>
                                  <p:childTnLst>
                                    <p:set>
                                      <p:cBhvr>
                                        <p:cTn id="45" dur="1" fill="hold">
                                          <p:stCondLst>
                                            <p:cond delay="0"/>
                                          </p:stCondLst>
                                        </p:cTn>
                                        <p:tgtEl>
                                          <p:spTgt spid="81"/>
                                        </p:tgtEl>
                                        <p:attrNameLst>
                                          <p:attrName>style.visibility</p:attrName>
                                        </p:attrNameLst>
                                      </p:cBhvr>
                                      <p:to>
                                        <p:strVal val="visible"/>
                                      </p:to>
                                    </p:set>
                                    <p:anim calcmode="lin" valueType="num">
                                      <p:cBhvr>
                                        <p:cTn id="46" dur="500" fill="hold"/>
                                        <p:tgtEl>
                                          <p:spTgt spid="81"/>
                                        </p:tgtEl>
                                        <p:attrNameLst>
                                          <p:attrName>ppt_w</p:attrName>
                                        </p:attrNameLst>
                                      </p:cBhvr>
                                      <p:tavLst>
                                        <p:tav tm="0">
                                          <p:val>
                                            <p:fltVal val="0"/>
                                          </p:val>
                                        </p:tav>
                                        <p:tav tm="100000">
                                          <p:val>
                                            <p:strVal val="#ppt_w"/>
                                          </p:val>
                                        </p:tav>
                                      </p:tavLst>
                                    </p:anim>
                                    <p:anim calcmode="lin" valueType="num">
                                      <p:cBhvr>
                                        <p:cTn id="47" dur="500" fill="hold"/>
                                        <p:tgtEl>
                                          <p:spTgt spid="81"/>
                                        </p:tgtEl>
                                        <p:attrNameLst>
                                          <p:attrName>ppt_h</p:attrName>
                                        </p:attrNameLst>
                                      </p:cBhvr>
                                      <p:tavLst>
                                        <p:tav tm="0">
                                          <p:val>
                                            <p:fltVal val="0"/>
                                          </p:val>
                                        </p:tav>
                                        <p:tav tm="100000">
                                          <p:val>
                                            <p:strVal val="#ppt_h"/>
                                          </p:val>
                                        </p:tav>
                                      </p:tavLst>
                                    </p:anim>
                                    <p:animEffect transition="in" filter="fade">
                                      <p:cBhvr>
                                        <p:cTn id="48" dur="500"/>
                                        <p:tgtEl>
                                          <p:spTgt spid="81"/>
                                        </p:tgtEl>
                                      </p:cBhvr>
                                    </p:animEffect>
                                  </p:childTnLst>
                                </p:cTn>
                              </p:par>
                              <p:par>
                                <p:cTn id="49" presetID="53" presetClass="entr" presetSubtype="16" fill="hold" grpId="0" nodeType="withEffect">
                                  <p:stCondLst>
                                    <p:cond delay="0"/>
                                  </p:stCondLst>
                                  <p:childTnLst>
                                    <p:set>
                                      <p:cBhvr>
                                        <p:cTn id="50" dur="1" fill="hold">
                                          <p:stCondLst>
                                            <p:cond delay="0"/>
                                          </p:stCondLst>
                                        </p:cTn>
                                        <p:tgtEl>
                                          <p:spTgt spid="79"/>
                                        </p:tgtEl>
                                        <p:attrNameLst>
                                          <p:attrName>style.visibility</p:attrName>
                                        </p:attrNameLst>
                                      </p:cBhvr>
                                      <p:to>
                                        <p:strVal val="visible"/>
                                      </p:to>
                                    </p:set>
                                    <p:anim calcmode="lin" valueType="num">
                                      <p:cBhvr>
                                        <p:cTn id="51" dur="500" fill="hold"/>
                                        <p:tgtEl>
                                          <p:spTgt spid="79"/>
                                        </p:tgtEl>
                                        <p:attrNameLst>
                                          <p:attrName>ppt_w</p:attrName>
                                        </p:attrNameLst>
                                      </p:cBhvr>
                                      <p:tavLst>
                                        <p:tav tm="0">
                                          <p:val>
                                            <p:fltVal val="0"/>
                                          </p:val>
                                        </p:tav>
                                        <p:tav tm="100000">
                                          <p:val>
                                            <p:strVal val="#ppt_w"/>
                                          </p:val>
                                        </p:tav>
                                      </p:tavLst>
                                    </p:anim>
                                    <p:anim calcmode="lin" valueType="num">
                                      <p:cBhvr>
                                        <p:cTn id="52" dur="500" fill="hold"/>
                                        <p:tgtEl>
                                          <p:spTgt spid="79"/>
                                        </p:tgtEl>
                                        <p:attrNameLst>
                                          <p:attrName>ppt_h</p:attrName>
                                        </p:attrNameLst>
                                      </p:cBhvr>
                                      <p:tavLst>
                                        <p:tav tm="0">
                                          <p:val>
                                            <p:fltVal val="0"/>
                                          </p:val>
                                        </p:tav>
                                        <p:tav tm="100000">
                                          <p:val>
                                            <p:strVal val="#ppt_h"/>
                                          </p:val>
                                        </p:tav>
                                      </p:tavLst>
                                    </p:anim>
                                    <p:animEffect transition="in" filter="fade">
                                      <p:cBhvr>
                                        <p:cTn id="53" dur="500"/>
                                        <p:tgtEl>
                                          <p:spTgt spid="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5" grpId="0" animBg="1"/>
      <p:bldP spid="76" grpId="0" animBg="1"/>
      <p:bldP spid="77" grpId="0" animBg="1"/>
      <p:bldP spid="78" grpId="0" animBg="1"/>
      <p:bldP spid="79" grpId="0" animBg="1"/>
      <p:bldP spid="80" grpId="0" animBg="1"/>
      <p:bldP spid="81" grpId="0" animBg="1"/>
      <p:bldP spid="8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E91355C4-BFFF-4264-9BA7-A97356EFBAA3}"/>
              </a:ext>
            </a:extLst>
          </p:cNvPr>
          <p:cNvSpPr txBox="1"/>
          <p:nvPr/>
        </p:nvSpPr>
        <p:spPr>
          <a:xfrm>
            <a:off x="5290455" y="1404401"/>
            <a:ext cx="1611091" cy="830997"/>
          </a:xfrm>
          <a:prstGeom prst="rect">
            <a:avLst/>
          </a:prstGeom>
          <a:noFill/>
        </p:spPr>
        <p:txBody>
          <a:bodyPr wrap="square" rtlCol="0">
            <a:spAutoFit/>
          </a:bodyPr>
          <a:lstStyle/>
          <a:p>
            <a:pPr algn="ctr"/>
            <a:r>
              <a:rPr lang="en-US" altLang="zh-CN" sz="4800" b="1" dirty="0">
                <a:ln>
                  <a:solidFill>
                    <a:schemeClr val="bg1"/>
                  </a:solidFill>
                </a:ln>
                <a:solidFill>
                  <a:srgbClr val="041321"/>
                </a:solidFill>
                <a:latin typeface="+mj-ea"/>
                <a:ea typeface="+mj-ea"/>
              </a:rPr>
              <a:t>02</a:t>
            </a:r>
          </a:p>
        </p:txBody>
      </p:sp>
      <p:sp>
        <p:nvSpPr>
          <p:cNvPr id="12" name="文本框 11">
            <a:extLst>
              <a:ext uri="{FF2B5EF4-FFF2-40B4-BE49-F238E27FC236}">
                <a16:creationId xmlns:a16="http://schemas.microsoft.com/office/drawing/2014/main" id="{A6E48227-087E-453D-9BEA-19D0116208DC}"/>
              </a:ext>
            </a:extLst>
          </p:cNvPr>
          <p:cNvSpPr txBox="1"/>
          <p:nvPr/>
        </p:nvSpPr>
        <p:spPr>
          <a:xfrm>
            <a:off x="5290455" y="2052298"/>
            <a:ext cx="1611091" cy="369332"/>
          </a:xfrm>
          <a:prstGeom prst="rect">
            <a:avLst/>
          </a:prstGeom>
          <a:noFill/>
        </p:spPr>
        <p:txBody>
          <a:bodyPr wrap="square" rtlCol="0">
            <a:spAutoFit/>
          </a:bodyPr>
          <a:lstStyle/>
          <a:p>
            <a:pPr algn="ctr"/>
            <a:r>
              <a:rPr lang="en-US" altLang="zh-CN" b="1" dirty="0">
                <a:ln>
                  <a:solidFill>
                    <a:schemeClr val="bg1"/>
                  </a:solidFill>
                </a:ln>
                <a:solidFill>
                  <a:srgbClr val="041321"/>
                </a:solidFill>
                <a:latin typeface="+mj-ea"/>
                <a:ea typeface="+mj-ea"/>
              </a:rPr>
              <a:t>PART  TWO</a:t>
            </a:r>
            <a:endParaRPr lang="zh-CN" altLang="en-US" sz="1050" b="1" dirty="0">
              <a:ln>
                <a:solidFill>
                  <a:schemeClr val="bg1"/>
                </a:solidFill>
              </a:ln>
              <a:solidFill>
                <a:srgbClr val="041321"/>
              </a:solidFill>
              <a:latin typeface="+mj-ea"/>
              <a:ea typeface="+mj-ea"/>
            </a:endParaRPr>
          </a:p>
        </p:txBody>
      </p:sp>
      <p:sp>
        <p:nvSpPr>
          <p:cNvPr id="17" name="文本框 16">
            <a:extLst>
              <a:ext uri="{FF2B5EF4-FFF2-40B4-BE49-F238E27FC236}">
                <a16:creationId xmlns:a16="http://schemas.microsoft.com/office/drawing/2014/main" id="{EB8DE6C4-8B4E-49EC-AB99-7EA2575CBF8E}"/>
              </a:ext>
            </a:extLst>
          </p:cNvPr>
          <p:cNvSpPr txBox="1">
            <a:spLocks noChangeArrowheads="1"/>
          </p:cNvSpPr>
          <p:nvPr/>
        </p:nvSpPr>
        <p:spPr bwMode="auto">
          <a:xfrm>
            <a:off x="4640976" y="3136612"/>
            <a:ext cx="2777256" cy="1077218"/>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3200" dirty="0">
                <a:ln w="9525">
                  <a:noFill/>
                </a:ln>
                <a:solidFill>
                  <a:schemeClr val="bg1"/>
                </a:solidFill>
                <a:effectLst>
                  <a:outerShdw blurRad="50800" dist="38100" dir="2700000" algn="tl" rotWithShape="0">
                    <a:schemeClr val="bg1">
                      <a:lumMod val="85000"/>
                      <a:alpha val="40000"/>
                    </a:schemeClr>
                  </a:outerShdw>
                </a:effectLst>
                <a:latin typeface="+mj-ea"/>
                <a:ea typeface="+mj-ea"/>
              </a:rPr>
              <a:t>中国科技发展形势分析</a:t>
            </a:r>
          </a:p>
        </p:txBody>
      </p:sp>
    </p:spTree>
    <p:extLst>
      <p:ext uri="{BB962C8B-B14F-4D97-AF65-F5344CB8AC3E}">
        <p14:creationId xmlns:p14="http://schemas.microsoft.com/office/powerpoint/2010/main" val="2188086715"/>
      </p:ext>
    </p:extLst>
  </p:cSld>
  <p:clrMapOvr>
    <a:masterClrMapping/>
  </p:clrMapOvr>
  <mc:AlternateContent xmlns:mc="http://schemas.openxmlformats.org/markup-compatibility/2006" xmlns:p14="http://schemas.microsoft.com/office/powerpoint/2010/main">
    <mc:Choice Requires="p14">
      <p:transition spd="slow" p14:dur="1500" advTm="2500">
        <p:random/>
      </p:transition>
    </mc:Choice>
    <mc:Fallback xmlns="">
      <p:transition spd="slow" advTm="2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8" presetClass="entr" presetSubtype="0" accel="50000" fill="hold" grpId="0" nodeType="withEffect">
                                  <p:stCondLst>
                                    <p:cond delay="0"/>
                                  </p:stCondLst>
                                  <p:iterate type="lt">
                                    <p:tmPct val="50000"/>
                                  </p:iterate>
                                  <p:childTnLst>
                                    <p:set>
                                      <p:cBhvr>
                                        <p:cTn id="6" dur="1" fill="hold">
                                          <p:stCondLst>
                                            <p:cond delay="0"/>
                                          </p:stCondLst>
                                        </p:cTn>
                                        <p:tgtEl>
                                          <p:spTgt spid="8"/>
                                        </p:tgtEl>
                                        <p:attrNameLst>
                                          <p:attrName>style.visibility</p:attrName>
                                        </p:attrNameLst>
                                      </p:cBhvr>
                                      <p:to>
                                        <p:strVal val="visible"/>
                                      </p:to>
                                    </p:set>
                                    <p:set>
                                      <p:cBhvr>
                                        <p:cTn id="7" dur="227" fill="hold">
                                          <p:stCondLst>
                                            <p:cond delay="0"/>
                                          </p:stCondLst>
                                        </p:cTn>
                                        <p:tgtEl>
                                          <p:spTgt spid="8"/>
                                        </p:tgtEl>
                                        <p:attrNameLst>
                                          <p:attrName>style.rotation</p:attrName>
                                        </p:attrNameLst>
                                      </p:cBhvr>
                                      <p:to>
                                        <p:strVal val="-45.0"/>
                                      </p:to>
                                    </p:set>
                                    <p:anim calcmode="lin" valueType="num">
                                      <p:cBhvr>
                                        <p:cTn id="8" dur="227" fill="hold">
                                          <p:stCondLst>
                                            <p:cond delay="227"/>
                                          </p:stCondLst>
                                        </p:cTn>
                                        <p:tgtEl>
                                          <p:spTgt spid="8"/>
                                        </p:tgtEl>
                                        <p:attrNameLst>
                                          <p:attrName>style.rotation</p:attrName>
                                        </p:attrNameLst>
                                      </p:cBhvr>
                                      <p:tavLst>
                                        <p:tav tm="0">
                                          <p:val>
                                            <p:fltVal val="-45"/>
                                          </p:val>
                                        </p:tav>
                                        <p:tav tm="69900">
                                          <p:val>
                                            <p:fltVal val="45"/>
                                          </p:val>
                                        </p:tav>
                                        <p:tav tm="100000">
                                          <p:val>
                                            <p:fltVal val="0"/>
                                          </p:val>
                                        </p:tav>
                                      </p:tavLst>
                                    </p:anim>
                                    <p:anim calcmode="lin" valueType="num">
                                      <p:cBhvr>
                                        <p:cTn id="9" dur="227" fill="hold">
                                          <p:stCondLst>
                                            <p:cond delay="0"/>
                                          </p:stCondLst>
                                        </p:cTn>
                                        <p:tgtEl>
                                          <p:spTgt spid="8"/>
                                        </p:tgtEl>
                                        <p:attrNameLst>
                                          <p:attrName>ppt_y</p:attrName>
                                        </p:attrNameLst>
                                      </p:cBhvr>
                                      <p:tavLst>
                                        <p:tav tm="0">
                                          <p:val>
                                            <p:strVal val="#ppt_y-1"/>
                                          </p:val>
                                        </p:tav>
                                        <p:tav tm="100000">
                                          <p:val>
                                            <p:strVal val="#ppt_y-(0.354*#ppt_w-0.172*#ppt_h)"/>
                                          </p:val>
                                        </p:tav>
                                      </p:tavLst>
                                    </p:anim>
                                    <p:anim calcmode="lin" valueType="num">
                                      <p:cBhvr>
                                        <p:cTn id="10" dur="78" decel="50000" autoRev="1" fill="hold">
                                          <p:stCondLst>
                                            <p:cond delay="227"/>
                                          </p:stCondLst>
                                        </p:cTn>
                                        <p:tgtEl>
                                          <p:spTgt spid="8"/>
                                        </p:tgtEl>
                                        <p:attrNameLst>
                                          <p:attrName>ppt_y</p:attrName>
                                        </p:attrNameLst>
                                      </p:cBhvr>
                                      <p:tavLst>
                                        <p:tav tm="0">
                                          <p:val>
                                            <p:strVal val="#ppt_y-(0.354*#ppt_w-0.172*#ppt_h)"/>
                                          </p:val>
                                        </p:tav>
                                        <p:tav tm="100000">
                                          <p:val>
                                            <p:strVal val="#ppt_y-(0.354*#ppt_w-0.172*#ppt_h)-#ppt_h/2"/>
                                          </p:val>
                                        </p:tav>
                                      </p:tavLst>
                                    </p:anim>
                                    <p:anim calcmode="lin" valueType="num">
                                      <p:cBhvr>
                                        <p:cTn id="11" dur="68" fill="hold">
                                          <p:stCondLst>
                                            <p:cond delay="432"/>
                                          </p:stCondLst>
                                        </p:cTn>
                                        <p:tgtEl>
                                          <p:spTgt spid="8"/>
                                        </p:tgtEl>
                                        <p:attrNameLst>
                                          <p:attrName>ppt_y</p:attrName>
                                        </p:attrNameLst>
                                      </p:cBhvr>
                                      <p:tavLst>
                                        <p:tav tm="0">
                                          <p:val>
                                            <p:strVal val="#ppt_y-(0.354*#ppt_w-0.172*#ppt_h)"/>
                                          </p:val>
                                        </p:tav>
                                        <p:tav tm="100000">
                                          <p:val>
                                            <p:strVal val="#ppt_y"/>
                                          </p:val>
                                        </p:tav>
                                      </p:tavLst>
                                    </p:anim>
                                  </p:childTnLst>
                                </p:cTn>
                              </p:par>
                            </p:childTnLst>
                          </p:cTn>
                        </p:par>
                        <p:par>
                          <p:cTn id="12" fill="hold">
                            <p:stCondLst>
                              <p:cond delay="750"/>
                            </p:stCondLst>
                            <p:childTnLst>
                              <p:par>
                                <p:cTn id="13" presetID="41" presetClass="entr" presetSubtype="0" fill="hold" grpId="0" nodeType="afterEffect">
                                  <p:stCondLst>
                                    <p:cond delay="0"/>
                                  </p:stCondLst>
                                  <p:iterate type="lt">
                                    <p:tmPct val="10000"/>
                                  </p:iterate>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ppt_x</p:attrName>
                                        </p:attrNameLst>
                                      </p:cBhvr>
                                      <p:tavLst>
                                        <p:tav tm="0">
                                          <p:val>
                                            <p:strVal val="#ppt_x"/>
                                          </p:val>
                                        </p:tav>
                                        <p:tav tm="50000">
                                          <p:val>
                                            <p:strVal val="#ppt_x+.1"/>
                                          </p:val>
                                        </p:tav>
                                        <p:tav tm="100000">
                                          <p:val>
                                            <p:strVal val="#ppt_x"/>
                                          </p:val>
                                        </p:tav>
                                      </p:tavLst>
                                    </p:anim>
                                    <p:anim calcmode="lin" valueType="num">
                                      <p:cBhvr>
                                        <p:cTn id="16" dur="500" fill="hold"/>
                                        <p:tgtEl>
                                          <p:spTgt spid="12"/>
                                        </p:tgtEl>
                                        <p:attrNameLst>
                                          <p:attrName>ppt_y</p:attrName>
                                        </p:attrNameLst>
                                      </p:cBhvr>
                                      <p:tavLst>
                                        <p:tav tm="0">
                                          <p:val>
                                            <p:strVal val="#ppt_y"/>
                                          </p:val>
                                        </p:tav>
                                        <p:tav tm="100000">
                                          <p:val>
                                            <p:strVal val="#ppt_y"/>
                                          </p:val>
                                        </p:tav>
                                      </p:tavLst>
                                    </p:anim>
                                    <p:anim calcmode="lin" valueType="num">
                                      <p:cBhvr>
                                        <p:cTn id="17" dur="500" fill="hold"/>
                                        <p:tgtEl>
                                          <p:spTgt spid="12"/>
                                        </p:tgtEl>
                                        <p:attrNameLst>
                                          <p:attrName>ppt_h</p:attrName>
                                        </p:attrNameLst>
                                      </p:cBhvr>
                                      <p:tavLst>
                                        <p:tav tm="0">
                                          <p:val>
                                            <p:strVal val="#ppt_h/10"/>
                                          </p:val>
                                        </p:tav>
                                        <p:tav tm="50000">
                                          <p:val>
                                            <p:strVal val="#ppt_h+.01"/>
                                          </p:val>
                                        </p:tav>
                                        <p:tav tm="100000">
                                          <p:val>
                                            <p:strVal val="#ppt_h"/>
                                          </p:val>
                                        </p:tav>
                                      </p:tavLst>
                                    </p:anim>
                                    <p:anim calcmode="lin" valueType="num">
                                      <p:cBhvr>
                                        <p:cTn id="18" dur="500" fill="hold"/>
                                        <p:tgtEl>
                                          <p:spTgt spid="12"/>
                                        </p:tgtEl>
                                        <p:attrNameLst>
                                          <p:attrName>ppt_w</p:attrName>
                                        </p:attrNameLst>
                                      </p:cBhvr>
                                      <p:tavLst>
                                        <p:tav tm="0">
                                          <p:val>
                                            <p:strVal val="#ppt_w/10"/>
                                          </p:val>
                                        </p:tav>
                                        <p:tav tm="50000">
                                          <p:val>
                                            <p:strVal val="#ppt_w+.01"/>
                                          </p:val>
                                        </p:tav>
                                        <p:tav tm="100000">
                                          <p:val>
                                            <p:strVal val="#ppt_w"/>
                                          </p:val>
                                        </p:tav>
                                      </p:tavLst>
                                    </p:anim>
                                    <p:animEffect transition="in" filter="fade">
                                      <p:cBhvr>
                                        <p:cTn id="19" dur="500" tmFilter="0,0; .5, 1; 1, 1"/>
                                        <p:tgtEl>
                                          <p:spTgt spid="12"/>
                                        </p:tgtEl>
                                      </p:cBhvr>
                                    </p:animEffect>
                                  </p:childTnLst>
                                </p:cTn>
                              </p:par>
                            </p:childTnLst>
                          </p:cTn>
                        </p:par>
                        <p:par>
                          <p:cTn id="20" fill="hold">
                            <p:stCondLst>
                              <p:cond delay="1550"/>
                            </p:stCondLst>
                            <p:childTnLst>
                              <p:par>
                                <p:cTn id="21" presetID="42" presetClass="entr" presetSubtype="0"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anim calcmode="lin" valueType="num">
                                      <p:cBhvr>
                                        <p:cTn id="24" dur="500" fill="hold"/>
                                        <p:tgtEl>
                                          <p:spTgt spid="17"/>
                                        </p:tgtEl>
                                        <p:attrNameLst>
                                          <p:attrName>ppt_x</p:attrName>
                                        </p:attrNameLst>
                                      </p:cBhvr>
                                      <p:tavLst>
                                        <p:tav tm="0">
                                          <p:val>
                                            <p:strVal val="#ppt_x"/>
                                          </p:val>
                                        </p:tav>
                                        <p:tav tm="100000">
                                          <p:val>
                                            <p:strVal val="#ppt_x"/>
                                          </p:val>
                                        </p:tav>
                                      </p:tavLst>
                                    </p:anim>
                                    <p:anim calcmode="lin" valueType="num">
                                      <p:cBhvr>
                                        <p:cTn id="2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2"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FBE47BF5-92E9-41F4-A728-4759DDFCBA01}"/>
              </a:ext>
            </a:extLst>
          </p:cNvPr>
          <p:cNvSpPr txBox="1">
            <a:spLocks noChangeArrowheads="1"/>
          </p:cNvSpPr>
          <p:nvPr/>
        </p:nvSpPr>
        <p:spPr bwMode="auto">
          <a:xfrm>
            <a:off x="4325443" y="71347"/>
            <a:ext cx="3541113" cy="1015663"/>
          </a:xfrm>
          <a:prstGeom prst="rect">
            <a:avLst/>
          </a:prstGeom>
          <a:noFill/>
          <a:ln>
            <a:noFill/>
          </a:ln>
        </p:spPr>
        <p:txBody>
          <a:bodyPr wrap="square">
            <a:spAutoFit/>
          </a:bodyPr>
          <a:lstStyle>
            <a:lvl1pPr/>
            <a:lvl2pPr marL="742950" indent="-285750"/>
            <a:lvl3pPr/>
            <a:lvl4pPr/>
            <a:lvl5pPr/>
            <a:lvl6pPr/>
            <a:lvl7pPr/>
            <a:lvl8pPr/>
            <a:lvl9pPr/>
          </a:lstStyle>
          <a:p>
            <a:pPr algn="ctr"/>
            <a:r>
              <a:rPr lang="zh-CN" altLang="en-US" sz="6000" dirty="0">
                <a:ln w="9525">
                  <a:noFill/>
                </a:ln>
                <a:solidFill>
                  <a:schemeClr val="bg1"/>
                </a:solidFill>
                <a:effectLst>
                  <a:outerShdw blurRad="50800" dist="38100" dir="2700000" algn="tl" rotWithShape="0">
                    <a:schemeClr val="bg1">
                      <a:lumMod val="85000"/>
                      <a:alpha val="40000"/>
                    </a:schemeClr>
                  </a:outerShdw>
                </a:effectLst>
                <a:latin typeface="+mj-ea"/>
                <a:ea typeface="+mj-ea"/>
              </a:rPr>
              <a:t>机构改革</a:t>
            </a:r>
          </a:p>
        </p:txBody>
      </p:sp>
      <p:sp>
        <p:nvSpPr>
          <p:cNvPr id="8" name="Rectangle: Rounded Corners 74">
            <a:extLst>
              <a:ext uri="{FF2B5EF4-FFF2-40B4-BE49-F238E27FC236}">
                <a16:creationId xmlns:a16="http://schemas.microsoft.com/office/drawing/2014/main" id="{B7AB6E35-F704-430B-BEC1-0CEC260DE793}"/>
              </a:ext>
            </a:extLst>
          </p:cNvPr>
          <p:cNvSpPr/>
          <p:nvPr/>
        </p:nvSpPr>
        <p:spPr>
          <a:xfrm>
            <a:off x="7410975" y="2662472"/>
            <a:ext cx="4085930" cy="2273550"/>
          </a:xfrm>
          <a:prstGeom prst="roundRect">
            <a:avLst>
              <a:gd name="adj" fmla="val 50000"/>
            </a:avLst>
          </a:prstGeom>
          <a:solidFill>
            <a:srgbClr val="44546A"/>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anchor="ctr">
            <a:noAutofit/>
          </a:bodyPr>
          <a:lstStyle/>
          <a:p>
            <a:pPr algn="ctr"/>
            <a:endParaRPr lang="zh-CN" altLang="en-US" sz="3200" b="1" dirty="0">
              <a:solidFill>
                <a:schemeClr val="bg1"/>
              </a:solidFill>
            </a:endParaRPr>
          </a:p>
        </p:txBody>
      </p:sp>
      <p:grpSp>
        <p:nvGrpSpPr>
          <p:cNvPr id="14" name="Group 81">
            <a:extLst>
              <a:ext uri="{FF2B5EF4-FFF2-40B4-BE49-F238E27FC236}">
                <a16:creationId xmlns:a16="http://schemas.microsoft.com/office/drawing/2014/main" id="{BF9CFD3C-B7CB-4E0B-A70C-B0A1F891C4B3}"/>
              </a:ext>
            </a:extLst>
          </p:cNvPr>
          <p:cNvGrpSpPr/>
          <p:nvPr/>
        </p:nvGrpSpPr>
        <p:grpSpPr>
          <a:xfrm flipH="1">
            <a:off x="4415763" y="2546175"/>
            <a:ext cx="1869035" cy="422517"/>
            <a:chOff x="5170018" y="1564582"/>
            <a:chExt cx="2006989" cy="555110"/>
          </a:xfrm>
        </p:grpSpPr>
        <p:cxnSp>
          <p:nvCxnSpPr>
            <p:cNvPr id="23" name="Straight Connector 82">
              <a:extLst>
                <a:ext uri="{FF2B5EF4-FFF2-40B4-BE49-F238E27FC236}">
                  <a16:creationId xmlns:a16="http://schemas.microsoft.com/office/drawing/2014/main" id="{48BA7561-8AEE-42BC-A0B7-231AB8423D2D}"/>
                </a:ext>
              </a:extLst>
            </p:cNvPr>
            <p:cNvCxnSpPr/>
            <p:nvPr/>
          </p:nvCxnSpPr>
          <p:spPr>
            <a:xfrm flipV="1">
              <a:off x="5170018" y="1564582"/>
              <a:ext cx="542842" cy="5551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83">
              <a:extLst>
                <a:ext uri="{FF2B5EF4-FFF2-40B4-BE49-F238E27FC236}">
                  <a16:creationId xmlns:a16="http://schemas.microsoft.com/office/drawing/2014/main" id="{D47600AD-C175-41E3-9381-18BCD451A623}"/>
                </a:ext>
              </a:extLst>
            </p:cNvPr>
            <p:cNvCxnSpPr/>
            <p:nvPr/>
          </p:nvCxnSpPr>
          <p:spPr>
            <a:xfrm>
              <a:off x="5704923" y="1566961"/>
              <a:ext cx="1472084" cy="0"/>
            </a:xfrm>
            <a:prstGeom prst="line">
              <a:avLst/>
            </a:prstGeom>
            <a:ln w="1905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grpSp>
      <p:cxnSp>
        <p:nvCxnSpPr>
          <p:cNvPr id="15" name="Straight Connector 86">
            <a:extLst>
              <a:ext uri="{FF2B5EF4-FFF2-40B4-BE49-F238E27FC236}">
                <a16:creationId xmlns:a16="http://schemas.microsoft.com/office/drawing/2014/main" id="{2A12F41A-CDBE-4867-AB2E-2F03D295054C}"/>
              </a:ext>
            </a:extLst>
          </p:cNvPr>
          <p:cNvCxnSpPr/>
          <p:nvPr/>
        </p:nvCxnSpPr>
        <p:spPr>
          <a:xfrm flipH="1">
            <a:off x="4591461" y="3738283"/>
            <a:ext cx="1364503" cy="0"/>
          </a:xfrm>
          <a:prstGeom prst="line">
            <a:avLst/>
          </a:prstGeom>
          <a:ln w="1905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grpSp>
        <p:nvGrpSpPr>
          <p:cNvPr id="16" name="Group 88">
            <a:extLst>
              <a:ext uri="{FF2B5EF4-FFF2-40B4-BE49-F238E27FC236}">
                <a16:creationId xmlns:a16="http://schemas.microsoft.com/office/drawing/2014/main" id="{D79FC7C1-33D9-4721-98C8-8A0B3E474E40}"/>
              </a:ext>
            </a:extLst>
          </p:cNvPr>
          <p:cNvGrpSpPr/>
          <p:nvPr/>
        </p:nvGrpSpPr>
        <p:grpSpPr>
          <a:xfrm flipH="1" flipV="1">
            <a:off x="4439189" y="4553955"/>
            <a:ext cx="1869035" cy="422517"/>
            <a:chOff x="5170018" y="1564582"/>
            <a:chExt cx="2006989" cy="555110"/>
          </a:xfrm>
        </p:grpSpPr>
        <p:cxnSp>
          <p:nvCxnSpPr>
            <p:cNvPr id="21" name="Straight Connector 89">
              <a:extLst>
                <a:ext uri="{FF2B5EF4-FFF2-40B4-BE49-F238E27FC236}">
                  <a16:creationId xmlns:a16="http://schemas.microsoft.com/office/drawing/2014/main" id="{892D4567-CCE5-4A44-AB0A-8D99AA8C6FFA}"/>
                </a:ext>
              </a:extLst>
            </p:cNvPr>
            <p:cNvCxnSpPr/>
            <p:nvPr/>
          </p:nvCxnSpPr>
          <p:spPr>
            <a:xfrm flipV="1">
              <a:off x="5170018" y="1564582"/>
              <a:ext cx="542842" cy="555110"/>
            </a:xfrm>
            <a:prstGeom prst="line">
              <a:avLst/>
            </a:prstGeom>
            <a:ln w="19050">
              <a:solidFill>
                <a:schemeClr val="bg1"/>
              </a:solidFill>
              <a:prstDash val="dash"/>
            </a:ln>
          </p:spPr>
          <p:style>
            <a:lnRef idx="1">
              <a:schemeClr val="accent1"/>
            </a:lnRef>
            <a:fillRef idx="0">
              <a:schemeClr val="accent1"/>
            </a:fillRef>
            <a:effectRef idx="0">
              <a:schemeClr val="accent1"/>
            </a:effectRef>
            <a:fontRef idx="minor">
              <a:schemeClr val="tx1"/>
            </a:fontRef>
          </p:style>
        </p:cxnSp>
        <p:cxnSp>
          <p:nvCxnSpPr>
            <p:cNvPr id="22" name="Straight Connector 90">
              <a:extLst>
                <a:ext uri="{FF2B5EF4-FFF2-40B4-BE49-F238E27FC236}">
                  <a16:creationId xmlns:a16="http://schemas.microsoft.com/office/drawing/2014/main" id="{29B9A61A-8358-4543-ADD8-7CA2782DB9F1}"/>
                </a:ext>
              </a:extLst>
            </p:cNvPr>
            <p:cNvCxnSpPr/>
            <p:nvPr/>
          </p:nvCxnSpPr>
          <p:spPr>
            <a:xfrm>
              <a:off x="5704923" y="1566961"/>
              <a:ext cx="1472084" cy="0"/>
            </a:xfrm>
            <a:prstGeom prst="line">
              <a:avLst/>
            </a:prstGeom>
            <a:ln w="19050">
              <a:solidFill>
                <a:schemeClr val="bg1"/>
              </a:solidFill>
              <a:prstDash val="dash"/>
              <a:tailEnd type="oval"/>
            </a:ln>
          </p:spPr>
          <p:style>
            <a:lnRef idx="1">
              <a:schemeClr val="accent1"/>
            </a:lnRef>
            <a:fillRef idx="0">
              <a:schemeClr val="accent1"/>
            </a:fillRef>
            <a:effectRef idx="0">
              <a:schemeClr val="accent1"/>
            </a:effectRef>
            <a:fontRef idx="minor">
              <a:schemeClr val="tx1"/>
            </a:fontRef>
          </p:style>
        </p:cxnSp>
      </p:grpSp>
      <p:sp>
        <p:nvSpPr>
          <p:cNvPr id="17" name="TextBox 32">
            <a:extLst>
              <a:ext uri="{FF2B5EF4-FFF2-40B4-BE49-F238E27FC236}">
                <a16:creationId xmlns:a16="http://schemas.microsoft.com/office/drawing/2014/main" id="{847FB91E-5D6B-44A9-AB88-CBF56ED309F6}"/>
              </a:ext>
            </a:extLst>
          </p:cNvPr>
          <p:cNvSpPr txBox="1">
            <a:spLocks/>
          </p:cNvSpPr>
          <p:nvPr/>
        </p:nvSpPr>
        <p:spPr bwMode="auto">
          <a:xfrm>
            <a:off x="360608" y="2277306"/>
            <a:ext cx="4055157" cy="535422"/>
          </a:xfrm>
          <a:prstGeom prst="rect">
            <a:avLst/>
          </a:prstGeom>
          <a:noFill/>
        </p:spPr>
        <p:txBody>
          <a:bodyPr wrap="square" lIns="90000" tIns="46800" rIns="540000" bIns="46800">
            <a:noAutofit/>
          </a:bodyPr>
          <a:lstStyle/>
          <a:p>
            <a:pPr algn="r">
              <a:lnSpc>
                <a:spcPct val="120000"/>
              </a:lnSpc>
            </a:pPr>
            <a:r>
              <a:rPr lang="zh-CN" altLang="en-US" sz="2800" dirty="0">
                <a:solidFill>
                  <a:schemeClr val="bg1"/>
                </a:solidFill>
              </a:rPr>
              <a:t>组建中央科技委员会</a:t>
            </a:r>
          </a:p>
        </p:txBody>
      </p:sp>
      <p:sp>
        <p:nvSpPr>
          <p:cNvPr id="18" name="TextBox 35">
            <a:extLst>
              <a:ext uri="{FF2B5EF4-FFF2-40B4-BE49-F238E27FC236}">
                <a16:creationId xmlns:a16="http://schemas.microsoft.com/office/drawing/2014/main" id="{4251FF52-E96B-4FB6-9F85-92EB7387F593}"/>
              </a:ext>
            </a:extLst>
          </p:cNvPr>
          <p:cNvSpPr txBox="1">
            <a:spLocks/>
          </p:cNvSpPr>
          <p:nvPr/>
        </p:nvSpPr>
        <p:spPr bwMode="auto">
          <a:xfrm>
            <a:off x="1705298" y="3461593"/>
            <a:ext cx="2886163" cy="535422"/>
          </a:xfrm>
          <a:prstGeom prst="rect">
            <a:avLst/>
          </a:prstGeom>
          <a:noFill/>
        </p:spPr>
        <p:txBody>
          <a:bodyPr wrap="square" lIns="90000" tIns="46800" rIns="540000" bIns="46800">
            <a:normAutofit fontScale="92500" lnSpcReduction="20000"/>
          </a:bodyPr>
          <a:lstStyle/>
          <a:p>
            <a:pPr algn="r">
              <a:lnSpc>
                <a:spcPct val="120000"/>
              </a:lnSpc>
            </a:pPr>
            <a:r>
              <a:rPr lang="zh-CN" altLang="en-US" sz="2800" dirty="0">
                <a:solidFill>
                  <a:schemeClr val="bg1"/>
                </a:solidFill>
              </a:rPr>
              <a:t>重组</a:t>
            </a:r>
            <a:r>
              <a:rPr lang="zh-CN" altLang="en-US" sz="3000" dirty="0">
                <a:solidFill>
                  <a:schemeClr val="bg1"/>
                </a:solidFill>
              </a:rPr>
              <a:t>科技部</a:t>
            </a:r>
          </a:p>
          <a:p>
            <a:pPr algn="r">
              <a:lnSpc>
                <a:spcPct val="120000"/>
              </a:lnSpc>
            </a:pPr>
            <a:endParaRPr lang="zh-CN" altLang="en-US" sz="1100" dirty="0">
              <a:solidFill>
                <a:schemeClr val="bg1"/>
              </a:solidFill>
            </a:endParaRPr>
          </a:p>
        </p:txBody>
      </p:sp>
      <p:sp>
        <p:nvSpPr>
          <p:cNvPr id="19" name="TextBox 36">
            <a:extLst>
              <a:ext uri="{FF2B5EF4-FFF2-40B4-BE49-F238E27FC236}">
                <a16:creationId xmlns:a16="http://schemas.microsoft.com/office/drawing/2014/main" id="{94D4A7F2-5692-4721-857C-57EC931CEBFE}"/>
              </a:ext>
            </a:extLst>
          </p:cNvPr>
          <p:cNvSpPr txBox="1">
            <a:spLocks/>
          </p:cNvSpPr>
          <p:nvPr/>
        </p:nvSpPr>
        <p:spPr bwMode="auto">
          <a:xfrm>
            <a:off x="953038" y="4688483"/>
            <a:ext cx="3486154" cy="535422"/>
          </a:xfrm>
          <a:prstGeom prst="rect">
            <a:avLst/>
          </a:prstGeom>
          <a:noFill/>
        </p:spPr>
        <p:txBody>
          <a:bodyPr wrap="square" lIns="90000" tIns="46800" rIns="540000" bIns="46800">
            <a:noAutofit/>
          </a:bodyPr>
          <a:lstStyle/>
          <a:p>
            <a:pPr algn="r">
              <a:lnSpc>
                <a:spcPct val="120000"/>
              </a:lnSpc>
            </a:pPr>
            <a:r>
              <a:rPr lang="zh-CN" altLang="en-US" sz="2800" dirty="0">
                <a:solidFill>
                  <a:schemeClr val="bg1"/>
                </a:solidFill>
              </a:rPr>
              <a:t>组建国家数据局</a:t>
            </a:r>
          </a:p>
        </p:txBody>
      </p:sp>
      <p:grpSp>
        <p:nvGrpSpPr>
          <p:cNvPr id="30" name="组合 29">
            <a:extLst>
              <a:ext uri="{FF2B5EF4-FFF2-40B4-BE49-F238E27FC236}">
                <a16:creationId xmlns:a16="http://schemas.microsoft.com/office/drawing/2014/main" id="{CE0DB1DC-AB9A-4735-A93D-15540C631111}"/>
              </a:ext>
            </a:extLst>
          </p:cNvPr>
          <p:cNvGrpSpPr/>
          <p:nvPr/>
        </p:nvGrpSpPr>
        <p:grpSpPr>
          <a:xfrm>
            <a:off x="6260773" y="2623372"/>
            <a:ext cx="2085515" cy="3433922"/>
            <a:chOff x="6260773" y="2623372"/>
            <a:chExt cx="2085515" cy="3433922"/>
          </a:xfrm>
        </p:grpSpPr>
        <p:grpSp>
          <p:nvGrpSpPr>
            <p:cNvPr id="10" name="Group 64">
              <a:extLst>
                <a:ext uri="{FF2B5EF4-FFF2-40B4-BE49-F238E27FC236}">
                  <a16:creationId xmlns:a16="http://schemas.microsoft.com/office/drawing/2014/main" id="{CBEAA749-B96F-4C5A-94F1-B40DA1D61154}"/>
                </a:ext>
              </a:extLst>
            </p:cNvPr>
            <p:cNvGrpSpPr/>
            <p:nvPr/>
          </p:nvGrpSpPr>
          <p:grpSpPr>
            <a:xfrm rot="19891913">
              <a:off x="6260773" y="2623372"/>
              <a:ext cx="2085515" cy="3433922"/>
              <a:chOff x="170364" y="949888"/>
              <a:chExt cx="1945268" cy="3203011"/>
            </a:xfrm>
          </p:grpSpPr>
          <p:sp>
            <p:nvSpPr>
              <p:cNvPr id="25" name="Rectangle 69">
                <a:extLst>
                  <a:ext uri="{FF2B5EF4-FFF2-40B4-BE49-F238E27FC236}">
                    <a16:creationId xmlns:a16="http://schemas.microsoft.com/office/drawing/2014/main" id="{C35D80E8-991B-42B2-8AA5-59EBC59A91E2}"/>
                  </a:ext>
                </a:extLst>
              </p:cNvPr>
              <p:cNvSpPr/>
              <p:nvPr/>
            </p:nvSpPr>
            <p:spPr>
              <a:xfrm>
                <a:off x="975357" y="2854550"/>
                <a:ext cx="335282" cy="132489"/>
              </a:xfrm>
              <a:prstGeom prst="rect">
                <a:avLst/>
              </a:prstGeom>
              <a:solidFill>
                <a:schemeClr val="tx1">
                  <a:lumMod val="25000"/>
                  <a:lumOff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6" name="Oval 70">
                <a:extLst>
                  <a:ext uri="{FF2B5EF4-FFF2-40B4-BE49-F238E27FC236}">
                    <a16:creationId xmlns:a16="http://schemas.microsoft.com/office/drawing/2014/main" id="{E69CB3D9-100F-47F9-BE10-29B8AF79CBC8}"/>
                  </a:ext>
                </a:extLst>
              </p:cNvPr>
              <p:cNvSpPr/>
              <p:nvPr/>
            </p:nvSpPr>
            <p:spPr>
              <a:xfrm>
                <a:off x="170364" y="949888"/>
                <a:ext cx="1945268" cy="1945273"/>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7" name="Oval 71">
                <a:extLst>
                  <a:ext uri="{FF2B5EF4-FFF2-40B4-BE49-F238E27FC236}">
                    <a16:creationId xmlns:a16="http://schemas.microsoft.com/office/drawing/2014/main" id="{9A3E6DA8-7299-456F-8337-DF1B12B55F30}"/>
                  </a:ext>
                </a:extLst>
              </p:cNvPr>
              <p:cNvSpPr/>
              <p:nvPr/>
            </p:nvSpPr>
            <p:spPr>
              <a:xfrm>
                <a:off x="368693" y="1148217"/>
                <a:ext cx="1548613" cy="1548614"/>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8" name="Rectangle: Top Corners Rounded 72">
                <a:extLst>
                  <a:ext uri="{FF2B5EF4-FFF2-40B4-BE49-F238E27FC236}">
                    <a16:creationId xmlns:a16="http://schemas.microsoft.com/office/drawing/2014/main" id="{F6261AD0-1FF6-4FD3-ABFC-9591ACF64359}"/>
                  </a:ext>
                </a:extLst>
              </p:cNvPr>
              <p:cNvSpPr/>
              <p:nvPr/>
            </p:nvSpPr>
            <p:spPr>
              <a:xfrm>
                <a:off x="944878" y="2984657"/>
                <a:ext cx="396241" cy="185829"/>
              </a:xfrm>
              <a:prstGeom prst="round2SameRect">
                <a:avLst>
                  <a:gd name="adj1" fmla="val 15385"/>
                  <a:gd name="adj2" fmla="val 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sp>
            <p:nvSpPr>
              <p:cNvPr id="29" name="Rectangle: Top Corners Rounded 73">
                <a:extLst>
                  <a:ext uri="{FF2B5EF4-FFF2-40B4-BE49-F238E27FC236}">
                    <a16:creationId xmlns:a16="http://schemas.microsoft.com/office/drawing/2014/main" id="{61F966CB-367D-467A-9498-B5155BAC943D}"/>
                  </a:ext>
                </a:extLst>
              </p:cNvPr>
              <p:cNvSpPr/>
              <p:nvPr/>
            </p:nvSpPr>
            <p:spPr>
              <a:xfrm flipV="1">
                <a:off x="923924" y="3151246"/>
                <a:ext cx="438151" cy="1001653"/>
              </a:xfrm>
              <a:prstGeom prst="round2SameRect">
                <a:avLst>
                  <a:gd name="adj1" fmla="val 15385"/>
                  <a:gd name="adj2" fmla="val 0"/>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solidFill>
                    <a:schemeClr val="bg1"/>
                  </a:solidFill>
                </a:endParaRPr>
              </a:p>
            </p:txBody>
          </p:sp>
        </p:grpSp>
        <p:pic>
          <p:nvPicPr>
            <p:cNvPr id="3" name="图形 2" descr="计算机">
              <a:extLst>
                <a:ext uri="{FF2B5EF4-FFF2-40B4-BE49-F238E27FC236}">
                  <a16:creationId xmlns:a16="http://schemas.microsoft.com/office/drawing/2014/main" id="{9EEE4489-ECF8-4566-A37C-68404703681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24957" y="3277978"/>
              <a:ext cx="914400" cy="914400"/>
            </a:xfrm>
            <a:prstGeom prst="rect">
              <a:avLst/>
            </a:prstGeom>
          </p:spPr>
        </p:pic>
      </p:grpSp>
      <p:sp>
        <p:nvSpPr>
          <p:cNvPr id="2" name="文本框 1">
            <a:extLst>
              <a:ext uri="{FF2B5EF4-FFF2-40B4-BE49-F238E27FC236}">
                <a16:creationId xmlns:a16="http://schemas.microsoft.com/office/drawing/2014/main" id="{867B6785-E7DA-9EB0-2974-32FB45E19377}"/>
              </a:ext>
            </a:extLst>
          </p:cNvPr>
          <p:cNvSpPr txBox="1"/>
          <p:nvPr/>
        </p:nvSpPr>
        <p:spPr>
          <a:xfrm>
            <a:off x="8134829" y="3008985"/>
            <a:ext cx="2827441" cy="1477328"/>
          </a:xfrm>
          <a:prstGeom prst="rect">
            <a:avLst/>
          </a:prstGeom>
          <a:noFill/>
        </p:spPr>
        <p:txBody>
          <a:bodyPr wrap="square" rtlCol="0">
            <a:spAutoFit/>
          </a:bodyPr>
          <a:lstStyle/>
          <a:p>
            <a:r>
              <a:rPr lang="en-US" altLang="zh-CN" dirty="0">
                <a:solidFill>
                  <a:schemeClr val="bg1"/>
                </a:solidFill>
              </a:rPr>
              <a:t>2023</a:t>
            </a:r>
            <a:r>
              <a:rPr lang="zh-CN" altLang="en-US" dirty="0">
                <a:solidFill>
                  <a:schemeClr val="bg1"/>
                </a:solidFill>
              </a:rPr>
              <a:t>年</a:t>
            </a:r>
            <a:r>
              <a:rPr lang="en-US" altLang="zh-CN" dirty="0">
                <a:solidFill>
                  <a:schemeClr val="bg1"/>
                </a:solidFill>
              </a:rPr>
              <a:t>3</a:t>
            </a:r>
            <a:r>
              <a:rPr lang="zh-CN" altLang="en-US" dirty="0">
                <a:solidFill>
                  <a:schemeClr val="bg1"/>
                </a:solidFill>
              </a:rPr>
              <a:t>月</a:t>
            </a:r>
            <a:r>
              <a:rPr lang="en-US" altLang="zh-CN" dirty="0">
                <a:solidFill>
                  <a:schemeClr val="bg1"/>
                </a:solidFill>
              </a:rPr>
              <a:t>16</a:t>
            </a:r>
            <a:r>
              <a:rPr lang="zh-CN" altLang="en-US" dirty="0">
                <a:solidFill>
                  <a:schemeClr val="bg1"/>
                </a:solidFill>
              </a:rPr>
              <a:t>日，中共中央、国务院印发</a:t>
            </a:r>
            <a:r>
              <a:rPr lang="en-US" altLang="zh-CN" dirty="0">
                <a:solidFill>
                  <a:schemeClr val="bg1"/>
                </a:solidFill>
              </a:rPr>
              <a:t>《</a:t>
            </a:r>
            <a:r>
              <a:rPr lang="zh-CN" altLang="en-US" dirty="0">
                <a:solidFill>
                  <a:schemeClr val="bg1"/>
                </a:solidFill>
              </a:rPr>
              <a:t>党和国家机构改革方案</a:t>
            </a:r>
            <a:r>
              <a:rPr lang="en-US" altLang="zh-CN" dirty="0">
                <a:solidFill>
                  <a:schemeClr val="bg1"/>
                </a:solidFill>
              </a:rPr>
              <a:t>》</a:t>
            </a:r>
            <a:r>
              <a:rPr lang="zh-CN" altLang="en-US" dirty="0">
                <a:solidFill>
                  <a:schemeClr val="bg1"/>
                </a:solidFill>
              </a:rPr>
              <a:t>，通过机构改革加强党中央对科技的集中统一管理。</a:t>
            </a:r>
          </a:p>
        </p:txBody>
      </p:sp>
    </p:spTree>
    <p:extLst>
      <p:ext uri="{BB962C8B-B14F-4D97-AF65-F5344CB8AC3E}">
        <p14:creationId xmlns:p14="http://schemas.microsoft.com/office/powerpoint/2010/main" val="371780119"/>
      </p:ext>
    </p:extLst>
  </p:cSld>
  <p:clrMapOvr>
    <a:masterClrMapping/>
  </p:clrMapOvr>
  <mc:AlternateContent xmlns:mc="http://schemas.openxmlformats.org/markup-compatibility/2006" xmlns:p14="http://schemas.microsoft.com/office/powerpoint/2010/main">
    <mc:Choice Requires="p14">
      <p:transition spd="slow" p14:dur="1500" advTm="2500">
        <p:random/>
      </p:transition>
    </mc:Choice>
    <mc:Fallback xmlns="">
      <p:transition spd="slow" advTm="250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42" presetClass="entr" presetSubtype="0" fill="hold" nodeType="after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anim calcmode="lin" valueType="num">
                                      <p:cBhvr>
                                        <p:cTn id="12" dur="500" fill="hold"/>
                                        <p:tgtEl>
                                          <p:spTgt spid="30"/>
                                        </p:tgtEl>
                                        <p:attrNameLst>
                                          <p:attrName>ppt_x</p:attrName>
                                        </p:attrNameLst>
                                      </p:cBhvr>
                                      <p:tavLst>
                                        <p:tav tm="0">
                                          <p:val>
                                            <p:strVal val="#ppt_x"/>
                                          </p:val>
                                        </p:tav>
                                        <p:tav tm="100000">
                                          <p:val>
                                            <p:strVal val="#ppt_x"/>
                                          </p:val>
                                        </p:tav>
                                      </p:tavLst>
                                    </p:anim>
                                    <p:anim calcmode="lin" valueType="num">
                                      <p:cBhvr>
                                        <p:cTn id="13" dur="500" fill="hold"/>
                                        <p:tgtEl>
                                          <p:spTgt spid="30"/>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7"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p:cTn id="17" dur="500" fill="hold"/>
                                        <p:tgtEl>
                                          <p:spTgt spid="14"/>
                                        </p:tgtEl>
                                        <p:attrNameLst>
                                          <p:attrName>ppt_x</p:attrName>
                                        </p:attrNameLst>
                                      </p:cBhvr>
                                      <p:tavLst>
                                        <p:tav tm="0">
                                          <p:val>
                                            <p:strVal val="#ppt_x+#ppt_w/2"/>
                                          </p:val>
                                        </p:tav>
                                        <p:tav tm="100000">
                                          <p:val>
                                            <p:strVal val="#ppt_x"/>
                                          </p:val>
                                        </p:tav>
                                      </p:tavLst>
                                    </p:anim>
                                    <p:anim calcmode="lin" valueType="num">
                                      <p:cBhvr>
                                        <p:cTn id="18" dur="500" fill="hold"/>
                                        <p:tgtEl>
                                          <p:spTgt spid="14"/>
                                        </p:tgtEl>
                                        <p:attrNameLst>
                                          <p:attrName>ppt_y</p:attrName>
                                        </p:attrNameLst>
                                      </p:cBhvr>
                                      <p:tavLst>
                                        <p:tav tm="0">
                                          <p:val>
                                            <p:strVal val="#ppt_y"/>
                                          </p:val>
                                        </p:tav>
                                        <p:tav tm="100000">
                                          <p:val>
                                            <p:strVal val="#ppt_y"/>
                                          </p:val>
                                        </p:tav>
                                      </p:tavLst>
                                    </p:anim>
                                    <p:anim calcmode="lin" valueType="num">
                                      <p:cBhvr>
                                        <p:cTn id="19" dur="500" fill="hold"/>
                                        <p:tgtEl>
                                          <p:spTgt spid="14"/>
                                        </p:tgtEl>
                                        <p:attrNameLst>
                                          <p:attrName>ppt_w</p:attrName>
                                        </p:attrNameLst>
                                      </p:cBhvr>
                                      <p:tavLst>
                                        <p:tav tm="0">
                                          <p:val>
                                            <p:fltVal val="0"/>
                                          </p:val>
                                        </p:tav>
                                        <p:tav tm="100000">
                                          <p:val>
                                            <p:strVal val="#ppt_w"/>
                                          </p:val>
                                        </p:tav>
                                      </p:tavLst>
                                    </p:anim>
                                    <p:anim calcmode="lin" valueType="num">
                                      <p:cBhvr>
                                        <p:cTn id="20" dur="500" fill="hold"/>
                                        <p:tgtEl>
                                          <p:spTgt spid="14"/>
                                        </p:tgtEl>
                                        <p:attrNameLst>
                                          <p:attrName>ppt_h</p:attrName>
                                        </p:attrNameLst>
                                      </p:cBhvr>
                                      <p:tavLst>
                                        <p:tav tm="0">
                                          <p:val>
                                            <p:strVal val="#ppt_h"/>
                                          </p:val>
                                        </p:tav>
                                        <p:tav tm="100000">
                                          <p:val>
                                            <p:strVal val="#ppt_h"/>
                                          </p:val>
                                        </p:tav>
                                      </p:tavLst>
                                    </p:anim>
                                  </p:childTnLst>
                                </p:cTn>
                              </p:par>
                              <p:par>
                                <p:cTn id="21" presetID="17" presetClass="entr" presetSubtype="2"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ppt_x</p:attrName>
                                        </p:attrNameLst>
                                      </p:cBhvr>
                                      <p:tavLst>
                                        <p:tav tm="0">
                                          <p:val>
                                            <p:strVal val="#ppt_x+#ppt_w/2"/>
                                          </p:val>
                                        </p:tav>
                                        <p:tav tm="100000">
                                          <p:val>
                                            <p:strVal val="#ppt_x"/>
                                          </p:val>
                                        </p:tav>
                                      </p:tavLst>
                                    </p:anim>
                                    <p:anim calcmode="lin" valueType="num">
                                      <p:cBhvr>
                                        <p:cTn id="24" dur="500" fill="hold"/>
                                        <p:tgtEl>
                                          <p:spTgt spid="15"/>
                                        </p:tgtEl>
                                        <p:attrNameLst>
                                          <p:attrName>ppt_y</p:attrName>
                                        </p:attrNameLst>
                                      </p:cBhvr>
                                      <p:tavLst>
                                        <p:tav tm="0">
                                          <p:val>
                                            <p:strVal val="#ppt_y"/>
                                          </p:val>
                                        </p:tav>
                                        <p:tav tm="100000">
                                          <p:val>
                                            <p:strVal val="#ppt_y"/>
                                          </p:val>
                                        </p:tav>
                                      </p:tavLst>
                                    </p:anim>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strVal val="#ppt_h"/>
                                          </p:val>
                                        </p:tav>
                                        <p:tav tm="100000">
                                          <p:val>
                                            <p:strVal val="#ppt_h"/>
                                          </p:val>
                                        </p:tav>
                                      </p:tavLst>
                                    </p:anim>
                                  </p:childTnLst>
                                </p:cTn>
                              </p:par>
                              <p:par>
                                <p:cTn id="27" presetID="17" presetClass="entr" presetSubtype="2"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ppt_x</p:attrName>
                                        </p:attrNameLst>
                                      </p:cBhvr>
                                      <p:tavLst>
                                        <p:tav tm="0">
                                          <p:val>
                                            <p:strVal val="#ppt_x+#ppt_w/2"/>
                                          </p:val>
                                        </p:tav>
                                        <p:tav tm="100000">
                                          <p:val>
                                            <p:strVal val="#ppt_x"/>
                                          </p:val>
                                        </p:tav>
                                      </p:tavLst>
                                    </p:anim>
                                    <p:anim calcmode="lin" valueType="num">
                                      <p:cBhvr>
                                        <p:cTn id="30" dur="500" fill="hold"/>
                                        <p:tgtEl>
                                          <p:spTgt spid="16"/>
                                        </p:tgtEl>
                                        <p:attrNameLst>
                                          <p:attrName>ppt_y</p:attrName>
                                        </p:attrNameLst>
                                      </p:cBhvr>
                                      <p:tavLst>
                                        <p:tav tm="0">
                                          <p:val>
                                            <p:strVal val="#ppt_y"/>
                                          </p:val>
                                        </p:tav>
                                        <p:tav tm="100000">
                                          <p:val>
                                            <p:strVal val="#ppt_y"/>
                                          </p:val>
                                        </p:tav>
                                      </p:tavLst>
                                    </p:anim>
                                    <p:anim calcmode="lin" valueType="num">
                                      <p:cBhvr>
                                        <p:cTn id="31" dur="500" fill="hold"/>
                                        <p:tgtEl>
                                          <p:spTgt spid="16"/>
                                        </p:tgtEl>
                                        <p:attrNameLst>
                                          <p:attrName>ppt_w</p:attrName>
                                        </p:attrNameLst>
                                      </p:cBhvr>
                                      <p:tavLst>
                                        <p:tav tm="0">
                                          <p:val>
                                            <p:fltVal val="0"/>
                                          </p:val>
                                        </p:tav>
                                        <p:tav tm="100000">
                                          <p:val>
                                            <p:strVal val="#ppt_w"/>
                                          </p:val>
                                        </p:tav>
                                      </p:tavLst>
                                    </p:anim>
                                    <p:anim calcmode="lin" valueType="num">
                                      <p:cBhvr>
                                        <p:cTn id="32" dur="500" fill="hold"/>
                                        <p:tgtEl>
                                          <p:spTgt spid="16"/>
                                        </p:tgtEl>
                                        <p:attrNameLst>
                                          <p:attrName>ppt_h</p:attrName>
                                        </p:attrNameLst>
                                      </p:cBhvr>
                                      <p:tavLst>
                                        <p:tav tm="0">
                                          <p:val>
                                            <p:strVal val="#ppt_h"/>
                                          </p:val>
                                        </p:tav>
                                        <p:tav tm="100000">
                                          <p:val>
                                            <p:strVal val="#ppt_h"/>
                                          </p:val>
                                        </p:tav>
                                      </p:tavLst>
                                    </p:anim>
                                  </p:childTnLst>
                                </p:cTn>
                              </p:par>
                            </p:childTnLst>
                          </p:cTn>
                        </p:par>
                        <p:par>
                          <p:cTn id="33" fill="hold">
                            <p:stCondLst>
                              <p:cond delay="1500"/>
                            </p:stCondLst>
                            <p:childTnLst>
                              <p:par>
                                <p:cTn id="34" presetID="2" presetClass="entr" presetSubtype="4" fill="hold" grpId="0" nodeType="afterEffect">
                                  <p:stCondLst>
                                    <p:cond delay="0"/>
                                  </p:stCondLst>
                                  <p:childTnLst>
                                    <p:set>
                                      <p:cBhvr>
                                        <p:cTn id="35" dur="1" fill="hold">
                                          <p:stCondLst>
                                            <p:cond delay="0"/>
                                          </p:stCondLst>
                                        </p:cTn>
                                        <p:tgtEl>
                                          <p:spTgt spid="17"/>
                                        </p:tgtEl>
                                        <p:attrNameLst>
                                          <p:attrName>style.visibility</p:attrName>
                                        </p:attrNameLst>
                                      </p:cBhvr>
                                      <p:to>
                                        <p:strVal val="visible"/>
                                      </p:to>
                                    </p:set>
                                    <p:anim calcmode="lin" valueType="num">
                                      <p:cBhvr additive="base">
                                        <p:cTn id="36" dur="500" fill="hold"/>
                                        <p:tgtEl>
                                          <p:spTgt spid="17"/>
                                        </p:tgtEl>
                                        <p:attrNameLst>
                                          <p:attrName>ppt_x</p:attrName>
                                        </p:attrNameLst>
                                      </p:cBhvr>
                                      <p:tavLst>
                                        <p:tav tm="0">
                                          <p:val>
                                            <p:strVal val="#ppt_x"/>
                                          </p:val>
                                        </p:tav>
                                        <p:tav tm="100000">
                                          <p:val>
                                            <p:strVal val="#ppt_x"/>
                                          </p:val>
                                        </p:tav>
                                      </p:tavLst>
                                    </p:anim>
                                    <p:anim calcmode="lin" valueType="num">
                                      <p:cBhvr additive="base">
                                        <p:cTn id="37" dur="500" fill="hold"/>
                                        <p:tgtEl>
                                          <p:spTgt spid="17"/>
                                        </p:tgtEl>
                                        <p:attrNameLst>
                                          <p:attrName>ppt_y</p:attrName>
                                        </p:attrNameLst>
                                      </p:cBhvr>
                                      <p:tavLst>
                                        <p:tav tm="0">
                                          <p:val>
                                            <p:strVal val="1+#ppt_h/2"/>
                                          </p:val>
                                        </p:tav>
                                        <p:tav tm="100000">
                                          <p:val>
                                            <p:strVal val="#ppt_y"/>
                                          </p:val>
                                        </p:tav>
                                      </p:tavLst>
                                    </p:anim>
                                  </p:childTnLst>
                                </p:cTn>
                              </p:par>
                              <p:par>
                                <p:cTn id="38" presetID="2" presetClass="entr" presetSubtype="4" fill="hold" grpId="0" nodeType="withEffect">
                                  <p:stCondLst>
                                    <p:cond delay="0"/>
                                  </p:stCondLst>
                                  <p:childTnLst>
                                    <p:set>
                                      <p:cBhvr>
                                        <p:cTn id="39" dur="1" fill="hold">
                                          <p:stCondLst>
                                            <p:cond delay="0"/>
                                          </p:stCondLst>
                                        </p:cTn>
                                        <p:tgtEl>
                                          <p:spTgt spid="18"/>
                                        </p:tgtEl>
                                        <p:attrNameLst>
                                          <p:attrName>style.visibility</p:attrName>
                                        </p:attrNameLst>
                                      </p:cBhvr>
                                      <p:to>
                                        <p:strVal val="visible"/>
                                      </p:to>
                                    </p:set>
                                    <p:anim calcmode="lin" valueType="num">
                                      <p:cBhvr additive="base">
                                        <p:cTn id="40" dur="500" fill="hold"/>
                                        <p:tgtEl>
                                          <p:spTgt spid="18"/>
                                        </p:tgtEl>
                                        <p:attrNameLst>
                                          <p:attrName>ppt_x</p:attrName>
                                        </p:attrNameLst>
                                      </p:cBhvr>
                                      <p:tavLst>
                                        <p:tav tm="0">
                                          <p:val>
                                            <p:strVal val="#ppt_x"/>
                                          </p:val>
                                        </p:tav>
                                        <p:tav tm="100000">
                                          <p:val>
                                            <p:strVal val="#ppt_x"/>
                                          </p:val>
                                        </p:tav>
                                      </p:tavLst>
                                    </p:anim>
                                    <p:anim calcmode="lin" valueType="num">
                                      <p:cBhvr additive="base">
                                        <p:cTn id="41" dur="500" fill="hold"/>
                                        <p:tgtEl>
                                          <p:spTgt spid="18"/>
                                        </p:tgtEl>
                                        <p:attrNameLst>
                                          <p:attrName>ppt_y</p:attrName>
                                        </p:attrNameLst>
                                      </p:cBhvr>
                                      <p:tavLst>
                                        <p:tav tm="0">
                                          <p:val>
                                            <p:strVal val="1+#ppt_h/2"/>
                                          </p:val>
                                        </p:tav>
                                        <p:tav tm="100000">
                                          <p:val>
                                            <p:strVal val="#ppt_y"/>
                                          </p:val>
                                        </p:tav>
                                      </p:tavLst>
                                    </p:anim>
                                  </p:childTnLst>
                                </p:cTn>
                              </p:par>
                              <p:par>
                                <p:cTn id="42" presetID="2" presetClass="entr" presetSubtype="4" fill="hold" grpId="0" nodeType="with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ppt_x"/>
                                          </p:val>
                                        </p:tav>
                                        <p:tav tm="100000">
                                          <p:val>
                                            <p:strVal val="#ppt_x"/>
                                          </p:val>
                                        </p:tav>
                                      </p:tavLst>
                                    </p:anim>
                                    <p:anim calcmode="lin" valueType="num">
                                      <p:cBhvr additive="base">
                                        <p:cTn id="45"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P spid="18" grpId="0"/>
      <p:bldP spid="19"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创新科技"/>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 name="KSO_WM_UNIT_PLACING_PICTURE_USER_VIEWPORT" val="{&quot;height&quot;:4160,&quot;width&quot;:10210}"/>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fontScheme name="自定义 3">
      <a:majorFont>
        <a:latin typeface="Arial"/>
        <a:ea typeface="微软雅黑"/>
        <a:cs typeface=""/>
      </a:majorFont>
      <a:minorFont>
        <a:latin typeface="Arial"/>
        <a:ea typeface="思源黑体 CN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5A889E"/>
    </a:accent1>
    <a:accent2>
      <a:srgbClr val="00A8A7"/>
    </a:accent2>
    <a:accent3>
      <a:srgbClr val="5A6C90"/>
    </a:accent3>
    <a:accent4>
      <a:srgbClr val="434F5A"/>
    </a:accent4>
    <a:accent5>
      <a:srgbClr val="A5A5A5"/>
    </a:accent5>
    <a:accent6>
      <a:srgbClr val="44546A"/>
    </a:accent6>
    <a:hlink>
      <a:srgbClr val="5A889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373</TotalTime>
  <Words>6444</Words>
  <Application>Microsoft Office PowerPoint</Application>
  <PresentationFormat>宽屏</PresentationFormat>
  <Paragraphs>464</Paragraphs>
  <Slides>56</Slides>
  <Notes>38</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56</vt:i4>
      </vt:variant>
    </vt:vector>
  </HeadingPairs>
  <TitlesOfParts>
    <vt:vector size="68" baseType="lpstr">
      <vt:lpstr>Microsoft YaHei UI</vt:lpstr>
      <vt:lpstr>等线</vt:lpstr>
      <vt:lpstr>方正风雅宋简体</vt:lpstr>
      <vt:lpstr>黑体</vt:lpstr>
      <vt:lpstr>华文隶书</vt:lpstr>
      <vt:lpstr>华文中宋</vt:lpstr>
      <vt:lpstr>思源黑体 CN Light</vt:lpstr>
      <vt:lpstr>微软雅黑</vt:lpstr>
      <vt:lpstr>Arial</vt:lpstr>
      <vt:lpstr>Arial</vt:lpstr>
      <vt:lpstr>Impact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创新驱动</vt:lpstr>
      <vt:lpstr>PowerPoint 演示文稿</vt:lpstr>
      <vt:lpstr>PowerPoint 演示文稿</vt:lpstr>
      <vt:lpstr>PowerPoint 演示文稿</vt:lpstr>
      <vt:lpstr>PowerPoint 演示文稿</vt:lpstr>
      <vt:lpstr>我国的经济转型升级的强有力的支持。</vt:lpstr>
      <vt:lpstr>PowerPoint 演示文稿</vt:lpstr>
      <vt:lpstr>大规模市场需求 </vt:lpstr>
      <vt:lpstr>PowerPoint 演示文稿</vt:lpstr>
      <vt:lpstr>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技术对经济发展的作用</vt:lpstr>
      <vt:lpstr>Stage 1——规模经济</vt:lpstr>
      <vt:lpstr>Stage 1——规模经济</vt:lpstr>
      <vt:lpstr>Stage 2——技术创新</vt:lpstr>
      <vt:lpstr>Stage 2——技术创新</vt:lpstr>
      <vt:lpstr>Stage 3——专利&amp;品牌</vt:lpstr>
      <vt:lpstr>Stage 3——专利&amp;品牌</vt:lpstr>
      <vt:lpstr>Stage 3——专利&amp;品牌</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description>锐旗设计；https://9ppt.taobao.com</dc:description>
  <cp:lastModifiedBy>刘 侃</cp:lastModifiedBy>
  <cp:revision>324</cp:revision>
  <dcterms:created xsi:type="dcterms:W3CDTF">2017-07-15T07:07:04Z</dcterms:created>
  <dcterms:modified xsi:type="dcterms:W3CDTF">2023-04-02T09:13:02Z</dcterms:modified>
</cp:coreProperties>
</file>